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76876-0D7E-445E-B414-F53A86462885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B8124C-899F-4611-9973-43C529B2B45E}">
      <dgm:prSet/>
      <dgm:spPr/>
      <dgm:t>
        <a:bodyPr/>
        <a:lstStyle/>
        <a:p>
          <a:r>
            <a:rPr lang="en-US"/>
            <a:t>Which Machine Learning Models does this course cover?</a:t>
          </a:r>
        </a:p>
      </dgm:t>
    </dgm:pt>
    <dgm:pt modelId="{9603DED8-071A-43DA-B660-675B1D0AB3D3}" type="parTrans" cxnId="{1E6E6797-3BF4-4EA1-8699-04533CBFC0EF}">
      <dgm:prSet/>
      <dgm:spPr/>
      <dgm:t>
        <a:bodyPr/>
        <a:lstStyle/>
        <a:p>
          <a:endParaRPr lang="en-US"/>
        </a:p>
      </dgm:t>
    </dgm:pt>
    <dgm:pt modelId="{9E672851-6384-4247-A9C4-0B44E75D122B}" type="sibTrans" cxnId="{1E6E6797-3BF4-4EA1-8699-04533CBFC0EF}">
      <dgm:prSet/>
      <dgm:spPr/>
      <dgm:t>
        <a:bodyPr/>
        <a:lstStyle/>
        <a:p>
          <a:endParaRPr lang="en-US"/>
        </a:p>
      </dgm:t>
    </dgm:pt>
    <dgm:pt modelId="{B87CDBF0-CBFD-4F1E-80DA-18440AFE697A}">
      <dgm:prSet/>
      <dgm:spPr/>
      <dgm:t>
        <a:bodyPr/>
        <a:lstStyle/>
        <a:p>
          <a:r>
            <a:rPr lang="en-US"/>
            <a:t>How many projects does this course have?</a:t>
          </a:r>
        </a:p>
      </dgm:t>
    </dgm:pt>
    <dgm:pt modelId="{3403223E-FD2A-4C0B-B0E3-521F99E36B84}" type="parTrans" cxnId="{5B009D22-A922-4955-8843-9EB8CA6EAB53}">
      <dgm:prSet/>
      <dgm:spPr/>
      <dgm:t>
        <a:bodyPr/>
        <a:lstStyle/>
        <a:p>
          <a:endParaRPr lang="en-US"/>
        </a:p>
      </dgm:t>
    </dgm:pt>
    <dgm:pt modelId="{BB95E796-03EC-4C27-8F25-95916FEE6BBB}" type="sibTrans" cxnId="{5B009D22-A922-4955-8843-9EB8CA6EAB53}">
      <dgm:prSet/>
      <dgm:spPr/>
      <dgm:t>
        <a:bodyPr/>
        <a:lstStyle/>
        <a:p>
          <a:endParaRPr lang="en-US"/>
        </a:p>
      </dgm:t>
    </dgm:pt>
    <dgm:pt modelId="{1152C067-EF26-574A-A4FA-EACC7302C803}" type="pres">
      <dgm:prSet presAssocID="{B6176876-0D7E-445E-B414-F53A86462885}" presName="linear" presStyleCnt="0">
        <dgm:presLayoutVars>
          <dgm:animLvl val="lvl"/>
          <dgm:resizeHandles val="exact"/>
        </dgm:presLayoutVars>
      </dgm:prSet>
      <dgm:spPr/>
    </dgm:pt>
    <dgm:pt modelId="{C221722A-D9F0-AA40-8477-877584E953E0}" type="pres">
      <dgm:prSet presAssocID="{04B8124C-899F-4611-9973-43C529B2B4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9ED101-8F1B-3F43-8CF8-00C89CB7AEC4}" type="pres">
      <dgm:prSet presAssocID="{9E672851-6384-4247-A9C4-0B44E75D122B}" presName="spacer" presStyleCnt="0"/>
      <dgm:spPr/>
    </dgm:pt>
    <dgm:pt modelId="{45242337-D5E4-3244-86E1-6A63B8341A91}" type="pres">
      <dgm:prSet presAssocID="{B87CDBF0-CBFD-4F1E-80DA-18440AFE69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B009D22-A922-4955-8843-9EB8CA6EAB53}" srcId="{B6176876-0D7E-445E-B414-F53A86462885}" destId="{B87CDBF0-CBFD-4F1E-80DA-18440AFE697A}" srcOrd="1" destOrd="0" parTransId="{3403223E-FD2A-4C0B-B0E3-521F99E36B84}" sibTransId="{BB95E796-03EC-4C27-8F25-95916FEE6BBB}"/>
    <dgm:cxn modelId="{16ABC322-A9BC-8448-83CE-3C56D71F7B39}" type="presOf" srcId="{B87CDBF0-CBFD-4F1E-80DA-18440AFE697A}" destId="{45242337-D5E4-3244-86E1-6A63B8341A91}" srcOrd="0" destOrd="0" presId="urn:microsoft.com/office/officeart/2005/8/layout/vList2"/>
    <dgm:cxn modelId="{3EF23A36-009F-2348-AE1C-22791ADFCAC8}" type="presOf" srcId="{B6176876-0D7E-445E-B414-F53A86462885}" destId="{1152C067-EF26-574A-A4FA-EACC7302C803}" srcOrd="0" destOrd="0" presId="urn:microsoft.com/office/officeart/2005/8/layout/vList2"/>
    <dgm:cxn modelId="{1E6E6797-3BF4-4EA1-8699-04533CBFC0EF}" srcId="{B6176876-0D7E-445E-B414-F53A86462885}" destId="{04B8124C-899F-4611-9973-43C529B2B45E}" srcOrd="0" destOrd="0" parTransId="{9603DED8-071A-43DA-B660-675B1D0AB3D3}" sibTransId="{9E672851-6384-4247-A9C4-0B44E75D122B}"/>
    <dgm:cxn modelId="{B882C3CD-5297-884D-9C72-367FBE318AC2}" type="presOf" srcId="{04B8124C-899F-4611-9973-43C529B2B45E}" destId="{C221722A-D9F0-AA40-8477-877584E953E0}" srcOrd="0" destOrd="0" presId="urn:microsoft.com/office/officeart/2005/8/layout/vList2"/>
    <dgm:cxn modelId="{0F827306-AE2F-9743-BD6F-C234992FF074}" type="presParOf" srcId="{1152C067-EF26-574A-A4FA-EACC7302C803}" destId="{C221722A-D9F0-AA40-8477-877584E953E0}" srcOrd="0" destOrd="0" presId="urn:microsoft.com/office/officeart/2005/8/layout/vList2"/>
    <dgm:cxn modelId="{3B588C0E-D9F5-0448-93DA-B69691052DDE}" type="presParOf" srcId="{1152C067-EF26-574A-A4FA-EACC7302C803}" destId="{C19ED101-8F1B-3F43-8CF8-00C89CB7AEC4}" srcOrd="1" destOrd="0" presId="urn:microsoft.com/office/officeart/2005/8/layout/vList2"/>
    <dgm:cxn modelId="{908AC0D7-97F3-D443-B2C3-28468914802F}" type="presParOf" srcId="{1152C067-EF26-574A-A4FA-EACC7302C803}" destId="{45242337-D5E4-3244-86E1-6A63B8341A9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1722A-D9F0-AA40-8477-877584E953E0}">
      <dsp:nvSpPr>
        <dsp:cNvPr id="0" name=""/>
        <dsp:cNvSpPr/>
      </dsp:nvSpPr>
      <dsp:spPr>
        <a:xfrm>
          <a:off x="0" y="10367"/>
          <a:ext cx="10267950" cy="160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Which Machine Learning Models does this course cover?</a:t>
          </a:r>
        </a:p>
      </dsp:txBody>
      <dsp:txXfrm>
        <a:off x="78590" y="88957"/>
        <a:ext cx="10110770" cy="1452740"/>
      </dsp:txXfrm>
    </dsp:sp>
    <dsp:sp modelId="{45242337-D5E4-3244-86E1-6A63B8341A91}">
      <dsp:nvSpPr>
        <dsp:cNvPr id="0" name=""/>
        <dsp:cNvSpPr/>
      </dsp:nvSpPr>
      <dsp:spPr>
        <a:xfrm>
          <a:off x="0" y="1744127"/>
          <a:ext cx="10267950" cy="160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How many projects does this course have?</a:t>
          </a:r>
        </a:p>
      </dsp:txBody>
      <dsp:txXfrm>
        <a:off x="78590" y="1822717"/>
        <a:ext cx="10110770" cy="1452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9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5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0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7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6/1/22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2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678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1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2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457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65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6/1/22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1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6A4EC-E4D3-3C3C-0004-972DE6253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>
            <a:normAutofit/>
          </a:bodyPr>
          <a:lstStyle/>
          <a:p>
            <a:pPr algn="l"/>
            <a:r>
              <a:rPr lang="en-US" sz="5500">
                <a:solidFill>
                  <a:schemeClr val="bg1"/>
                </a:solidFill>
              </a:rPr>
              <a:t>Machine Learning </a:t>
            </a:r>
            <a:br>
              <a:rPr lang="en-US" sz="5500">
                <a:solidFill>
                  <a:schemeClr val="bg1"/>
                </a:solidFill>
              </a:rPr>
            </a:br>
            <a:r>
              <a:rPr lang="en-US" sz="5500">
                <a:solidFill>
                  <a:schemeClr val="bg1"/>
                </a:solidFill>
              </a:rPr>
              <a:t>Course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B9794-B1A6-ED07-EDB6-AEE1CF3F5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2500" dirty="0"/>
              <a:t>Data Analytics Department </a:t>
            </a:r>
          </a:p>
          <a:p>
            <a:pPr algn="l">
              <a:lnSpc>
                <a:spcPct val="91000"/>
              </a:lnSpc>
            </a:pPr>
            <a:r>
              <a:rPr lang="en-US" sz="2500" dirty="0"/>
              <a:t>Bridgerland Technical College</a:t>
            </a:r>
          </a:p>
          <a:p>
            <a:pPr algn="l">
              <a:lnSpc>
                <a:spcPct val="91000"/>
              </a:lnSpc>
            </a:pP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DA9BB-D098-5E05-75B3-A7D689362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10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7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32C40-367B-6BA0-AB44-03601CE1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68" y="642068"/>
            <a:ext cx="4500737" cy="2194560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8F9E-C2C3-AD10-1EF0-AFA7280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302" y="2836628"/>
            <a:ext cx="4500737" cy="2748369"/>
          </a:xfrm>
        </p:spPr>
        <p:txBody>
          <a:bodyPr anchor="t"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6 modules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Each module contains</a:t>
            </a:r>
          </a:p>
          <a:p>
            <a:pPr marL="731520" lvl="1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New material</a:t>
            </a:r>
          </a:p>
          <a:p>
            <a:pPr marL="731520" lvl="1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Extra Practice</a:t>
            </a:r>
          </a:p>
          <a:p>
            <a:pPr marL="731520" lvl="1" indent="-4572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pic>
        <p:nvPicPr>
          <p:cNvPr id="5" name="Picture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68E11956-7265-F300-CA65-549B86C4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94" y="201606"/>
            <a:ext cx="5341336" cy="64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2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27D61-1EA5-1D3C-98FC-1C7B6080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Module 1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00772453-8D7F-C82E-82B4-C32596C8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134" y="474417"/>
            <a:ext cx="5121248" cy="571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6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27D61-1EA5-1D3C-98FC-1C7B6080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Module 2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E14972-5D8B-5486-6204-3B87B717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03" y="117389"/>
            <a:ext cx="3176355" cy="662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3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27D61-1EA5-1D3C-98FC-1C7B6080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Module 3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538F3F-A50F-9CF4-F362-B5430266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043" y="66508"/>
            <a:ext cx="3379305" cy="67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6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27D61-1EA5-1D3C-98FC-1C7B6080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Module 4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28BD42-13D9-54BD-7D17-3396FAE56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45" y="122466"/>
            <a:ext cx="5152354" cy="65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27D61-1EA5-1D3C-98FC-1C7B6080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Module 5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41F1385-6717-060D-91FA-D64F1AAC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844" y="169765"/>
            <a:ext cx="5080000" cy="65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27D61-1EA5-1D3C-98FC-1C7B6080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Module 6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1DD592-F381-F952-6054-31CC5F1F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472" y="722290"/>
            <a:ext cx="5346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2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484E-4E5C-B7CB-2FD9-4C8E0153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F40C-75F4-FEFE-BE6D-D0C8FEB9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7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3D1E2-9951-9B56-1295-53F88725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AF7282-7F4D-C1EF-DA50-FE724557D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482053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260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F90-14CD-B511-5A04-8048281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FD61A-4479-8287-D72C-CED9F49C2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538" y="2389913"/>
            <a:ext cx="4541749" cy="4270021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3AF3B64-A834-D92A-0C0D-F4CB3F7432A6}"/>
              </a:ext>
            </a:extLst>
          </p:cNvPr>
          <p:cNvSpPr/>
          <p:nvPr/>
        </p:nvSpPr>
        <p:spPr>
          <a:xfrm>
            <a:off x="1729408" y="3091053"/>
            <a:ext cx="2106901" cy="49698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6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D33093-86FE-5599-8D27-BA1565685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233" y="1153765"/>
            <a:ext cx="10383534" cy="428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5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F90-14CD-B511-5A04-8048281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FD61A-4479-8287-D72C-CED9F49C2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538" y="2389913"/>
            <a:ext cx="4541749" cy="4270021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3AF3B64-A834-D92A-0C0D-F4CB3F7432A6}"/>
              </a:ext>
            </a:extLst>
          </p:cNvPr>
          <p:cNvSpPr/>
          <p:nvPr/>
        </p:nvSpPr>
        <p:spPr>
          <a:xfrm>
            <a:off x="1828800" y="3846426"/>
            <a:ext cx="2106901" cy="49698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F90-14CD-B511-5A04-8048281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FD61A-4479-8287-D72C-CED9F49C2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538" y="2389913"/>
            <a:ext cx="4541749" cy="4270021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3AF3B64-A834-D92A-0C0D-F4CB3F7432A6}"/>
              </a:ext>
            </a:extLst>
          </p:cNvPr>
          <p:cNvSpPr/>
          <p:nvPr/>
        </p:nvSpPr>
        <p:spPr>
          <a:xfrm>
            <a:off x="1789044" y="4590908"/>
            <a:ext cx="2106901" cy="49698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8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F90-14CD-B511-5A04-8048281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FD61A-4479-8287-D72C-CED9F49C2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538" y="2389913"/>
            <a:ext cx="4541749" cy="4270021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3AF3B64-A834-D92A-0C0D-F4CB3F7432A6}"/>
              </a:ext>
            </a:extLst>
          </p:cNvPr>
          <p:cNvSpPr/>
          <p:nvPr/>
        </p:nvSpPr>
        <p:spPr>
          <a:xfrm>
            <a:off x="1789043" y="5416809"/>
            <a:ext cx="2106901" cy="49698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0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1B9E1A4-E33B-F0AB-F7E1-00856FBD8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236" y="1262919"/>
            <a:ext cx="10875528" cy="4332161"/>
          </a:xfrm>
        </p:spPr>
      </p:pic>
    </p:spTree>
    <p:extLst>
      <p:ext uri="{BB962C8B-B14F-4D97-AF65-F5344CB8AC3E}">
        <p14:creationId xmlns:p14="http://schemas.microsoft.com/office/powerpoint/2010/main" val="160074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F90-14CD-B511-5A04-8048281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FD61A-4479-8287-D72C-CED9F49C2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5538" y="2389913"/>
            <a:ext cx="4541749" cy="4270021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3AF3B64-A834-D92A-0C0D-F4CB3F7432A6}"/>
              </a:ext>
            </a:extLst>
          </p:cNvPr>
          <p:cNvSpPr/>
          <p:nvPr/>
        </p:nvSpPr>
        <p:spPr>
          <a:xfrm>
            <a:off x="1714903" y="6043197"/>
            <a:ext cx="2106901" cy="49698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BAD894B-B5F4-3B93-ECC2-A88688781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490" y="1694109"/>
            <a:ext cx="10759020" cy="34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1173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_2SEEDS">
      <a:dk1>
        <a:srgbClr val="000000"/>
      </a:dk1>
      <a:lt1>
        <a:srgbClr val="FFFFFF"/>
      </a:lt1>
      <a:dk2>
        <a:srgbClr val="412C24"/>
      </a:dk2>
      <a:lt2>
        <a:srgbClr val="E2E8E8"/>
      </a:lt2>
      <a:accent1>
        <a:srgbClr val="BA847F"/>
      </a:accent1>
      <a:accent2>
        <a:srgbClr val="C696A6"/>
      </a:accent2>
      <a:accent3>
        <a:srgbClr val="BC9F82"/>
      </a:accent3>
      <a:accent4>
        <a:srgbClr val="7AA9B7"/>
      </a:accent4>
      <a:accent5>
        <a:srgbClr val="92A4C4"/>
      </a:accent5>
      <a:accent6>
        <a:srgbClr val="827FBA"/>
      </a:accent6>
      <a:hlink>
        <a:srgbClr val="588C91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59</Words>
  <Application>Microsoft Macintosh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Franklin Gothic Demi Cond</vt:lpstr>
      <vt:lpstr>Franklin Gothic Medium</vt:lpstr>
      <vt:lpstr>Wingdings</vt:lpstr>
      <vt:lpstr>JuxtaposeVTI</vt:lpstr>
      <vt:lpstr>Machine Learning  Course Overview</vt:lpstr>
      <vt:lpstr>Orientation</vt:lpstr>
      <vt:lpstr>PowerPoint Presentation</vt:lpstr>
      <vt:lpstr>Orientation</vt:lpstr>
      <vt:lpstr>Orientation</vt:lpstr>
      <vt:lpstr>Orientation</vt:lpstr>
      <vt:lpstr>PowerPoint Presentation</vt:lpstr>
      <vt:lpstr>Orientation</vt:lpstr>
      <vt:lpstr>PowerPoint Presentation</vt:lpstr>
      <vt:lpstr>modules</vt:lpstr>
      <vt:lpstr>Module 1</vt:lpstr>
      <vt:lpstr>Module 2</vt:lpstr>
      <vt:lpstr>Module 3</vt:lpstr>
      <vt:lpstr>Module 4</vt:lpstr>
      <vt:lpstr>Module 5</vt:lpstr>
      <vt:lpstr>Module 6</vt:lpstr>
      <vt:lpstr>Additional resources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Teresa</dc:creator>
  <cp:lastModifiedBy>White, Teresa</cp:lastModifiedBy>
  <cp:revision>5</cp:revision>
  <dcterms:created xsi:type="dcterms:W3CDTF">2022-06-02T02:24:31Z</dcterms:created>
  <dcterms:modified xsi:type="dcterms:W3CDTF">2022-06-02T05:42:51Z</dcterms:modified>
</cp:coreProperties>
</file>