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24"/>
    <p:restoredTop sz="94694"/>
  </p:normalViewPr>
  <p:slideViewPr>
    <p:cSldViewPr snapToGrid="0" snapToObjects="1">
      <p:cViewPr varScale="1">
        <p:scale>
          <a:sx n="93" d="100"/>
          <a:sy n="93" d="100"/>
        </p:scale>
        <p:origin x="248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1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2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7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3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1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9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9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8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9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6/20/22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77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729A30-F429-4967-81E8-45F6757C8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FC137C-7F97-41FA-86A1-2E01C3837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967903" cy="6857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FBFB9D3-7D34-4948-B4D0-73E7B6E52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4949" y="-54949"/>
            <a:ext cx="6858005" cy="6967903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FB5D2-64B7-8DF5-CB78-102E3A53D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2754999"/>
            <a:ext cx="4348578" cy="2005262"/>
          </a:xfrm>
        </p:spPr>
        <p:txBody>
          <a:bodyPr>
            <a:normAutofit/>
          </a:bodyPr>
          <a:lstStyle/>
          <a:p>
            <a:r>
              <a:rPr lang="en-US" dirty="0"/>
              <a:t>Descriptive Statistics in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05D93-05B0-2DEE-6536-E81D9AE4C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4348578" cy="985075"/>
          </a:xfrm>
        </p:spPr>
        <p:txBody>
          <a:bodyPr>
            <a:normAutofit/>
          </a:bodyPr>
          <a:lstStyle/>
          <a:p>
            <a:r>
              <a:rPr lang="en-US" dirty="0"/>
              <a:t>Data Analytics Department</a:t>
            </a:r>
            <a:br>
              <a:rPr lang="en-US" dirty="0"/>
            </a:br>
            <a:r>
              <a:rPr lang="en-US" dirty="0" err="1"/>
              <a:t>Bridgerland</a:t>
            </a:r>
            <a:r>
              <a:rPr lang="en-US" dirty="0"/>
              <a:t> Technical College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0DBC96-AEC8-0B43-36F3-ED7CCD27A5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31" r="-2" b="-2"/>
          <a:stretch/>
        </p:blipFill>
        <p:spPr>
          <a:xfrm>
            <a:off x="6967903" y="-14"/>
            <a:ext cx="5236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7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FF3597-294D-4BCC-9A3B-F73618BFB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ABDB5-07E3-62D8-D19C-B9D538CFF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1" y="720435"/>
            <a:ext cx="6397165" cy="1507375"/>
          </a:xfrm>
        </p:spPr>
        <p:txBody>
          <a:bodyPr>
            <a:normAutofit/>
          </a:bodyPr>
          <a:lstStyle/>
          <a:p>
            <a:r>
              <a:rPr lang="en-US" dirty="0"/>
              <a:t>Lecture using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D87D4-117B-5F56-176E-46E8F625B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1" y="2427316"/>
            <a:ext cx="6397165" cy="3513514"/>
          </a:xfrm>
        </p:spPr>
        <p:txBody>
          <a:bodyPr>
            <a:normAutofit/>
          </a:bodyPr>
          <a:lstStyle/>
          <a:p>
            <a:r>
              <a:rPr lang="en-US" dirty="0"/>
              <a:t>In the next files, you will find different screenshots showing how to use Scikit-Learn in </a:t>
            </a:r>
            <a:r>
              <a:rPr lang="en-US" dirty="0" err="1"/>
              <a:t>Colab</a:t>
            </a:r>
            <a:r>
              <a:rPr lang="en-US" dirty="0"/>
              <a:t>.</a:t>
            </a:r>
          </a:p>
          <a:p>
            <a:r>
              <a:rPr lang="en-US" dirty="0"/>
              <a:t>Read and analyze the information given in the next slides</a:t>
            </a:r>
          </a:p>
          <a:p>
            <a:r>
              <a:rPr lang="en-US" dirty="0"/>
              <a:t>You will find a blank template on Canvas so you can create your own version of that lecture information provided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95A814-33CD-4A6C-8F2B-378289DBB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696640" y="-148"/>
            <a:ext cx="3495360" cy="3401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79214A-A9B1-4E84-BF32-CA24669E0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695889" y="-5385"/>
            <a:ext cx="3496111" cy="3401447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Green dialogue boxes">
            <a:extLst>
              <a:ext uri="{FF2B5EF4-FFF2-40B4-BE49-F238E27FC236}">
                <a16:creationId xmlns:a16="http://schemas.microsoft.com/office/drawing/2014/main" id="{527BF1DE-3CDF-4EBC-F56D-7F646EE9B9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1" r="10876" b="-2"/>
          <a:stretch/>
        </p:blipFill>
        <p:spPr>
          <a:xfrm>
            <a:off x="8696640" y="3396062"/>
            <a:ext cx="3496111" cy="346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79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BE94E45-55E7-5A75-829A-1E02DFD51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437" y="29197"/>
            <a:ext cx="5406415" cy="6828803"/>
          </a:xfr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EE21A75-4BAB-CEE6-0445-65600D019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197"/>
            <a:ext cx="5756563" cy="674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9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5F60DC30-F04B-FFA0-A51A-F2A555F6A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518"/>
            <a:ext cx="6225258" cy="6670964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F6156A-0545-8AB5-69D5-407CF71F8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71500"/>
            <a:ext cx="5831146" cy="619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4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101E7E2-54AC-4E78-2B63-107A30E82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6947" y="122906"/>
            <a:ext cx="7412180" cy="6612188"/>
          </a:xfrm>
        </p:spPr>
      </p:pic>
    </p:spTree>
    <p:extLst>
      <p:ext uri="{BB962C8B-B14F-4D97-AF65-F5344CB8AC3E}">
        <p14:creationId xmlns:p14="http://schemas.microsoft.com/office/powerpoint/2010/main" val="317810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B5E4EA8-E8AF-4DE2-81FD-338A059AC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EA2D4BF2-0B97-05CB-F114-4DA956AE3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1F2A19A-CC19-4AE7-A29C-C80120466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83874"/>
            <a:ext cx="12191999" cy="4705352"/>
          </a:xfrm>
          <a:prstGeom prst="rect">
            <a:avLst/>
          </a:prstGeom>
          <a:gradFill flip="none" rotWithShape="1">
            <a:gsLst>
              <a:gs pos="45000">
                <a:srgbClr val="000000">
                  <a:alpha val="35000"/>
                </a:srgbClr>
              </a:gs>
              <a:gs pos="55000">
                <a:srgbClr val="000000">
                  <a:alpha val="35000"/>
                </a:srgbClr>
              </a:gs>
              <a:gs pos="25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  <a:gs pos="75000">
                <a:srgbClr val="000000">
                  <a:alpha val="2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ADDEB-ED5E-2E98-ABBE-E314E3359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677" y="2030361"/>
            <a:ext cx="7816645" cy="17684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02285357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RegularSeedLeftStep">
      <a:dk1>
        <a:srgbClr val="000000"/>
      </a:dk1>
      <a:lt1>
        <a:srgbClr val="FFFFFF"/>
      </a:lt1>
      <a:dk2>
        <a:srgbClr val="1E1835"/>
      </a:dk2>
      <a:lt2>
        <a:srgbClr val="F1F3F0"/>
      </a:lt2>
      <a:accent1>
        <a:srgbClr val="9D29E7"/>
      </a:accent1>
      <a:accent2>
        <a:srgbClr val="4623D7"/>
      </a:accent2>
      <a:accent3>
        <a:srgbClr val="2953E7"/>
      </a:accent3>
      <a:accent4>
        <a:srgbClr val="1790D5"/>
      </a:accent4>
      <a:accent5>
        <a:srgbClr val="22C0B7"/>
      </a:accent5>
      <a:accent6>
        <a:srgbClr val="16C773"/>
      </a:accent6>
      <a:hlink>
        <a:srgbClr val="5C9C3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64</Words>
  <Application>Microsoft Macintosh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Avenir Next LT Pro Light</vt:lpstr>
      <vt:lpstr>BlocksVTI</vt:lpstr>
      <vt:lpstr>Descriptive Statistics in Colab</vt:lpstr>
      <vt:lpstr>Lecture using Colab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Statistics in Colab</dc:title>
  <dc:creator>White, Teresa</dc:creator>
  <cp:lastModifiedBy>White, Teresa</cp:lastModifiedBy>
  <cp:revision>1</cp:revision>
  <dcterms:created xsi:type="dcterms:W3CDTF">2022-06-21T05:55:28Z</dcterms:created>
  <dcterms:modified xsi:type="dcterms:W3CDTF">2022-06-21T06:11:11Z</dcterms:modified>
</cp:coreProperties>
</file>