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/>
    <p:restoredTop sz="94684"/>
  </p:normalViewPr>
  <p:slideViewPr>
    <p:cSldViewPr snapToGrid="0" snapToObjects="1">
      <p:cViewPr varScale="1">
        <p:scale>
          <a:sx n="110" d="100"/>
          <a:sy n="110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EE10D-EAE6-423A-899B-C15A72E448B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6B2FB6-CFBF-44A8-86E8-808D12DBED4C}">
      <dgm:prSet/>
      <dgm:spPr/>
      <dgm:t>
        <a:bodyPr/>
        <a:lstStyle/>
        <a:p>
          <a:r>
            <a:rPr lang="en-US"/>
            <a:t>In the next files, you will find different screenshots showing how to use Scikit-Learn in Colab.</a:t>
          </a:r>
        </a:p>
      </dgm:t>
    </dgm:pt>
    <dgm:pt modelId="{679CBCC1-D856-452D-ADDD-2EA2974F9644}" type="parTrans" cxnId="{4C1F472F-0E9E-4412-BF20-DA764ECC0F3C}">
      <dgm:prSet/>
      <dgm:spPr/>
      <dgm:t>
        <a:bodyPr/>
        <a:lstStyle/>
        <a:p>
          <a:endParaRPr lang="en-US"/>
        </a:p>
      </dgm:t>
    </dgm:pt>
    <dgm:pt modelId="{1D0B7E27-86E9-472B-9997-E99A2FD3D800}" type="sibTrans" cxnId="{4C1F472F-0E9E-4412-BF20-DA764ECC0F3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A0D36DA-18A9-49AD-B65B-7BBAD86926A7}">
      <dgm:prSet/>
      <dgm:spPr/>
      <dgm:t>
        <a:bodyPr/>
        <a:lstStyle/>
        <a:p>
          <a:r>
            <a:rPr lang="en-US"/>
            <a:t>Read and analyze the information given in the next slides</a:t>
          </a:r>
        </a:p>
      </dgm:t>
    </dgm:pt>
    <dgm:pt modelId="{4DB9E803-D108-43E2-B09C-84D5518954C6}" type="parTrans" cxnId="{97F25151-81C7-4291-A8EB-92E9E804D8A5}">
      <dgm:prSet/>
      <dgm:spPr/>
      <dgm:t>
        <a:bodyPr/>
        <a:lstStyle/>
        <a:p>
          <a:endParaRPr lang="en-US"/>
        </a:p>
      </dgm:t>
    </dgm:pt>
    <dgm:pt modelId="{7B6CA40A-61AA-4E74-BF54-1855E523293E}" type="sibTrans" cxnId="{97F25151-81C7-4291-A8EB-92E9E804D8A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FC48A64-B267-4D69-9DE1-56355DD00CDE}">
      <dgm:prSet/>
      <dgm:spPr/>
      <dgm:t>
        <a:bodyPr/>
        <a:lstStyle/>
        <a:p>
          <a:r>
            <a:rPr lang="en-US"/>
            <a:t>You will find a blank template on Canvas so you can create your own version of that lecture information provided</a:t>
          </a:r>
        </a:p>
      </dgm:t>
    </dgm:pt>
    <dgm:pt modelId="{6662E925-6B33-4606-847A-AB9B8F59CF25}" type="parTrans" cxnId="{BD32E806-B8C5-4E50-8D4A-672A84085B78}">
      <dgm:prSet/>
      <dgm:spPr/>
      <dgm:t>
        <a:bodyPr/>
        <a:lstStyle/>
        <a:p>
          <a:endParaRPr lang="en-US"/>
        </a:p>
      </dgm:t>
    </dgm:pt>
    <dgm:pt modelId="{0EDA7895-439B-4E78-AB55-E09451FBC828}" type="sibTrans" cxnId="{BD32E806-B8C5-4E50-8D4A-672A84085B7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92DC49D-3CF9-6D4B-91BF-DA8268E2A91E}" type="pres">
      <dgm:prSet presAssocID="{3E4EE10D-EAE6-423A-899B-C15A72E448BE}" presName="Name0" presStyleCnt="0">
        <dgm:presLayoutVars>
          <dgm:animLvl val="lvl"/>
          <dgm:resizeHandles val="exact"/>
        </dgm:presLayoutVars>
      </dgm:prSet>
      <dgm:spPr/>
    </dgm:pt>
    <dgm:pt modelId="{A3D21703-BF2C-8043-A3F1-18BEA6A8CA04}" type="pres">
      <dgm:prSet presAssocID="{1B6B2FB6-CFBF-44A8-86E8-808D12DBED4C}" presName="compositeNode" presStyleCnt="0">
        <dgm:presLayoutVars>
          <dgm:bulletEnabled val="1"/>
        </dgm:presLayoutVars>
      </dgm:prSet>
      <dgm:spPr/>
    </dgm:pt>
    <dgm:pt modelId="{B3DCBA25-D8DA-DF47-9E4C-3A7740EE3452}" type="pres">
      <dgm:prSet presAssocID="{1B6B2FB6-CFBF-44A8-86E8-808D12DBED4C}" presName="bgRect" presStyleLbl="alignNode1" presStyleIdx="0" presStyleCnt="3"/>
      <dgm:spPr/>
    </dgm:pt>
    <dgm:pt modelId="{A787FA41-9ED6-2A43-8755-666E2538EFE5}" type="pres">
      <dgm:prSet presAssocID="{1D0B7E27-86E9-472B-9997-E99A2FD3D80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3F1A180-56BB-9840-8D76-FB38712ABA15}" type="pres">
      <dgm:prSet presAssocID="{1B6B2FB6-CFBF-44A8-86E8-808D12DBED4C}" presName="nodeRect" presStyleLbl="alignNode1" presStyleIdx="0" presStyleCnt="3">
        <dgm:presLayoutVars>
          <dgm:bulletEnabled val="1"/>
        </dgm:presLayoutVars>
      </dgm:prSet>
      <dgm:spPr/>
    </dgm:pt>
    <dgm:pt modelId="{56E9179D-01DC-194A-9864-42E224790C9A}" type="pres">
      <dgm:prSet presAssocID="{1D0B7E27-86E9-472B-9997-E99A2FD3D800}" presName="sibTrans" presStyleCnt="0"/>
      <dgm:spPr/>
    </dgm:pt>
    <dgm:pt modelId="{FE0EF367-D992-B64C-B835-FD519DB1F2A8}" type="pres">
      <dgm:prSet presAssocID="{4A0D36DA-18A9-49AD-B65B-7BBAD86926A7}" presName="compositeNode" presStyleCnt="0">
        <dgm:presLayoutVars>
          <dgm:bulletEnabled val="1"/>
        </dgm:presLayoutVars>
      </dgm:prSet>
      <dgm:spPr/>
    </dgm:pt>
    <dgm:pt modelId="{9F647072-D803-BB4F-8B07-FB06D135E003}" type="pres">
      <dgm:prSet presAssocID="{4A0D36DA-18A9-49AD-B65B-7BBAD86926A7}" presName="bgRect" presStyleLbl="alignNode1" presStyleIdx="1" presStyleCnt="3"/>
      <dgm:spPr/>
    </dgm:pt>
    <dgm:pt modelId="{F0E8B43D-6ADE-A543-8DE9-D0819844AC76}" type="pres">
      <dgm:prSet presAssocID="{7B6CA40A-61AA-4E74-BF54-1855E523293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B13EEEC-5A4C-8746-ABF5-BE9550B1784F}" type="pres">
      <dgm:prSet presAssocID="{4A0D36DA-18A9-49AD-B65B-7BBAD86926A7}" presName="nodeRect" presStyleLbl="alignNode1" presStyleIdx="1" presStyleCnt="3">
        <dgm:presLayoutVars>
          <dgm:bulletEnabled val="1"/>
        </dgm:presLayoutVars>
      </dgm:prSet>
      <dgm:spPr/>
    </dgm:pt>
    <dgm:pt modelId="{AB47FBE9-E5DC-0540-9352-16F88A485563}" type="pres">
      <dgm:prSet presAssocID="{7B6CA40A-61AA-4E74-BF54-1855E523293E}" presName="sibTrans" presStyleCnt="0"/>
      <dgm:spPr/>
    </dgm:pt>
    <dgm:pt modelId="{84A28644-F739-8C46-8C52-09A0B07A3EAD}" type="pres">
      <dgm:prSet presAssocID="{0FC48A64-B267-4D69-9DE1-56355DD00CDE}" presName="compositeNode" presStyleCnt="0">
        <dgm:presLayoutVars>
          <dgm:bulletEnabled val="1"/>
        </dgm:presLayoutVars>
      </dgm:prSet>
      <dgm:spPr/>
    </dgm:pt>
    <dgm:pt modelId="{4F7F173B-6D33-7E49-A5A5-8374BBFA70B0}" type="pres">
      <dgm:prSet presAssocID="{0FC48A64-B267-4D69-9DE1-56355DD00CDE}" presName="bgRect" presStyleLbl="alignNode1" presStyleIdx="2" presStyleCnt="3"/>
      <dgm:spPr/>
    </dgm:pt>
    <dgm:pt modelId="{657D365A-23FC-9F41-80C5-6A3EA7E79A8D}" type="pres">
      <dgm:prSet presAssocID="{0EDA7895-439B-4E78-AB55-E09451FBC82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E933DBB-8CE3-9947-B72F-7B55FB65ACBC}" type="pres">
      <dgm:prSet presAssocID="{0FC48A64-B267-4D69-9DE1-56355DD00CD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D32E806-B8C5-4E50-8D4A-672A84085B78}" srcId="{3E4EE10D-EAE6-423A-899B-C15A72E448BE}" destId="{0FC48A64-B267-4D69-9DE1-56355DD00CDE}" srcOrd="2" destOrd="0" parTransId="{6662E925-6B33-4606-847A-AB9B8F59CF25}" sibTransId="{0EDA7895-439B-4E78-AB55-E09451FBC828}"/>
    <dgm:cxn modelId="{A3F1B32A-43A9-7B4D-A5F3-29317A9DE5EB}" type="presOf" srcId="{4A0D36DA-18A9-49AD-B65B-7BBAD86926A7}" destId="{EB13EEEC-5A4C-8746-ABF5-BE9550B1784F}" srcOrd="1" destOrd="0" presId="urn:microsoft.com/office/officeart/2016/7/layout/LinearBlockProcessNumbered"/>
    <dgm:cxn modelId="{4C1F472F-0E9E-4412-BF20-DA764ECC0F3C}" srcId="{3E4EE10D-EAE6-423A-899B-C15A72E448BE}" destId="{1B6B2FB6-CFBF-44A8-86E8-808D12DBED4C}" srcOrd="0" destOrd="0" parTransId="{679CBCC1-D856-452D-ADDD-2EA2974F9644}" sibTransId="{1D0B7E27-86E9-472B-9997-E99A2FD3D800}"/>
    <dgm:cxn modelId="{9AC3F130-5164-9E4F-AB0F-3E4F2EC187B6}" type="presOf" srcId="{7B6CA40A-61AA-4E74-BF54-1855E523293E}" destId="{F0E8B43D-6ADE-A543-8DE9-D0819844AC76}" srcOrd="0" destOrd="0" presId="urn:microsoft.com/office/officeart/2016/7/layout/LinearBlockProcessNumbered"/>
    <dgm:cxn modelId="{2A42C24E-0764-A047-8C7B-FCB341655A60}" type="presOf" srcId="{4A0D36DA-18A9-49AD-B65B-7BBAD86926A7}" destId="{9F647072-D803-BB4F-8B07-FB06D135E003}" srcOrd="0" destOrd="0" presId="urn:microsoft.com/office/officeart/2016/7/layout/LinearBlockProcessNumbered"/>
    <dgm:cxn modelId="{D2796B50-61BC-B443-9DD4-926DA34E84E4}" type="presOf" srcId="{0FC48A64-B267-4D69-9DE1-56355DD00CDE}" destId="{4F7F173B-6D33-7E49-A5A5-8374BBFA70B0}" srcOrd="0" destOrd="0" presId="urn:microsoft.com/office/officeart/2016/7/layout/LinearBlockProcessNumbered"/>
    <dgm:cxn modelId="{97F25151-81C7-4291-A8EB-92E9E804D8A5}" srcId="{3E4EE10D-EAE6-423A-899B-C15A72E448BE}" destId="{4A0D36DA-18A9-49AD-B65B-7BBAD86926A7}" srcOrd="1" destOrd="0" parTransId="{4DB9E803-D108-43E2-B09C-84D5518954C6}" sibTransId="{7B6CA40A-61AA-4E74-BF54-1855E523293E}"/>
    <dgm:cxn modelId="{0D60146C-2AD2-E946-8EE9-FEE165766E83}" type="presOf" srcId="{1B6B2FB6-CFBF-44A8-86E8-808D12DBED4C}" destId="{63F1A180-56BB-9840-8D76-FB38712ABA15}" srcOrd="1" destOrd="0" presId="urn:microsoft.com/office/officeart/2016/7/layout/LinearBlockProcessNumbered"/>
    <dgm:cxn modelId="{A20F45A0-E3E4-4445-BC77-721F6B559192}" type="presOf" srcId="{3E4EE10D-EAE6-423A-899B-C15A72E448BE}" destId="{292DC49D-3CF9-6D4B-91BF-DA8268E2A91E}" srcOrd="0" destOrd="0" presId="urn:microsoft.com/office/officeart/2016/7/layout/LinearBlockProcessNumbered"/>
    <dgm:cxn modelId="{978B2EB2-ECFB-724E-8B1B-65DE661E2BBD}" type="presOf" srcId="{1D0B7E27-86E9-472B-9997-E99A2FD3D800}" destId="{A787FA41-9ED6-2A43-8755-666E2538EFE5}" srcOrd="0" destOrd="0" presId="urn:microsoft.com/office/officeart/2016/7/layout/LinearBlockProcessNumbered"/>
    <dgm:cxn modelId="{0501DEBA-8E0F-6D48-B9B8-545BCD103C08}" type="presOf" srcId="{0EDA7895-439B-4E78-AB55-E09451FBC828}" destId="{657D365A-23FC-9F41-80C5-6A3EA7E79A8D}" srcOrd="0" destOrd="0" presId="urn:microsoft.com/office/officeart/2016/7/layout/LinearBlockProcessNumbered"/>
    <dgm:cxn modelId="{D3C09BCE-AFCF-6347-9284-B141DFE68E4B}" type="presOf" srcId="{0FC48A64-B267-4D69-9DE1-56355DD00CDE}" destId="{7E933DBB-8CE3-9947-B72F-7B55FB65ACBC}" srcOrd="1" destOrd="0" presId="urn:microsoft.com/office/officeart/2016/7/layout/LinearBlockProcessNumbered"/>
    <dgm:cxn modelId="{3B0813FB-7D70-4B4F-A46D-23BD0D7C03C8}" type="presOf" srcId="{1B6B2FB6-CFBF-44A8-86E8-808D12DBED4C}" destId="{B3DCBA25-D8DA-DF47-9E4C-3A7740EE3452}" srcOrd="0" destOrd="0" presId="urn:microsoft.com/office/officeart/2016/7/layout/LinearBlockProcessNumbered"/>
    <dgm:cxn modelId="{94532DCF-9932-6845-B672-A8A77FE936D5}" type="presParOf" srcId="{292DC49D-3CF9-6D4B-91BF-DA8268E2A91E}" destId="{A3D21703-BF2C-8043-A3F1-18BEA6A8CA04}" srcOrd="0" destOrd="0" presId="urn:microsoft.com/office/officeart/2016/7/layout/LinearBlockProcessNumbered"/>
    <dgm:cxn modelId="{1A01D92C-39B0-C243-BB69-AFCE6A5A13D8}" type="presParOf" srcId="{A3D21703-BF2C-8043-A3F1-18BEA6A8CA04}" destId="{B3DCBA25-D8DA-DF47-9E4C-3A7740EE3452}" srcOrd="0" destOrd="0" presId="urn:microsoft.com/office/officeart/2016/7/layout/LinearBlockProcessNumbered"/>
    <dgm:cxn modelId="{499B1C7D-C0FA-2347-B7F5-94797CF0A567}" type="presParOf" srcId="{A3D21703-BF2C-8043-A3F1-18BEA6A8CA04}" destId="{A787FA41-9ED6-2A43-8755-666E2538EFE5}" srcOrd="1" destOrd="0" presId="urn:microsoft.com/office/officeart/2016/7/layout/LinearBlockProcessNumbered"/>
    <dgm:cxn modelId="{5621C561-98DA-4047-8E71-1D0AECE4C834}" type="presParOf" srcId="{A3D21703-BF2C-8043-A3F1-18BEA6A8CA04}" destId="{63F1A180-56BB-9840-8D76-FB38712ABA15}" srcOrd="2" destOrd="0" presId="urn:microsoft.com/office/officeart/2016/7/layout/LinearBlockProcessNumbered"/>
    <dgm:cxn modelId="{E6C5A7FB-7532-4640-A203-15858753AF9C}" type="presParOf" srcId="{292DC49D-3CF9-6D4B-91BF-DA8268E2A91E}" destId="{56E9179D-01DC-194A-9864-42E224790C9A}" srcOrd="1" destOrd="0" presId="urn:microsoft.com/office/officeart/2016/7/layout/LinearBlockProcessNumbered"/>
    <dgm:cxn modelId="{C6B0979B-DC07-9D42-8233-2C9C2029C730}" type="presParOf" srcId="{292DC49D-3CF9-6D4B-91BF-DA8268E2A91E}" destId="{FE0EF367-D992-B64C-B835-FD519DB1F2A8}" srcOrd="2" destOrd="0" presId="urn:microsoft.com/office/officeart/2016/7/layout/LinearBlockProcessNumbered"/>
    <dgm:cxn modelId="{D008F35A-A579-A440-AD63-905EE68E9EAF}" type="presParOf" srcId="{FE0EF367-D992-B64C-B835-FD519DB1F2A8}" destId="{9F647072-D803-BB4F-8B07-FB06D135E003}" srcOrd="0" destOrd="0" presId="urn:microsoft.com/office/officeart/2016/7/layout/LinearBlockProcessNumbered"/>
    <dgm:cxn modelId="{FAEACBF1-502B-534D-BC17-4BC51141BA83}" type="presParOf" srcId="{FE0EF367-D992-B64C-B835-FD519DB1F2A8}" destId="{F0E8B43D-6ADE-A543-8DE9-D0819844AC76}" srcOrd="1" destOrd="0" presId="urn:microsoft.com/office/officeart/2016/7/layout/LinearBlockProcessNumbered"/>
    <dgm:cxn modelId="{D0AB508E-FF49-D245-A648-FD2A285FCB93}" type="presParOf" srcId="{FE0EF367-D992-B64C-B835-FD519DB1F2A8}" destId="{EB13EEEC-5A4C-8746-ABF5-BE9550B1784F}" srcOrd="2" destOrd="0" presId="urn:microsoft.com/office/officeart/2016/7/layout/LinearBlockProcessNumbered"/>
    <dgm:cxn modelId="{65663686-781D-E442-9CED-BA81A55CC6E8}" type="presParOf" srcId="{292DC49D-3CF9-6D4B-91BF-DA8268E2A91E}" destId="{AB47FBE9-E5DC-0540-9352-16F88A485563}" srcOrd="3" destOrd="0" presId="urn:microsoft.com/office/officeart/2016/7/layout/LinearBlockProcessNumbered"/>
    <dgm:cxn modelId="{FA9FE681-11EC-6248-8705-B240F23A975D}" type="presParOf" srcId="{292DC49D-3CF9-6D4B-91BF-DA8268E2A91E}" destId="{84A28644-F739-8C46-8C52-09A0B07A3EAD}" srcOrd="4" destOrd="0" presId="urn:microsoft.com/office/officeart/2016/7/layout/LinearBlockProcessNumbered"/>
    <dgm:cxn modelId="{E39983AB-B4A0-AF4A-A91C-D1DC2BF5BBE9}" type="presParOf" srcId="{84A28644-F739-8C46-8C52-09A0B07A3EAD}" destId="{4F7F173B-6D33-7E49-A5A5-8374BBFA70B0}" srcOrd="0" destOrd="0" presId="urn:microsoft.com/office/officeart/2016/7/layout/LinearBlockProcessNumbered"/>
    <dgm:cxn modelId="{8B81403E-19EC-3047-BD70-1F1DE9F816C6}" type="presParOf" srcId="{84A28644-F739-8C46-8C52-09A0B07A3EAD}" destId="{657D365A-23FC-9F41-80C5-6A3EA7E79A8D}" srcOrd="1" destOrd="0" presId="urn:microsoft.com/office/officeart/2016/7/layout/LinearBlockProcessNumbered"/>
    <dgm:cxn modelId="{729B33EA-2018-F34E-A016-B89391E602C6}" type="presParOf" srcId="{84A28644-F739-8C46-8C52-09A0B07A3EAD}" destId="{7E933DBB-8CE3-9947-B72F-7B55FB65ACB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CBA25-D8DA-DF47-9E4C-3A7740EE3452}">
      <dsp:nvSpPr>
        <dsp:cNvPr id="0" name=""/>
        <dsp:cNvSpPr/>
      </dsp:nvSpPr>
      <dsp:spPr>
        <a:xfrm>
          <a:off x="821" y="84097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the next files, you will find different screenshots showing how to use Scikit-Learn in Colab.</a:t>
          </a:r>
        </a:p>
      </dsp:txBody>
      <dsp:txXfrm>
        <a:off x="821" y="1681154"/>
        <a:ext cx="3327201" cy="2395585"/>
      </dsp:txXfrm>
    </dsp:sp>
    <dsp:sp modelId="{A787FA41-9ED6-2A43-8755-666E2538EFE5}">
      <dsp:nvSpPr>
        <dsp:cNvPr id="0" name=""/>
        <dsp:cNvSpPr/>
      </dsp:nvSpPr>
      <dsp:spPr>
        <a:xfrm>
          <a:off x="821" y="84097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84097"/>
        <a:ext cx="3327201" cy="1597056"/>
      </dsp:txXfrm>
    </dsp:sp>
    <dsp:sp modelId="{9F647072-D803-BB4F-8B07-FB06D135E003}">
      <dsp:nvSpPr>
        <dsp:cNvPr id="0" name=""/>
        <dsp:cNvSpPr/>
      </dsp:nvSpPr>
      <dsp:spPr>
        <a:xfrm>
          <a:off x="3594199" y="84097"/>
          <a:ext cx="3327201" cy="3992641"/>
        </a:xfrm>
        <a:prstGeom prst="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Read and analyze the information given in the next slides</a:t>
          </a:r>
        </a:p>
      </dsp:txBody>
      <dsp:txXfrm>
        <a:off x="3594199" y="1681154"/>
        <a:ext cx="3327201" cy="2395585"/>
      </dsp:txXfrm>
    </dsp:sp>
    <dsp:sp modelId="{F0E8B43D-6ADE-A543-8DE9-D0819844AC76}">
      <dsp:nvSpPr>
        <dsp:cNvPr id="0" name=""/>
        <dsp:cNvSpPr/>
      </dsp:nvSpPr>
      <dsp:spPr>
        <a:xfrm>
          <a:off x="3594199" y="84097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84097"/>
        <a:ext cx="3327201" cy="1597056"/>
      </dsp:txXfrm>
    </dsp:sp>
    <dsp:sp modelId="{4F7F173B-6D33-7E49-A5A5-8374BBFA70B0}">
      <dsp:nvSpPr>
        <dsp:cNvPr id="0" name=""/>
        <dsp:cNvSpPr/>
      </dsp:nvSpPr>
      <dsp:spPr>
        <a:xfrm>
          <a:off x="7187576" y="84097"/>
          <a:ext cx="3327201" cy="3992641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You will find a blank template on Canvas so you can create your own version of that lecture information provided</a:t>
          </a:r>
        </a:p>
      </dsp:txBody>
      <dsp:txXfrm>
        <a:off x="7187576" y="1681154"/>
        <a:ext cx="3327201" cy="2395585"/>
      </dsp:txXfrm>
    </dsp:sp>
    <dsp:sp modelId="{657D365A-23FC-9F41-80C5-6A3EA7E79A8D}">
      <dsp:nvSpPr>
        <dsp:cNvPr id="0" name=""/>
        <dsp:cNvSpPr/>
      </dsp:nvSpPr>
      <dsp:spPr>
        <a:xfrm>
          <a:off x="7187576" y="84097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84097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7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5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72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6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3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2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2A8A6-B980-7D11-4A74-16B70E52A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 dirty="0"/>
              <a:t>Math Concepts </a:t>
            </a:r>
            <a:r>
              <a:rPr lang="en-US"/>
              <a:t>in Colab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E46CF-1C3E-B7F7-2435-98C153108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5028128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Data Analytics Department</a:t>
            </a:r>
            <a:br>
              <a:rPr lang="en-US" sz="2000" dirty="0"/>
            </a:br>
            <a:r>
              <a:rPr lang="en-US" sz="2000" dirty="0" err="1"/>
              <a:t>Bridgerland</a:t>
            </a:r>
            <a:r>
              <a:rPr lang="en-US" sz="2000" dirty="0"/>
              <a:t> Technical College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31" name="Picture 3" descr="Complex maths formulae on a blackboard">
            <a:extLst>
              <a:ext uri="{FF2B5EF4-FFF2-40B4-BE49-F238E27FC236}">
                <a16:creationId xmlns:a16="http://schemas.microsoft.com/office/drawing/2014/main" id="{8DFEA725-12CC-32E4-56AC-12FC6A9E5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6" r="1130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86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1FD15-4BB0-F5A3-B699-7B9E3AB9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Lecture using </a:t>
            </a:r>
            <a:r>
              <a:rPr lang="en-US" dirty="0" err="1"/>
              <a:t>Colab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71A0E74-EDDB-8ECE-E822-FEB31C819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82760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97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D520135F-907A-2B3A-BEE4-2D595379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25" y="79022"/>
            <a:ext cx="6305542" cy="669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6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E504DE-1386-5E9B-B935-6D4D3E40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01" y="101601"/>
            <a:ext cx="5940488" cy="66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76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D8E67C-42F2-DCBA-CDD0-12905F813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865" y="110067"/>
            <a:ext cx="8220270" cy="663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25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5CE8BC-0922-10DD-29E3-FE006A2F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76" y="90311"/>
            <a:ext cx="3291690" cy="6683639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8E6495-3C76-B42E-60DD-43F56E15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08" y="90311"/>
            <a:ext cx="5967640" cy="661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96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CC6389-FCE3-49A7-23C7-0186DD5F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03" y="67920"/>
            <a:ext cx="3714142" cy="669215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460803-8B34-59B6-14FE-5597FA0D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77" y="97929"/>
            <a:ext cx="6245755" cy="66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2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73035C9-93C9-4A1C-B191-8129054EC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BE7659-AD33-490C-A3D6-05980CABE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95535-9800-5947-E522-102E25B0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695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 dirty="0"/>
              <a:t>Questions?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E0F81916-F020-CC30-5835-69F90572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754" y="1243422"/>
            <a:ext cx="4371155" cy="43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1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BrushVTI</vt:lpstr>
      <vt:lpstr>Math Concepts in Colab</vt:lpstr>
      <vt:lpstr>Lecture using Colab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Concepts in Colab</dc:title>
  <dc:creator>White, Teresa</dc:creator>
  <cp:lastModifiedBy>White, Teresa</cp:lastModifiedBy>
  <cp:revision>3</cp:revision>
  <dcterms:created xsi:type="dcterms:W3CDTF">2022-06-21T07:40:53Z</dcterms:created>
  <dcterms:modified xsi:type="dcterms:W3CDTF">2022-06-21T15:59:18Z</dcterms:modified>
</cp:coreProperties>
</file>