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9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6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0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1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903" r:id="rId6"/>
    <p:sldLayoutId id="2147483898" r:id="rId7"/>
    <p:sldLayoutId id="2147483899" r:id="rId8"/>
    <p:sldLayoutId id="2147483900" r:id="rId9"/>
    <p:sldLayoutId id="2147483902" r:id="rId10"/>
    <p:sldLayoutId id="21474839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75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F25B9D1-3905-B40B-57C2-6F56B9285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28" r="-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64C85-AEAB-5509-6A68-293E1393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13196"/>
            <a:ext cx="8068453" cy="3238465"/>
          </a:xfrm>
        </p:spPr>
        <p:txBody>
          <a:bodyPr anchor="t">
            <a:normAutofit fontScale="90000"/>
          </a:bodyPr>
          <a:lstStyle/>
          <a:p>
            <a:r>
              <a:rPr lang="en-US" sz="6600" dirty="0"/>
              <a:t>Cross-Validation-Lecture </a:t>
            </a:r>
            <a:br>
              <a:rPr lang="en-US" sz="6600" dirty="0"/>
            </a:br>
            <a:r>
              <a:rPr lang="en-US" sz="6600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EC3F4-EB01-08E8-AC58-6D111DFA5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en-US" dirty="0"/>
              <a:t>Data Analytics Department</a:t>
            </a:r>
            <a:br>
              <a:rPr lang="en-US" dirty="0"/>
            </a:br>
            <a:r>
              <a:rPr lang="en-US" dirty="0" err="1"/>
              <a:t>Bridgerland</a:t>
            </a:r>
            <a:r>
              <a:rPr lang="en-US" dirty="0"/>
              <a:t> Technical College</a:t>
            </a:r>
          </a:p>
          <a:p>
            <a:endParaRPr lang="en-US" dirty="0"/>
          </a:p>
        </p:txBody>
      </p:sp>
      <p:cxnSp>
        <p:nvCxnSpPr>
          <p:cNvPr id="85" name="Straight Connector 77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F2D025-A5E3-64F1-8236-55BBDF62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978" y="118475"/>
            <a:ext cx="5779699" cy="6621049"/>
          </a:xfrm>
        </p:spPr>
      </p:pic>
    </p:spTree>
    <p:extLst>
      <p:ext uri="{BB962C8B-B14F-4D97-AF65-F5344CB8AC3E}">
        <p14:creationId xmlns:p14="http://schemas.microsoft.com/office/powerpoint/2010/main" val="426724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80B9380-F482-2702-7AFB-402974467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272" y="90870"/>
            <a:ext cx="6047232" cy="6676259"/>
          </a:xfrm>
        </p:spPr>
      </p:pic>
    </p:spTree>
    <p:extLst>
      <p:ext uri="{BB962C8B-B14F-4D97-AF65-F5344CB8AC3E}">
        <p14:creationId xmlns:p14="http://schemas.microsoft.com/office/powerpoint/2010/main" val="144949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F35E13-1888-397F-17B7-717547D6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3" y="61889"/>
            <a:ext cx="4843914" cy="67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3816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Cross-Validation-Lecture 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Cross-Validation-Lecture  Python</dc:title>
  <dc:creator>White, Teresa</dc:creator>
  <cp:lastModifiedBy>White, Teresa</cp:lastModifiedBy>
  <cp:revision>1</cp:revision>
  <dcterms:created xsi:type="dcterms:W3CDTF">2022-06-27T06:09:21Z</dcterms:created>
  <dcterms:modified xsi:type="dcterms:W3CDTF">2022-06-27T06:17:57Z</dcterms:modified>
</cp:coreProperties>
</file>