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5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1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6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61" r:id="rId6"/>
    <p:sldLayoutId id="2147483856" r:id="rId7"/>
    <p:sldLayoutId id="2147483857" r:id="rId8"/>
    <p:sldLayoutId id="2147483858" r:id="rId9"/>
    <p:sldLayoutId id="2147483860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.gov/resources/an-introduction-githu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sonalex.com/tutorials/github-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v8rSLsi1xo&amp;ab_channel=AnsonAlexan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303C2-DA2B-CE98-13DA-A480F943E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81212-8F40-4BD2-B746-AFC2BD94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Analytics Department</a:t>
            </a:r>
          </a:p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Bridgerland Technical College</a:t>
            </a:r>
          </a:p>
          <a:p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25C31C8-C0A4-7066-0A72-47474FDFB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1" r="22472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88" name="Straight Connector 7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A14E6-C5A5-7F50-D631-1E7DF235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698C-2494-21DE-5102-FE445E65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86" y="2204131"/>
            <a:ext cx="11678194" cy="39615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GitHub is a web-based interface that uses Git (1)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Git is an open source distributed version control system designed to handle small or large projects.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allows multiple people to work on a single project at the same time and track the changes made during the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(1) https://</a:t>
            </a:r>
            <a:r>
              <a:rPr lang="en-US" sz="1600" dirty="0" err="1"/>
              <a:t>digital.gov</a:t>
            </a:r>
            <a:r>
              <a:rPr lang="en-US" sz="1600" dirty="0"/>
              <a:t>/resources/an-introduction-</a:t>
            </a:r>
            <a:r>
              <a:rPr lang="en-US" sz="1600" dirty="0" err="1"/>
              <a:t>github</a:t>
            </a:r>
            <a:r>
              <a:rPr lang="en-US" sz="1600" dirty="0"/>
              <a:t>/</a:t>
            </a:r>
          </a:p>
          <a:p>
            <a:pPr marL="0" indent="0">
              <a:buNone/>
            </a:pPr>
            <a:r>
              <a:rPr lang="en-US" sz="1600" dirty="0"/>
              <a:t>(2) https://git-</a:t>
            </a:r>
            <a:r>
              <a:rPr lang="en-US" sz="1600" dirty="0" err="1"/>
              <a:t>scm.com</a:t>
            </a:r>
            <a:r>
              <a:rPr lang="en-US" sz="1600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7191-6014-6148-DAF2-33D732C7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Common terms when using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CCE4-BC8A-60A1-869E-4BF38EB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2191602"/>
            <a:ext cx="10058400" cy="404155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Repository – a folder where all files are stored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Branch – a located place where we can make changes and those changes don’t affect the live site.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Markdown (.md) – Here we can convert text to GitHub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Commit changes – when we make some changes in a file we can “commit these changes”  to save the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More information: </a:t>
            </a:r>
            <a:r>
              <a:rPr lang="en-US" dirty="0">
                <a:hlinkClick r:id="rId2"/>
              </a:rPr>
              <a:t>https://digital.gov/resources/an-introduction-github/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1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CD3E-59C2-BEC1-4D4A-4F24C72C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F32E-D91F-4289-2CC2-BF9838B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11" y="1981817"/>
            <a:ext cx="10058400" cy="43797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Accessing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Creating a Repository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Viewing Repository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Installing GitHub Desktop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Cloning a Repository Locally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Committing New Changes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Viewing Commits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https://ansonalex.com/tutorials/github-tutorial/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4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D3056-9EBC-A3AF-76BF-9DE9129D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855E-08AF-598F-68E0-1E903646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https://www.youtube.com/watch?v=iv8rSLsi1xo&amp;ab_channel=AnsonAlexander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80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2A09-E140-7DCC-1AD7-40F6F93E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A0D55C1-BCBD-CC3C-3A37-589828DD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483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235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Courier New</vt:lpstr>
      <vt:lpstr>Garamond</vt:lpstr>
      <vt:lpstr>RetrospectVTI</vt:lpstr>
      <vt:lpstr>Introduction to GitHub</vt:lpstr>
      <vt:lpstr>What is GitHub?</vt:lpstr>
      <vt:lpstr>Common terms when using GitHub</vt:lpstr>
      <vt:lpstr>Video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White, Teresa</dc:creator>
  <cp:lastModifiedBy>White, Teresa</cp:lastModifiedBy>
  <cp:revision>1</cp:revision>
  <dcterms:created xsi:type="dcterms:W3CDTF">2022-06-14T04:06:20Z</dcterms:created>
  <dcterms:modified xsi:type="dcterms:W3CDTF">2022-06-14T16:43:20Z</dcterms:modified>
</cp:coreProperties>
</file>