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71" r:id="rId9"/>
    <p:sldId id="270" r:id="rId10"/>
    <p:sldId id="265" r:id="rId11"/>
    <p:sldId id="266" r:id="rId12"/>
    <p:sldId id="267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7A0"/>
    <a:srgbClr val="8A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/>
    <p:restoredTop sz="94667"/>
  </p:normalViewPr>
  <p:slideViewPr>
    <p:cSldViewPr snapToGrid="0" snapToObjects="1">
      <p:cViewPr varScale="1">
        <p:scale>
          <a:sx n="129" d="100"/>
          <a:sy n="129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3D0CB-F6C3-4B07-BD91-B2B458079BD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A4EC3D-CC8E-4ACB-941E-9BE7AA789A26}">
      <dgm:prSet/>
      <dgm:spPr/>
      <dgm:t>
        <a:bodyPr/>
        <a:lstStyle/>
        <a:p>
          <a:r>
            <a:rPr lang="en-US" dirty="0"/>
            <a:t>How to create a Google </a:t>
          </a:r>
          <a:r>
            <a:rPr lang="en-US" dirty="0" err="1"/>
            <a:t>Colab</a:t>
          </a:r>
          <a:r>
            <a:rPr lang="en-US" dirty="0"/>
            <a:t> account</a:t>
          </a:r>
        </a:p>
      </dgm:t>
    </dgm:pt>
    <dgm:pt modelId="{8E6B4B90-1DB6-4717-A495-05AE68562C4A}" type="parTrans" cxnId="{A99B57C7-E441-44A2-8819-F52785D26383}">
      <dgm:prSet/>
      <dgm:spPr/>
      <dgm:t>
        <a:bodyPr/>
        <a:lstStyle/>
        <a:p>
          <a:endParaRPr lang="en-US"/>
        </a:p>
      </dgm:t>
    </dgm:pt>
    <dgm:pt modelId="{33692698-BB00-4896-BBA5-9AAB4987FDA3}" type="sibTrans" cxnId="{A99B57C7-E441-44A2-8819-F52785D26383}">
      <dgm:prSet/>
      <dgm:spPr/>
      <dgm:t>
        <a:bodyPr/>
        <a:lstStyle/>
        <a:p>
          <a:endParaRPr lang="en-US"/>
        </a:p>
      </dgm:t>
    </dgm:pt>
    <dgm:pt modelId="{67103F0A-6582-4845-BDFC-DE0C437556F5}">
      <dgm:prSet/>
      <dgm:spPr/>
      <dgm:t>
        <a:bodyPr/>
        <a:lstStyle/>
        <a:p>
          <a:r>
            <a:rPr lang="en-US" dirty="0"/>
            <a:t>How to create a </a:t>
          </a:r>
          <a:r>
            <a:rPr lang="en-US" dirty="0" err="1"/>
            <a:t>Colab</a:t>
          </a:r>
          <a:r>
            <a:rPr lang="en-US" dirty="0"/>
            <a:t> notebook</a:t>
          </a:r>
        </a:p>
      </dgm:t>
    </dgm:pt>
    <dgm:pt modelId="{B53C48E9-13E8-41B7-AF5E-71FA4FD9459C}" type="parTrans" cxnId="{AC17EE97-BFCF-4FAA-BD82-136A03D59A63}">
      <dgm:prSet/>
      <dgm:spPr/>
      <dgm:t>
        <a:bodyPr/>
        <a:lstStyle/>
        <a:p>
          <a:endParaRPr lang="en-US"/>
        </a:p>
      </dgm:t>
    </dgm:pt>
    <dgm:pt modelId="{A8E81DCB-A4B0-4C0E-9642-6127633C5B63}" type="sibTrans" cxnId="{AC17EE97-BFCF-4FAA-BD82-136A03D59A63}">
      <dgm:prSet/>
      <dgm:spPr/>
      <dgm:t>
        <a:bodyPr/>
        <a:lstStyle/>
        <a:p>
          <a:endParaRPr lang="en-US"/>
        </a:p>
      </dgm:t>
    </dgm:pt>
    <dgm:pt modelId="{CD779BB0-AD39-43E8-907F-C1B1A0CBCCFF}">
      <dgm:prSet/>
      <dgm:spPr/>
      <dgm:t>
        <a:bodyPr/>
        <a:lstStyle/>
        <a:p>
          <a:r>
            <a:rPr lang="en-US" dirty="0"/>
            <a:t>How to upload your data file</a:t>
          </a:r>
        </a:p>
      </dgm:t>
    </dgm:pt>
    <dgm:pt modelId="{2ADC351F-1740-4A32-8F06-ABF26EEEB905}" type="parTrans" cxnId="{1F900E3B-EDE0-4CBD-8B80-120997639D78}">
      <dgm:prSet/>
      <dgm:spPr/>
      <dgm:t>
        <a:bodyPr/>
        <a:lstStyle/>
        <a:p>
          <a:endParaRPr lang="en-US"/>
        </a:p>
      </dgm:t>
    </dgm:pt>
    <dgm:pt modelId="{2DE5ABB7-ABA2-4EEB-A1C2-FD9111186494}" type="sibTrans" cxnId="{1F900E3B-EDE0-4CBD-8B80-120997639D78}">
      <dgm:prSet/>
      <dgm:spPr/>
      <dgm:t>
        <a:bodyPr/>
        <a:lstStyle/>
        <a:p>
          <a:endParaRPr lang="en-US"/>
        </a:p>
      </dgm:t>
    </dgm:pt>
    <dgm:pt modelId="{CCABECCA-97FC-4A0F-BE8E-887F30C4C12B}">
      <dgm:prSet/>
      <dgm:spPr/>
      <dgm:t>
        <a:bodyPr/>
        <a:lstStyle/>
        <a:p>
          <a:r>
            <a:rPr lang="en-US" dirty="0"/>
            <a:t>How to run your code</a:t>
          </a:r>
        </a:p>
      </dgm:t>
    </dgm:pt>
    <dgm:pt modelId="{3F512706-553D-4B69-A308-5B6F6692F444}" type="parTrans" cxnId="{CD21E3BC-9945-4354-98C7-17FFAD0BD7EF}">
      <dgm:prSet/>
      <dgm:spPr/>
      <dgm:t>
        <a:bodyPr/>
        <a:lstStyle/>
        <a:p>
          <a:endParaRPr lang="en-US"/>
        </a:p>
      </dgm:t>
    </dgm:pt>
    <dgm:pt modelId="{2E86F564-385B-4B8C-86BB-DC0741155B59}" type="sibTrans" cxnId="{CD21E3BC-9945-4354-98C7-17FFAD0BD7EF}">
      <dgm:prSet/>
      <dgm:spPr/>
      <dgm:t>
        <a:bodyPr/>
        <a:lstStyle/>
        <a:p>
          <a:endParaRPr lang="en-US"/>
        </a:p>
      </dgm:t>
    </dgm:pt>
    <dgm:pt modelId="{24B4AA92-3F01-454C-9D76-275AD6C9BD65}">
      <dgm:prSet/>
      <dgm:spPr/>
      <dgm:t>
        <a:bodyPr/>
        <a:lstStyle/>
        <a:p>
          <a:r>
            <a:rPr lang="en-US"/>
            <a:t>How to download a .py and .ipynb file</a:t>
          </a:r>
        </a:p>
      </dgm:t>
    </dgm:pt>
    <dgm:pt modelId="{6BB6A0E9-D6F2-4E6F-AFCA-21659D5C56B3}" type="parTrans" cxnId="{B04AB387-C642-481F-88F3-AE7F551B45BE}">
      <dgm:prSet/>
      <dgm:spPr/>
      <dgm:t>
        <a:bodyPr/>
        <a:lstStyle/>
        <a:p>
          <a:endParaRPr lang="en-US"/>
        </a:p>
      </dgm:t>
    </dgm:pt>
    <dgm:pt modelId="{059A3911-C83C-4736-B4E8-274113374087}" type="sibTrans" cxnId="{B04AB387-C642-481F-88F3-AE7F551B45BE}">
      <dgm:prSet/>
      <dgm:spPr/>
      <dgm:t>
        <a:bodyPr/>
        <a:lstStyle/>
        <a:p>
          <a:endParaRPr lang="en-US"/>
        </a:p>
      </dgm:t>
    </dgm:pt>
    <dgm:pt modelId="{709A2429-DE08-4939-BA0E-B8EFEE9541E5}">
      <dgm:prSet/>
      <dgm:spPr/>
      <dgm:t>
        <a:bodyPr/>
        <a:lstStyle/>
        <a:p>
          <a:r>
            <a:rPr lang="en-US" dirty="0"/>
            <a:t>How to save your file in Google Drive and GitHub</a:t>
          </a:r>
        </a:p>
      </dgm:t>
    </dgm:pt>
    <dgm:pt modelId="{F305A1A0-A2D8-4FB6-AC9E-E9A61BE4BF3E}" type="parTrans" cxnId="{E3BE1DB2-82A7-45C8-996B-68931E2AC7D4}">
      <dgm:prSet/>
      <dgm:spPr/>
      <dgm:t>
        <a:bodyPr/>
        <a:lstStyle/>
        <a:p>
          <a:endParaRPr lang="en-US"/>
        </a:p>
      </dgm:t>
    </dgm:pt>
    <dgm:pt modelId="{FB85DF01-EA53-458C-BA5B-302FB7237C37}" type="sibTrans" cxnId="{E3BE1DB2-82A7-45C8-996B-68931E2AC7D4}">
      <dgm:prSet/>
      <dgm:spPr/>
      <dgm:t>
        <a:bodyPr/>
        <a:lstStyle/>
        <a:p>
          <a:endParaRPr lang="en-US"/>
        </a:p>
      </dgm:t>
    </dgm:pt>
    <dgm:pt modelId="{6852E155-0FEC-4EA6-85A7-1AF27E7DF4CB}">
      <dgm:prSet/>
      <dgm:spPr/>
      <dgm:t>
        <a:bodyPr/>
        <a:lstStyle/>
        <a:p>
          <a:r>
            <a:rPr lang="en-US"/>
            <a:t>What to find in Colab in general</a:t>
          </a:r>
        </a:p>
      </dgm:t>
    </dgm:pt>
    <dgm:pt modelId="{D0087571-4856-414D-A975-FD0D33C409C6}" type="parTrans" cxnId="{06C2A813-C36A-4F1E-ACDF-58E4396B4BE1}">
      <dgm:prSet/>
      <dgm:spPr/>
      <dgm:t>
        <a:bodyPr/>
        <a:lstStyle/>
        <a:p>
          <a:endParaRPr lang="en-US"/>
        </a:p>
      </dgm:t>
    </dgm:pt>
    <dgm:pt modelId="{0D55B182-16E3-4371-BA14-5CCC8777419F}" type="sibTrans" cxnId="{06C2A813-C36A-4F1E-ACDF-58E4396B4BE1}">
      <dgm:prSet/>
      <dgm:spPr/>
      <dgm:t>
        <a:bodyPr/>
        <a:lstStyle/>
        <a:p>
          <a:endParaRPr lang="en-US"/>
        </a:p>
      </dgm:t>
    </dgm:pt>
    <dgm:pt modelId="{54848164-E141-0E49-9284-6B5D5167AC14}">
      <dgm:prSet/>
      <dgm:spPr/>
      <dgm:t>
        <a:bodyPr/>
        <a:lstStyle/>
        <a:p>
          <a:r>
            <a:rPr lang="en-US" dirty="0"/>
            <a:t>How to load a data file into a </a:t>
          </a:r>
          <a:r>
            <a:rPr lang="en-US" dirty="0" err="1"/>
            <a:t>DataFrame</a:t>
          </a:r>
          <a:endParaRPr lang="en-US" dirty="0"/>
        </a:p>
      </dgm:t>
    </dgm:pt>
    <dgm:pt modelId="{E6E7DFD1-CA47-644D-92C8-DA500C3B85AE}" type="parTrans" cxnId="{BABE862C-B441-9342-B89F-C8EA32A0B0BF}">
      <dgm:prSet/>
      <dgm:spPr/>
      <dgm:t>
        <a:bodyPr/>
        <a:lstStyle/>
        <a:p>
          <a:endParaRPr lang="en-US"/>
        </a:p>
      </dgm:t>
    </dgm:pt>
    <dgm:pt modelId="{ED114944-F800-6046-A1E8-2CABF8C91E5F}" type="sibTrans" cxnId="{BABE862C-B441-9342-B89F-C8EA32A0B0BF}">
      <dgm:prSet/>
      <dgm:spPr/>
      <dgm:t>
        <a:bodyPr/>
        <a:lstStyle/>
        <a:p>
          <a:endParaRPr lang="en-US"/>
        </a:p>
      </dgm:t>
    </dgm:pt>
    <dgm:pt modelId="{76FC1AC9-1021-CE45-851C-86BC9965B718}">
      <dgm:prSet/>
      <dgm:spPr/>
      <dgm:t>
        <a:bodyPr/>
        <a:lstStyle/>
        <a:p>
          <a:r>
            <a:rPr lang="en-US" dirty="0"/>
            <a:t>How to save a .</a:t>
          </a:r>
          <a:r>
            <a:rPr lang="en-US" dirty="0" err="1"/>
            <a:t>ipynb</a:t>
          </a:r>
          <a:r>
            <a:rPr lang="en-US" dirty="0"/>
            <a:t> file as a PDF file</a:t>
          </a:r>
        </a:p>
      </dgm:t>
    </dgm:pt>
    <dgm:pt modelId="{406B5272-766B-9348-90FC-3A3466B08F8E}" type="parTrans" cxnId="{9FA2E9BC-64DB-C54C-B993-430AAC2EAD51}">
      <dgm:prSet/>
      <dgm:spPr/>
    </dgm:pt>
    <dgm:pt modelId="{EA9FB548-04EA-6C4F-9D84-EF075EFAD3DA}" type="sibTrans" cxnId="{9FA2E9BC-64DB-C54C-B993-430AAC2EAD51}">
      <dgm:prSet/>
      <dgm:spPr/>
    </dgm:pt>
    <dgm:pt modelId="{36B01EDD-52A9-EB46-9532-5D8CD7792FD2}" type="pres">
      <dgm:prSet presAssocID="{3923D0CB-F6C3-4B07-BD91-B2B458079BDE}" presName="vert0" presStyleCnt="0">
        <dgm:presLayoutVars>
          <dgm:dir/>
          <dgm:animOne val="branch"/>
          <dgm:animLvl val="lvl"/>
        </dgm:presLayoutVars>
      </dgm:prSet>
      <dgm:spPr/>
    </dgm:pt>
    <dgm:pt modelId="{63838178-9734-E040-9382-B09DEFF091F1}" type="pres">
      <dgm:prSet presAssocID="{44A4EC3D-CC8E-4ACB-941E-9BE7AA789A26}" presName="thickLine" presStyleLbl="alignNode1" presStyleIdx="0" presStyleCnt="9"/>
      <dgm:spPr/>
    </dgm:pt>
    <dgm:pt modelId="{36FD3719-45D8-E541-9E41-C7B9191961FC}" type="pres">
      <dgm:prSet presAssocID="{44A4EC3D-CC8E-4ACB-941E-9BE7AA789A26}" presName="horz1" presStyleCnt="0"/>
      <dgm:spPr/>
    </dgm:pt>
    <dgm:pt modelId="{30374D98-7EB2-C84C-9024-6810491B94B8}" type="pres">
      <dgm:prSet presAssocID="{44A4EC3D-CC8E-4ACB-941E-9BE7AA789A26}" presName="tx1" presStyleLbl="revTx" presStyleIdx="0" presStyleCnt="9"/>
      <dgm:spPr/>
    </dgm:pt>
    <dgm:pt modelId="{DEDA427B-F886-044D-8FB2-4D61A8B8D4B3}" type="pres">
      <dgm:prSet presAssocID="{44A4EC3D-CC8E-4ACB-941E-9BE7AA789A26}" presName="vert1" presStyleCnt="0"/>
      <dgm:spPr/>
    </dgm:pt>
    <dgm:pt modelId="{398FA87F-03F9-F84E-B173-373A0A8F144B}" type="pres">
      <dgm:prSet presAssocID="{67103F0A-6582-4845-BDFC-DE0C437556F5}" presName="thickLine" presStyleLbl="alignNode1" presStyleIdx="1" presStyleCnt="9"/>
      <dgm:spPr/>
    </dgm:pt>
    <dgm:pt modelId="{E38407F0-EBF4-7C42-BC20-1F3E482D8928}" type="pres">
      <dgm:prSet presAssocID="{67103F0A-6582-4845-BDFC-DE0C437556F5}" presName="horz1" presStyleCnt="0"/>
      <dgm:spPr/>
    </dgm:pt>
    <dgm:pt modelId="{3D8AB6BB-3B25-6544-A786-9122C14CA072}" type="pres">
      <dgm:prSet presAssocID="{67103F0A-6582-4845-BDFC-DE0C437556F5}" presName="tx1" presStyleLbl="revTx" presStyleIdx="1" presStyleCnt="9"/>
      <dgm:spPr/>
    </dgm:pt>
    <dgm:pt modelId="{981B0B44-DBE6-E34A-8241-8A91C601B780}" type="pres">
      <dgm:prSet presAssocID="{67103F0A-6582-4845-BDFC-DE0C437556F5}" presName="vert1" presStyleCnt="0"/>
      <dgm:spPr/>
    </dgm:pt>
    <dgm:pt modelId="{8359488F-8F6D-BB40-8AA5-F6C2C28E316A}" type="pres">
      <dgm:prSet presAssocID="{CD779BB0-AD39-43E8-907F-C1B1A0CBCCFF}" presName="thickLine" presStyleLbl="alignNode1" presStyleIdx="2" presStyleCnt="9"/>
      <dgm:spPr/>
    </dgm:pt>
    <dgm:pt modelId="{CEB394E4-EF4D-7C40-9DE1-D64E74C20B1F}" type="pres">
      <dgm:prSet presAssocID="{CD779BB0-AD39-43E8-907F-C1B1A0CBCCFF}" presName="horz1" presStyleCnt="0"/>
      <dgm:spPr/>
    </dgm:pt>
    <dgm:pt modelId="{B9CEB97A-5BE6-E14F-952D-14FEC2D41FE1}" type="pres">
      <dgm:prSet presAssocID="{CD779BB0-AD39-43E8-907F-C1B1A0CBCCFF}" presName="tx1" presStyleLbl="revTx" presStyleIdx="2" presStyleCnt="9"/>
      <dgm:spPr/>
    </dgm:pt>
    <dgm:pt modelId="{27C4AACF-4E84-3342-B639-ED4050D5F019}" type="pres">
      <dgm:prSet presAssocID="{CD779BB0-AD39-43E8-907F-C1B1A0CBCCFF}" presName="vert1" presStyleCnt="0"/>
      <dgm:spPr/>
    </dgm:pt>
    <dgm:pt modelId="{692C6411-6F72-9841-B93F-EBFED709AFA2}" type="pres">
      <dgm:prSet presAssocID="{54848164-E141-0E49-9284-6B5D5167AC14}" presName="thickLine" presStyleLbl="alignNode1" presStyleIdx="3" presStyleCnt="9"/>
      <dgm:spPr/>
    </dgm:pt>
    <dgm:pt modelId="{FAE3A0A8-3A53-8446-977E-A6F66747B402}" type="pres">
      <dgm:prSet presAssocID="{54848164-E141-0E49-9284-6B5D5167AC14}" presName="horz1" presStyleCnt="0"/>
      <dgm:spPr/>
    </dgm:pt>
    <dgm:pt modelId="{127DE819-1620-4A46-81AE-1565D663226B}" type="pres">
      <dgm:prSet presAssocID="{54848164-E141-0E49-9284-6B5D5167AC14}" presName="tx1" presStyleLbl="revTx" presStyleIdx="3" presStyleCnt="9"/>
      <dgm:spPr/>
    </dgm:pt>
    <dgm:pt modelId="{1CD7339E-4251-B144-9ACA-3D8F21CA4378}" type="pres">
      <dgm:prSet presAssocID="{54848164-E141-0E49-9284-6B5D5167AC14}" presName="vert1" presStyleCnt="0"/>
      <dgm:spPr/>
    </dgm:pt>
    <dgm:pt modelId="{61603F65-A1EA-F742-A10A-CC3569F9D90C}" type="pres">
      <dgm:prSet presAssocID="{CCABECCA-97FC-4A0F-BE8E-887F30C4C12B}" presName="thickLine" presStyleLbl="alignNode1" presStyleIdx="4" presStyleCnt="9"/>
      <dgm:spPr/>
    </dgm:pt>
    <dgm:pt modelId="{BF13320A-294E-C248-8747-50782513901B}" type="pres">
      <dgm:prSet presAssocID="{CCABECCA-97FC-4A0F-BE8E-887F30C4C12B}" presName="horz1" presStyleCnt="0"/>
      <dgm:spPr/>
    </dgm:pt>
    <dgm:pt modelId="{DD4D9D61-49FC-974A-AD65-5D3C8D08C2A9}" type="pres">
      <dgm:prSet presAssocID="{CCABECCA-97FC-4A0F-BE8E-887F30C4C12B}" presName="tx1" presStyleLbl="revTx" presStyleIdx="4" presStyleCnt="9"/>
      <dgm:spPr/>
    </dgm:pt>
    <dgm:pt modelId="{892AB279-0448-A349-A693-CA4FCFC45342}" type="pres">
      <dgm:prSet presAssocID="{CCABECCA-97FC-4A0F-BE8E-887F30C4C12B}" presName="vert1" presStyleCnt="0"/>
      <dgm:spPr/>
    </dgm:pt>
    <dgm:pt modelId="{153C1A09-0566-7647-86BE-48736E800EB5}" type="pres">
      <dgm:prSet presAssocID="{24B4AA92-3F01-454C-9D76-275AD6C9BD65}" presName="thickLine" presStyleLbl="alignNode1" presStyleIdx="5" presStyleCnt="9"/>
      <dgm:spPr/>
    </dgm:pt>
    <dgm:pt modelId="{F8632442-4F2F-524E-85D1-7C3C5A87FEF0}" type="pres">
      <dgm:prSet presAssocID="{24B4AA92-3F01-454C-9D76-275AD6C9BD65}" presName="horz1" presStyleCnt="0"/>
      <dgm:spPr/>
    </dgm:pt>
    <dgm:pt modelId="{9A944700-F57F-C34A-BE0E-BAFC395B0F7C}" type="pres">
      <dgm:prSet presAssocID="{24B4AA92-3F01-454C-9D76-275AD6C9BD65}" presName="tx1" presStyleLbl="revTx" presStyleIdx="5" presStyleCnt="9"/>
      <dgm:spPr/>
    </dgm:pt>
    <dgm:pt modelId="{E7C6938B-9E3B-4B41-840F-26B98F64BAA8}" type="pres">
      <dgm:prSet presAssocID="{24B4AA92-3F01-454C-9D76-275AD6C9BD65}" presName="vert1" presStyleCnt="0"/>
      <dgm:spPr/>
    </dgm:pt>
    <dgm:pt modelId="{84243CC2-036E-ED42-A27F-DCFE01F8DC86}" type="pres">
      <dgm:prSet presAssocID="{709A2429-DE08-4939-BA0E-B8EFEE9541E5}" presName="thickLine" presStyleLbl="alignNode1" presStyleIdx="6" presStyleCnt="9"/>
      <dgm:spPr/>
    </dgm:pt>
    <dgm:pt modelId="{2181849E-2D34-CB4E-A560-A12DFCC6BA9D}" type="pres">
      <dgm:prSet presAssocID="{709A2429-DE08-4939-BA0E-B8EFEE9541E5}" presName="horz1" presStyleCnt="0"/>
      <dgm:spPr/>
    </dgm:pt>
    <dgm:pt modelId="{4CA6EC71-28F4-764B-8219-C44587763F5E}" type="pres">
      <dgm:prSet presAssocID="{709A2429-DE08-4939-BA0E-B8EFEE9541E5}" presName="tx1" presStyleLbl="revTx" presStyleIdx="6" presStyleCnt="9"/>
      <dgm:spPr/>
    </dgm:pt>
    <dgm:pt modelId="{18D296D3-1DA5-A14A-86A2-1E2EFB9DC294}" type="pres">
      <dgm:prSet presAssocID="{709A2429-DE08-4939-BA0E-B8EFEE9541E5}" presName="vert1" presStyleCnt="0"/>
      <dgm:spPr/>
    </dgm:pt>
    <dgm:pt modelId="{C893337A-A070-AA4E-A51B-FD4581FDF7FE}" type="pres">
      <dgm:prSet presAssocID="{76FC1AC9-1021-CE45-851C-86BC9965B718}" presName="thickLine" presStyleLbl="alignNode1" presStyleIdx="7" presStyleCnt="9"/>
      <dgm:spPr/>
    </dgm:pt>
    <dgm:pt modelId="{BCEBAD76-AA96-CC48-935A-7F4607003D6D}" type="pres">
      <dgm:prSet presAssocID="{76FC1AC9-1021-CE45-851C-86BC9965B718}" presName="horz1" presStyleCnt="0"/>
      <dgm:spPr/>
    </dgm:pt>
    <dgm:pt modelId="{80F7A88C-186C-5B40-A4E9-B33FF158CB0E}" type="pres">
      <dgm:prSet presAssocID="{76FC1AC9-1021-CE45-851C-86BC9965B718}" presName="tx1" presStyleLbl="revTx" presStyleIdx="7" presStyleCnt="9"/>
      <dgm:spPr/>
    </dgm:pt>
    <dgm:pt modelId="{33548C94-6DFA-3B49-B138-E9418DC75BBF}" type="pres">
      <dgm:prSet presAssocID="{76FC1AC9-1021-CE45-851C-86BC9965B718}" presName="vert1" presStyleCnt="0"/>
      <dgm:spPr/>
    </dgm:pt>
    <dgm:pt modelId="{623001CA-03E0-6648-ADEF-9F8EF6A9A035}" type="pres">
      <dgm:prSet presAssocID="{6852E155-0FEC-4EA6-85A7-1AF27E7DF4CB}" presName="thickLine" presStyleLbl="alignNode1" presStyleIdx="8" presStyleCnt="9"/>
      <dgm:spPr/>
    </dgm:pt>
    <dgm:pt modelId="{584555A8-D2FD-7342-942B-2D17010ED1DB}" type="pres">
      <dgm:prSet presAssocID="{6852E155-0FEC-4EA6-85A7-1AF27E7DF4CB}" presName="horz1" presStyleCnt="0"/>
      <dgm:spPr/>
    </dgm:pt>
    <dgm:pt modelId="{CFD742B2-7615-9D4F-8744-182CDF47EA29}" type="pres">
      <dgm:prSet presAssocID="{6852E155-0FEC-4EA6-85A7-1AF27E7DF4CB}" presName="tx1" presStyleLbl="revTx" presStyleIdx="8" presStyleCnt="9"/>
      <dgm:spPr/>
    </dgm:pt>
    <dgm:pt modelId="{E9608B24-3919-0644-9251-33A9B0363E9F}" type="pres">
      <dgm:prSet presAssocID="{6852E155-0FEC-4EA6-85A7-1AF27E7DF4CB}" presName="vert1" presStyleCnt="0"/>
      <dgm:spPr/>
    </dgm:pt>
  </dgm:ptLst>
  <dgm:cxnLst>
    <dgm:cxn modelId="{16BE880A-CB0D-004B-8D33-2AFBF19DB8CA}" type="presOf" srcId="{CCABECCA-97FC-4A0F-BE8E-887F30C4C12B}" destId="{DD4D9D61-49FC-974A-AD65-5D3C8D08C2A9}" srcOrd="0" destOrd="0" presId="urn:microsoft.com/office/officeart/2008/layout/LinedList"/>
    <dgm:cxn modelId="{06C2A813-C36A-4F1E-ACDF-58E4396B4BE1}" srcId="{3923D0CB-F6C3-4B07-BD91-B2B458079BDE}" destId="{6852E155-0FEC-4EA6-85A7-1AF27E7DF4CB}" srcOrd="8" destOrd="0" parTransId="{D0087571-4856-414D-A975-FD0D33C409C6}" sibTransId="{0D55B182-16E3-4371-BA14-5CCC8777419F}"/>
    <dgm:cxn modelId="{BABE862C-B441-9342-B89F-C8EA32A0B0BF}" srcId="{3923D0CB-F6C3-4B07-BD91-B2B458079BDE}" destId="{54848164-E141-0E49-9284-6B5D5167AC14}" srcOrd="3" destOrd="0" parTransId="{E6E7DFD1-CA47-644D-92C8-DA500C3B85AE}" sibTransId="{ED114944-F800-6046-A1E8-2CABF8C91E5F}"/>
    <dgm:cxn modelId="{1F900E3B-EDE0-4CBD-8B80-120997639D78}" srcId="{3923D0CB-F6C3-4B07-BD91-B2B458079BDE}" destId="{CD779BB0-AD39-43E8-907F-C1B1A0CBCCFF}" srcOrd="2" destOrd="0" parTransId="{2ADC351F-1740-4A32-8F06-ABF26EEEB905}" sibTransId="{2DE5ABB7-ABA2-4EEB-A1C2-FD9111186494}"/>
    <dgm:cxn modelId="{9571D83B-7ECB-944F-83DB-FDADB545CE36}" type="presOf" srcId="{3923D0CB-F6C3-4B07-BD91-B2B458079BDE}" destId="{36B01EDD-52A9-EB46-9532-5D8CD7792FD2}" srcOrd="0" destOrd="0" presId="urn:microsoft.com/office/officeart/2008/layout/LinedList"/>
    <dgm:cxn modelId="{98293E44-949E-FA45-8599-9A8BB947266A}" type="presOf" srcId="{54848164-E141-0E49-9284-6B5D5167AC14}" destId="{127DE819-1620-4A46-81AE-1565D663226B}" srcOrd="0" destOrd="0" presId="urn:microsoft.com/office/officeart/2008/layout/LinedList"/>
    <dgm:cxn modelId="{95D9DB45-E08F-E34F-B88F-376A07DC298A}" type="presOf" srcId="{6852E155-0FEC-4EA6-85A7-1AF27E7DF4CB}" destId="{CFD742B2-7615-9D4F-8744-182CDF47EA29}" srcOrd="0" destOrd="0" presId="urn:microsoft.com/office/officeart/2008/layout/LinedList"/>
    <dgm:cxn modelId="{5370064E-0D74-0549-9968-703F794D4445}" type="presOf" srcId="{24B4AA92-3F01-454C-9D76-275AD6C9BD65}" destId="{9A944700-F57F-C34A-BE0E-BAFC395B0F7C}" srcOrd="0" destOrd="0" presId="urn:microsoft.com/office/officeart/2008/layout/LinedList"/>
    <dgm:cxn modelId="{B04AB387-C642-481F-88F3-AE7F551B45BE}" srcId="{3923D0CB-F6C3-4B07-BD91-B2B458079BDE}" destId="{24B4AA92-3F01-454C-9D76-275AD6C9BD65}" srcOrd="5" destOrd="0" parTransId="{6BB6A0E9-D6F2-4E6F-AFCA-21659D5C56B3}" sibTransId="{059A3911-C83C-4736-B4E8-274113374087}"/>
    <dgm:cxn modelId="{AC17EE97-BFCF-4FAA-BD82-136A03D59A63}" srcId="{3923D0CB-F6C3-4B07-BD91-B2B458079BDE}" destId="{67103F0A-6582-4845-BDFC-DE0C437556F5}" srcOrd="1" destOrd="0" parTransId="{B53C48E9-13E8-41B7-AF5E-71FA4FD9459C}" sibTransId="{A8E81DCB-A4B0-4C0E-9642-6127633C5B63}"/>
    <dgm:cxn modelId="{335FC89E-0679-3E48-9A4F-A5314CDB88BD}" type="presOf" srcId="{67103F0A-6582-4845-BDFC-DE0C437556F5}" destId="{3D8AB6BB-3B25-6544-A786-9122C14CA072}" srcOrd="0" destOrd="0" presId="urn:microsoft.com/office/officeart/2008/layout/LinedList"/>
    <dgm:cxn modelId="{E3BE1DB2-82A7-45C8-996B-68931E2AC7D4}" srcId="{3923D0CB-F6C3-4B07-BD91-B2B458079BDE}" destId="{709A2429-DE08-4939-BA0E-B8EFEE9541E5}" srcOrd="6" destOrd="0" parTransId="{F305A1A0-A2D8-4FB6-AC9E-E9A61BE4BF3E}" sibTransId="{FB85DF01-EA53-458C-BA5B-302FB7237C37}"/>
    <dgm:cxn modelId="{FF7790BA-C5BA-3245-BA81-006094371B95}" type="presOf" srcId="{44A4EC3D-CC8E-4ACB-941E-9BE7AA789A26}" destId="{30374D98-7EB2-C84C-9024-6810491B94B8}" srcOrd="0" destOrd="0" presId="urn:microsoft.com/office/officeart/2008/layout/LinedList"/>
    <dgm:cxn modelId="{CD21E3BC-9945-4354-98C7-17FFAD0BD7EF}" srcId="{3923D0CB-F6C3-4B07-BD91-B2B458079BDE}" destId="{CCABECCA-97FC-4A0F-BE8E-887F30C4C12B}" srcOrd="4" destOrd="0" parTransId="{3F512706-553D-4B69-A308-5B6F6692F444}" sibTransId="{2E86F564-385B-4B8C-86BB-DC0741155B59}"/>
    <dgm:cxn modelId="{9FA2E9BC-64DB-C54C-B993-430AAC2EAD51}" srcId="{3923D0CB-F6C3-4B07-BD91-B2B458079BDE}" destId="{76FC1AC9-1021-CE45-851C-86BC9965B718}" srcOrd="7" destOrd="0" parTransId="{406B5272-766B-9348-90FC-3A3466B08F8E}" sibTransId="{EA9FB548-04EA-6C4F-9D84-EF075EFAD3DA}"/>
    <dgm:cxn modelId="{A99B57C7-E441-44A2-8819-F52785D26383}" srcId="{3923D0CB-F6C3-4B07-BD91-B2B458079BDE}" destId="{44A4EC3D-CC8E-4ACB-941E-9BE7AA789A26}" srcOrd="0" destOrd="0" parTransId="{8E6B4B90-1DB6-4717-A495-05AE68562C4A}" sibTransId="{33692698-BB00-4896-BBA5-9AAB4987FDA3}"/>
    <dgm:cxn modelId="{370B57D4-6792-B44C-9127-C1E17DCB3817}" type="presOf" srcId="{76FC1AC9-1021-CE45-851C-86BC9965B718}" destId="{80F7A88C-186C-5B40-A4E9-B33FF158CB0E}" srcOrd="0" destOrd="0" presId="urn:microsoft.com/office/officeart/2008/layout/LinedList"/>
    <dgm:cxn modelId="{6E0AAEEB-54A1-7C4E-9836-59D3AD76FD10}" type="presOf" srcId="{CD779BB0-AD39-43E8-907F-C1B1A0CBCCFF}" destId="{B9CEB97A-5BE6-E14F-952D-14FEC2D41FE1}" srcOrd="0" destOrd="0" presId="urn:microsoft.com/office/officeart/2008/layout/LinedList"/>
    <dgm:cxn modelId="{465B72F3-FD85-E84A-97FB-583FA2B51915}" type="presOf" srcId="{709A2429-DE08-4939-BA0E-B8EFEE9541E5}" destId="{4CA6EC71-28F4-764B-8219-C44587763F5E}" srcOrd="0" destOrd="0" presId="urn:microsoft.com/office/officeart/2008/layout/LinedList"/>
    <dgm:cxn modelId="{7F81105B-C734-D64A-BA73-15AEDCD5A0C4}" type="presParOf" srcId="{36B01EDD-52A9-EB46-9532-5D8CD7792FD2}" destId="{63838178-9734-E040-9382-B09DEFF091F1}" srcOrd="0" destOrd="0" presId="urn:microsoft.com/office/officeart/2008/layout/LinedList"/>
    <dgm:cxn modelId="{E761FA6F-9753-EF42-8B6E-C4598C9E3D10}" type="presParOf" srcId="{36B01EDD-52A9-EB46-9532-5D8CD7792FD2}" destId="{36FD3719-45D8-E541-9E41-C7B9191961FC}" srcOrd="1" destOrd="0" presId="urn:microsoft.com/office/officeart/2008/layout/LinedList"/>
    <dgm:cxn modelId="{6911B14F-3AF7-A34D-8F49-6D06B394BC0E}" type="presParOf" srcId="{36FD3719-45D8-E541-9E41-C7B9191961FC}" destId="{30374D98-7EB2-C84C-9024-6810491B94B8}" srcOrd="0" destOrd="0" presId="urn:microsoft.com/office/officeart/2008/layout/LinedList"/>
    <dgm:cxn modelId="{900C120D-7604-ED4A-A93F-5BBD3BC5D5EE}" type="presParOf" srcId="{36FD3719-45D8-E541-9E41-C7B9191961FC}" destId="{DEDA427B-F886-044D-8FB2-4D61A8B8D4B3}" srcOrd="1" destOrd="0" presId="urn:microsoft.com/office/officeart/2008/layout/LinedList"/>
    <dgm:cxn modelId="{4F1B6922-C894-174B-8941-C67CD7AB5131}" type="presParOf" srcId="{36B01EDD-52A9-EB46-9532-5D8CD7792FD2}" destId="{398FA87F-03F9-F84E-B173-373A0A8F144B}" srcOrd="2" destOrd="0" presId="urn:microsoft.com/office/officeart/2008/layout/LinedList"/>
    <dgm:cxn modelId="{DDB13AD3-9226-AB47-9CAC-8478E87C2322}" type="presParOf" srcId="{36B01EDD-52A9-EB46-9532-5D8CD7792FD2}" destId="{E38407F0-EBF4-7C42-BC20-1F3E482D8928}" srcOrd="3" destOrd="0" presId="urn:microsoft.com/office/officeart/2008/layout/LinedList"/>
    <dgm:cxn modelId="{F5AAE9AB-89BA-1749-A3EF-C419E1D266F5}" type="presParOf" srcId="{E38407F0-EBF4-7C42-BC20-1F3E482D8928}" destId="{3D8AB6BB-3B25-6544-A786-9122C14CA072}" srcOrd="0" destOrd="0" presId="urn:microsoft.com/office/officeart/2008/layout/LinedList"/>
    <dgm:cxn modelId="{D01A2CDA-1216-734F-A010-F7C8D804F011}" type="presParOf" srcId="{E38407F0-EBF4-7C42-BC20-1F3E482D8928}" destId="{981B0B44-DBE6-E34A-8241-8A91C601B780}" srcOrd="1" destOrd="0" presId="urn:microsoft.com/office/officeart/2008/layout/LinedList"/>
    <dgm:cxn modelId="{97FDF5EB-5E0E-5D4B-BC17-8593804FFE93}" type="presParOf" srcId="{36B01EDD-52A9-EB46-9532-5D8CD7792FD2}" destId="{8359488F-8F6D-BB40-8AA5-F6C2C28E316A}" srcOrd="4" destOrd="0" presId="urn:microsoft.com/office/officeart/2008/layout/LinedList"/>
    <dgm:cxn modelId="{2FC636C1-E87E-DF4C-BB17-E67B656E95E9}" type="presParOf" srcId="{36B01EDD-52A9-EB46-9532-5D8CD7792FD2}" destId="{CEB394E4-EF4D-7C40-9DE1-D64E74C20B1F}" srcOrd="5" destOrd="0" presId="urn:microsoft.com/office/officeart/2008/layout/LinedList"/>
    <dgm:cxn modelId="{6663F8CA-57E3-744D-8DC3-BBB88752E012}" type="presParOf" srcId="{CEB394E4-EF4D-7C40-9DE1-D64E74C20B1F}" destId="{B9CEB97A-5BE6-E14F-952D-14FEC2D41FE1}" srcOrd="0" destOrd="0" presId="urn:microsoft.com/office/officeart/2008/layout/LinedList"/>
    <dgm:cxn modelId="{B57E8977-74BC-3F42-8C61-5CD65C5D27E0}" type="presParOf" srcId="{CEB394E4-EF4D-7C40-9DE1-D64E74C20B1F}" destId="{27C4AACF-4E84-3342-B639-ED4050D5F019}" srcOrd="1" destOrd="0" presId="urn:microsoft.com/office/officeart/2008/layout/LinedList"/>
    <dgm:cxn modelId="{BE0F120E-2FA2-0A44-831F-C01BC890019D}" type="presParOf" srcId="{36B01EDD-52A9-EB46-9532-5D8CD7792FD2}" destId="{692C6411-6F72-9841-B93F-EBFED709AFA2}" srcOrd="6" destOrd="0" presId="urn:microsoft.com/office/officeart/2008/layout/LinedList"/>
    <dgm:cxn modelId="{0619C721-CA75-394B-AE6E-5100F1513575}" type="presParOf" srcId="{36B01EDD-52A9-EB46-9532-5D8CD7792FD2}" destId="{FAE3A0A8-3A53-8446-977E-A6F66747B402}" srcOrd="7" destOrd="0" presId="urn:microsoft.com/office/officeart/2008/layout/LinedList"/>
    <dgm:cxn modelId="{700515AB-3FBB-1649-916F-5C186058579B}" type="presParOf" srcId="{FAE3A0A8-3A53-8446-977E-A6F66747B402}" destId="{127DE819-1620-4A46-81AE-1565D663226B}" srcOrd="0" destOrd="0" presId="urn:microsoft.com/office/officeart/2008/layout/LinedList"/>
    <dgm:cxn modelId="{7E45E69F-E203-0549-A6F8-1D13C70B693D}" type="presParOf" srcId="{FAE3A0A8-3A53-8446-977E-A6F66747B402}" destId="{1CD7339E-4251-B144-9ACA-3D8F21CA4378}" srcOrd="1" destOrd="0" presId="urn:microsoft.com/office/officeart/2008/layout/LinedList"/>
    <dgm:cxn modelId="{5F8288D5-CBC8-A64C-BA32-C680C244CCED}" type="presParOf" srcId="{36B01EDD-52A9-EB46-9532-5D8CD7792FD2}" destId="{61603F65-A1EA-F742-A10A-CC3569F9D90C}" srcOrd="8" destOrd="0" presId="urn:microsoft.com/office/officeart/2008/layout/LinedList"/>
    <dgm:cxn modelId="{283BAD3D-1DBC-A842-AC92-36693BC102CF}" type="presParOf" srcId="{36B01EDD-52A9-EB46-9532-5D8CD7792FD2}" destId="{BF13320A-294E-C248-8747-50782513901B}" srcOrd="9" destOrd="0" presId="urn:microsoft.com/office/officeart/2008/layout/LinedList"/>
    <dgm:cxn modelId="{9E404BF2-12E7-BD41-9C51-2A7F62895139}" type="presParOf" srcId="{BF13320A-294E-C248-8747-50782513901B}" destId="{DD4D9D61-49FC-974A-AD65-5D3C8D08C2A9}" srcOrd="0" destOrd="0" presId="urn:microsoft.com/office/officeart/2008/layout/LinedList"/>
    <dgm:cxn modelId="{56AEDF62-A7FB-7D4D-86F4-5491A10B8164}" type="presParOf" srcId="{BF13320A-294E-C248-8747-50782513901B}" destId="{892AB279-0448-A349-A693-CA4FCFC45342}" srcOrd="1" destOrd="0" presId="urn:microsoft.com/office/officeart/2008/layout/LinedList"/>
    <dgm:cxn modelId="{8E84EAE3-1925-6749-9AA2-5CD14E0FB2DB}" type="presParOf" srcId="{36B01EDD-52A9-EB46-9532-5D8CD7792FD2}" destId="{153C1A09-0566-7647-86BE-48736E800EB5}" srcOrd="10" destOrd="0" presId="urn:microsoft.com/office/officeart/2008/layout/LinedList"/>
    <dgm:cxn modelId="{756E1AE6-E66A-AA42-8437-F0D316B53242}" type="presParOf" srcId="{36B01EDD-52A9-EB46-9532-5D8CD7792FD2}" destId="{F8632442-4F2F-524E-85D1-7C3C5A87FEF0}" srcOrd="11" destOrd="0" presId="urn:microsoft.com/office/officeart/2008/layout/LinedList"/>
    <dgm:cxn modelId="{8D1DCDC4-9A60-9F49-B9F4-426A30ADD591}" type="presParOf" srcId="{F8632442-4F2F-524E-85D1-7C3C5A87FEF0}" destId="{9A944700-F57F-C34A-BE0E-BAFC395B0F7C}" srcOrd="0" destOrd="0" presId="urn:microsoft.com/office/officeart/2008/layout/LinedList"/>
    <dgm:cxn modelId="{D2AC7DCC-91B4-AF41-9872-3411690171B0}" type="presParOf" srcId="{F8632442-4F2F-524E-85D1-7C3C5A87FEF0}" destId="{E7C6938B-9E3B-4B41-840F-26B98F64BAA8}" srcOrd="1" destOrd="0" presId="urn:microsoft.com/office/officeart/2008/layout/LinedList"/>
    <dgm:cxn modelId="{2164F988-FAF6-BA46-969D-5F3814E66142}" type="presParOf" srcId="{36B01EDD-52A9-EB46-9532-5D8CD7792FD2}" destId="{84243CC2-036E-ED42-A27F-DCFE01F8DC86}" srcOrd="12" destOrd="0" presId="urn:microsoft.com/office/officeart/2008/layout/LinedList"/>
    <dgm:cxn modelId="{4F92F8B9-ED06-D94F-BD00-72B8F9E0EBA0}" type="presParOf" srcId="{36B01EDD-52A9-EB46-9532-5D8CD7792FD2}" destId="{2181849E-2D34-CB4E-A560-A12DFCC6BA9D}" srcOrd="13" destOrd="0" presId="urn:microsoft.com/office/officeart/2008/layout/LinedList"/>
    <dgm:cxn modelId="{4C404D18-1042-E649-8295-66A717358CB4}" type="presParOf" srcId="{2181849E-2D34-CB4E-A560-A12DFCC6BA9D}" destId="{4CA6EC71-28F4-764B-8219-C44587763F5E}" srcOrd="0" destOrd="0" presId="urn:microsoft.com/office/officeart/2008/layout/LinedList"/>
    <dgm:cxn modelId="{EBA8892D-B861-E245-B18F-85A3D0BE7D24}" type="presParOf" srcId="{2181849E-2D34-CB4E-A560-A12DFCC6BA9D}" destId="{18D296D3-1DA5-A14A-86A2-1E2EFB9DC294}" srcOrd="1" destOrd="0" presId="urn:microsoft.com/office/officeart/2008/layout/LinedList"/>
    <dgm:cxn modelId="{E63800BD-6DC6-ED44-8F29-EA25D7E426D6}" type="presParOf" srcId="{36B01EDD-52A9-EB46-9532-5D8CD7792FD2}" destId="{C893337A-A070-AA4E-A51B-FD4581FDF7FE}" srcOrd="14" destOrd="0" presId="urn:microsoft.com/office/officeart/2008/layout/LinedList"/>
    <dgm:cxn modelId="{42AA2F01-B273-004D-B97D-4DA7EAF9B11A}" type="presParOf" srcId="{36B01EDD-52A9-EB46-9532-5D8CD7792FD2}" destId="{BCEBAD76-AA96-CC48-935A-7F4607003D6D}" srcOrd="15" destOrd="0" presId="urn:microsoft.com/office/officeart/2008/layout/LinedList"/>
    <dgm:cxn modelId="{0A21D14E-58D4-5C42-85A9-FCC5ECC61344}" type="presParOf" srcId="{BCEBAD76-AA96-CC48-935A-7F4607003D6D}" destId="{80F7A88C-186C-5B40-A4E9-B33FF158CB0E}" srcOrd="0" destOrd="0" presId="urn:microsoft.com/office/officeart/2008/layout/LinedList"/>
    <dgm:cxn modelId="{E88BE784-D015-F24B-AF19-F2A3C15DB4A8}" type="presParOf" srcId="{BCEBAD76-AA96-CC48-935A-7F4607003D6D}" destId="{33548C94-6DFA-3B49-B138-E9418DC75BBF}" srcOrd="1" destOrd="0" presId="urn:microsoft.com/office/officeart/2008/layout/LinedList"/>
    <dgm:cxn modelId="{E099D531-EEAA-8149-89CA-0ABA7DC40A79}" type="presParOf" srcId="{36B01EDD-52A9-EB46-9532-5D8CD7792FD2}" destId="{623001CA-03E0-6648-ADEF-9F8EF6A9A035}" srcOrd="16" destOrd="0" presId="urn:microsoft.com/office/officeart/2008/layout/LinedList"/>
    <dgm:cxn modelId="{23BB0DDC-A6B9-294D-978A-7EF62ACFADA6}" type="presParOf" srcId="{36B01EDD-52A9-EB46-9532-5D8CD7792FD2}" destId="{584555A8-D2FD-7342-942B-2D17010ED1DB}" srcOrd="17" destOrd="0" presId="urn:microsoft.com/office/officeart/2008/layout/LinedList"/>
    <dgm:cxn modelId="{35CCF81D-B094-9C46-A5C7-886D11DA745C}" type="presParOf" srcId="{584555A8-D2FD-7342-942B-2D17010ED1DB}" destId="{CFD742B2-7615-9D4F-8744-182CDF47EA29}" srcOrd="0" destOrd="0" presId="urn:microsoft.com/office/officeart/2008/layout/LinedList"/>
    <dgm:cxn modelId="{7613B486-5B22-1544-A6C0-6881E99FDA3D}" type="presParOf" srcId="{584555A8-D2FD-7342-942B-2D17010ED1DB}" destId="{E9608B24-3919-0644-9251-33A9B0363E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8178-9734-E040-9382-B09DEFF091F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74D98-7EB2-C84C-9024-6810491B94B8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create a Google </a:t>
          </a:r>
          <a:r>
            <a:rPr lang="en-US" sz="2600" kern="1200" dirty="0" err="1"/>
            <a:t>Colab</a:t>
          </a:r>
          <a:r>
            <a:rPr lang="en-US" sz="2600" kern="1200" dirty="0"/>
            <a:t> account</a:t>
          </a:r>
        </a:p>
      </dsp:txBody>
      <dsp:txXfrm>
        <a:off x="0" y="675"/>
        <a:ext cx="6900512" cy="614976"/>
      </dsp:txXfrm>
    </dsp:sp>
    <dsp:sp modelId="{398FA87F-03F9-F84E-B173-373A0A8F144B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AB6BB-3B25-6544-A786-9122C14CA072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create a </a:t>
          </a:r>
          <a:r>
            <a:rPr lang="en-US" sz="2600" kern="1200" dirty="0" err="1"/>
            <a:t>Colab</a:t>
          </a:r>
          <a:r>
            <a:rPr lang="en-US" sz="2600" kern="1200" dirty="0"/>
            <a:t> notebook</a:t>
          </a:r>
        </a:p>
      </dsp:txBody>
      <dsp:txXfrm>
        <a:off x="0" y="615652"/>
        <a:ext cx="6900512" cy="614976"/>
      </dsp:txXfrm>
    </dsp:sp>
    <dsp:sp modelId="{8359488F-8F6D-BB40-8AA5-F6C2C28E316A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B97A-5BE6-E14F-952D-14FEC2D41FE1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upload your data file</a:t>
          </a:r>
        </a:p>
      </dsp:txBody>
      <dsp:txXfrm>
        <a:off x="0" y="1230628"/>
        <a:ext cx="6900512" cy="614976"/>
      </dsp:txXfrm>
    </dsp:sp>
    <dsp:sp modelId="{692C6411-6F72-9841-B93F-EBFED709AFA2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E819-1620-4A46-81AE-1565D663226B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load a data file into a </a:t>
          </a:r>
          <a:r>
            <a:rPr lang="en-US" sz="2600" kern="1200" dirty="0" err="1"/>
            <a:t>DataFrame</a:t>
          </a:r>
          <a:endParaRPr lang="en-US" sz="2600" kern="1200" dirty="0"/>
        </a:p>
      </dsp:txBody>
      <dsp:txXfrm>
        <a:off x="0" y="1845605"/>
        <a:ext cx="6900512" cy="614976"/>
      </dsp:txXfrm>
    </dsp:sp>
    <dsp:sp modelId="{61603F65-A1EA-F742-A10A-CC3569F9D90C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D9D61-49FC-974A-AD65-5D3C8D08C2A9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run your code</a:t>
          </a:r>
        </a:p>
      </dsp:txBody>
      <dsp:txXfrm>
        <a:off x="0" y="2460582"/>
        <a:ext cx="6900512" cy="614976"/>
      </dsp:txXfrm>
    </dsp:sp>
    <dsp:sp modelId="{153C1A09-0566-7647-86BE-48736E800EB5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4700-F57F-C34A-BE0E-BAFC395B0F7C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download a .py and .ipynb file</a:t>
          </a:r>
        </a:p>
      </dsp:txBody>
      <dsp:txXfrm>
        <a:off x="0" y="3075558"/>
        <a:ext cx="6900512" cy="614976"/>
      </dsp:txXfrm>
    </dsp:sp>
    <dsp:sp modelId="{84243CC2-036E-ED42-A27F-DCFE01F8DC86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EC71-28F4-764B-8219-C44587763F5E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save your file in Google Drive and GitHub</a:t>
          </a:r>
        </a:p>
      </dsp:txBody>
      <dsp:txXfrm>
        <a:off x="0" y="3690535"/>
        <a:ext cx="6900512" cy="614976"/>
      </dsp:txXfrm>
    </dsp:sp>
    <dsp:sp modelId="{C893337A-A070-AA4E-A51B-FD4581FDF7FE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7A88C-186C-5B40-A4E9-B33FF158CB0E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save a .</a:t>
          </a:r>
          <a:r>
            <a:rPr lang="en-US" sz="2600" kern="1200" dirty="0" err="1"/>
            <a:t>ipynb</a:t>
          </a:r>
          <a:r>
            <a:rPr lang="en-US" sz="2600" kern="1200" dirty="0"/>
            <a:t> file as a PDF file</a:t>
          </a:r>
        </a:p>
      </dsp:txBody>
      <dsp:txXfrm>
        <a:off x="0" y="4305512"/>
        <a:ext cx="6900512" cy="614976"/>
      </dsp:txXfrm>
    </dsp:sp>
    <dsp:sp modelId="{623001CA-03E0-6648-ADEF-9F8EF6A9A035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742B2-7615-9D4F-8744-182CDF47EA29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to find in Colab in general</a:t>
          </a:r>
        </a:p>
      </dsp:txBody>
      <dsp:txXfrm>
        <a:off x="0" y="4920488"/>
        <a:ext cx="6900512" cy="6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6:54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1702 41 24575,'-2'0'0,"-6"1"0,-8 0 0,-7 0 0,-6 1 0,-3 0 0,-7 0 0,-2 0 0,-4 0 0,0-1 0,0 1 0,-6 0 0,-2 0 0,-4-1 0,1 1 0,2 0 0,4-1 0,-1 1 0,-1 0 0,-6 0 0,-3-1 0,7 1 0,0 0 0,5 0 0,2-1 0,-3 0 0,3-1 0,2 1 0,4 1 0,7-1 0,5 1 0,-1-1 0,-3 1 0,-1-1 0,4 1 0,5 0 0,1 0 0,0 1 0,-2 1 0,0 1 0,3 0 0,5-1 0,4 0 0,3-1 0,0 0 0,2 1 0,1 1 0,2-1 0,1 0 0,1 2 0,1 2 0,0 3 0,0 3 0,-1 3 0,0 3 0,3 2 0,0 1 0,1-2 0,0-3 0,-1 1 0,0 1 0,0 3 0,1 2 0,0-1 0,0-1 0,0-2 0,0 0 0,0 1 0,0 1 0,0 1 0,1-1 0,-1-2 0,1 1 0,0-2 0,-1 3 0,0-1 0,1-1 0,0-1 0,-1 0 0,0 1 0,1 1 0,0 0 0,-1-1 0,1 2 0,-1 1 0,0 2 0,0-2 0,0-4 0,0-1 0,-1-2 0,1 2 0,-1 1 0,0-2 0,1-2 0,0 0 0,0 1 0,-1 1 0,0 1 0,1-2 0,0 1 0,0-4 0,0-1 0,0-3 0,1-3 0,1-3 0,5-1 0,10 1 0,15 0 0,9 3 0,8-1 0,3-1 0,3 0 0,2-1 0,-6-1 0,-8 1 0,-4-2 0,1 0 0,3-1 0,2-1 0,-2 0 0,-8 0 0,-3 0 0,-2 0 0,1 0 0,3 0 0,-2 0 0,0 0 0,0 0 0,5-1 0,2 0 0,-1 0 0,-2 1 0,-2 0 0,2 1 0,6 2 0,4 0 0,4 0 0,5-1 0,1-1 0,0 0 0,-2 0 0,-3 0 0,-2 1 0,0 0 0,-1 0 0,-1-1 0,4 0 0,1-1 0,-4-1 0,-8-1 0,-17 0 0,-11 0 0,-5-1 0,-1-1 0,3-3 0,0 0 0,-1 0 0,-3 1 0,-3-1 0,-1-4 0,0-3 0,0-2 0,1 2 0,-1 0 0,-1 1 0,0-1 0,0-1 0,0 1 0,0-4 0,-2-3 0,1-3 0,-1-2 0,0 2 0,1-2 0,-1 0 0,1-1 0,-1 2 0,0 3 0,-1 2 0,1 0 0,0-4 0,1-5 0,1-4 0,0-1 0,0 0 0,0 4 0,-1-2 0,1 0 0,-1-1 0,1-2 0,0 1 0,1-3 0,-1 2 0,0-3 0,1 3 0,0 3 0,-1 1 0,2 4 0,-1 1 0,0 4 0,0 3 0,0 0 0,-1-1 0,1-1 0,0-1 0,-1 1 0,0 4 0,0 4 0,0 5 0,0 0 0,0 1 0,0 1 0,0 0 0,-3 3 0,-4 2 0,-7 1 0,-3-1 0,-3 0 0,1 1 0,0 0 0,0 2 0,0 0 0,-1 1 0,2 0 0,2-1 0,1 1 0,1-1 0,0 0 0,1 0 0,1 0 0,2 1 0,0 0 0,1 0 0,2-1 0,-1 0 0,2-1 0,1 0 0,1-1 0,1 1 0,0-1 0,1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04:11:56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24575,'0'5'0,"0"1"0,0 1 0,0 2 0,0 1 0,0 1 0,-1 1 0,0 2 0,0 0 0,0-1 0,1-1 0,-1 0 0,0 0 0,1 1 0,0-1 0,0-1 0,0-2 0,0 0 0,0-1 0,0 1 0,0 0 0,-1 1 0,0-1 0,0-1 0,1 0 0,0-1 0,0 1 0,0 0 0,-1 0 0,0 1 0,1 1 0,-1 0 0,1 0 0,0 0 0,0 1 0,-1 1 0,0 1 0,0-1 0,1-1 0,0 0 0,0 0 0,0 0 0,0 1 0,0 0 0,0 0 0,0 1 0,0 1 0,0-1 0,0 1 0,0-2 0,0-1 0,0 0 0,0-1 0,0 0 0,0-1 0,0 1 0,-1 0 0,0 2 0,0 1 0,1 0 0,0 1 0,0-1 0,0 0 0,0 2 0,0 1 0,1 3 0,-1 0 0,1 1 0,0 1 0,-1 0 0,0 0 0,0 1 0,0 0 0,0 1 0,0-2 0,0 0 0,0 0 0,0 0 0,0 0 0,0 1 0,0 0 0,0 0 0,0 0 0,0-1 0,0 0 0,0-1 0,0 0 0,0 1 0,1 0 0,-1-1 0,1 1 0,0-1 0,-1 1 0,1 1 0,0-1 0,0 0 0,-1 2 0,1-2 0,-1 1 0,1-2 0,1 0 0,-1 0 0,1 1 0,-1-1 0,0-2 0,-1-2 0,0-2 0,0 1 0,0 1 0,0 0 0,1 1 0,0-1 0,0 0 0,0 0 0,0 0 0,0 0 0,0 0 0,0 1 0,0 0 0,-1 0 0,1-2 0,0 0 0,0-5 0,1 5 0,-1-2 0,2 3 0,-1 2 0,2-3 0,-1-1 0,1-1 0,0 0 0,1-1 0,3 1 0,1-1 0,3 2 0,4-1 0,3 0 0,5 0 0,6-1 0,6 1 0,7 0 0,6-3 0,2-2 0,3-4 0,-2-2 0,4 0 0,-1-1 0,1 0 0,2 0 0,0-1 0,1 0 0,-2 0 0,-3 0 0,-1 0 0,1 0 0,6 0 0,6 2 0,8 1 0,8 1 0,5 0 0,8 2 0,4 1 0,-48-2 0,1-1 0,-2 1 0,0-1 0,45 5 0,-1 2 0,0-1 0,4 1 0,-47-5 0,0 0 0,-1 0 0,1-1 0,1 0 0,0-1 0,0 0 0,0 0 0,4-2 0,0 1 0,2 0 0,1 1 0,-1 0 0,-1 1 0,3-1 0,-1 0 0,-2-1 0,0 0 0,1-1 0,0 0 0,0 0 0,-1 1 0,-1-1 0,-1 0 0,2 0 0,0 0 0,-2-1 0,-1 0 0,2 0 0,1-1 0,-2 1 0,1 0 0,-3 0 0,-1 0 0,1 0 0,0 0 0,46 0 0,0 0 0,0 0 0,0 0 0,1 0 0,-8 0 0,0 0 0,-8-1 0,-5 1 0,4 0 0,-3 0 0,7 0 0,1-1 0,-2 0 0,3 0 0,-4 1 0,-1 0 0,-5 1 0,9 1 0,-30-3 0,30 2 0,-18-2 0,15 0 0,1 0 0,-7 0 0,0-1 0,7 0 0,-4 0 0,-2 0 0,1 0 0,-4 0 0,3-2 0,-3 0 0,-1-1 0,-1 0 0,-2 1 0,0-1 0,-1-1 0,4 0 0,2-3 0,1-1 0,-1 1 0,-5 0 0,-4 3 0,-4 1 0,-3 0 0,1-1 0,-1 1 0,4-2 0,1 1 0,0-2 0,0-2 0,-5 0 0,-3-1 0,-3-2 0,-6-1 0,-3-2 0,-3-1 0,1-4 0,3-3 0,-1-1 0,-2 0 0,-7 1 0,-7 2 0,-5 1 0,-4 1 0,0-2 0,-1-2 0,1-7 0,-1-6 0,-1-4 0,-1-7 0,-1-4 0,-2-7 0,-1-5 0,-3-2 0,-2-5 0,-2-3 0,0-5 0,-1-2 0,-1 1 0,-1 2 0,-4 6 0,0-1 0,0 2 0,0 1 0,0 5 0,0 0 0,-1 2 0,0 3 0,0 0 0,0 7 0,0 3 0,0 2 0,0 5 0,0 4 0,-1 2 0,-1 3 0,-2-2 0,-1 0 0,-2 2 0,-1 3 0,2 11 0,1 7 0,1 6 0,1 4 0,0 2 0,-3-1 0,-4 0 0,-6-1 0,-7 1 0,-8 0 0,-5 3 0,-3 0 0,-4 1 0,-5 0 0,-3-2 0,-4 0 0,-1 1 0,3 0 0,0 1 0,3 0 0,0 0 0,-4 0 0,-1-1 0,-3 1 0,0-1 0,2 0 0,-2 0 0,2-1 0,-2 1 0,0 0 0,0 2 0,1 0 0,3 0 0,0-1 0,1 2 0,0-1 0,-3 0 0,1-1 0,-2 0 0,-1 0 0,0 0 0,-5 1 0,-2-1 0,-2 0 0,4 0 0,0 1 0,-2-1 0,0-2 0,-6 1 0,2-1 0,-1 1 0,-9 0 0,30-1 0,-29 0 0,14-1 0,-19 0 0,-6 0 0,16 0 0,2 1 0,5 0 0,1 0 0,-3 0 0,-3-1 0,-3 0 0,3 0 0,4 0 0,3-1 0,-1 0 0,-5 0 0,-3 0 0,-5 1 0,-2-1 0,2-1 0,-7-1 0,1 0 0,-2 0 0,-5 2 0,1 1 0,-8-1 0,47 0 0,0 0 0,-4 0 0,-1 1 0,-1-2 0,-1 1 0,0 0 0,-1 1 0,-1-2 0,0 1 0,3 0 0,1 0 0,-1 0 0,1 1 0,-2-1 0,1 0 0,2-1 0,-1 0 0,-2 1 0,0-1 0,2-1 0,1 1 0,2 0 0,-1 1 0,0-1 0,0 0 0,-1-1 0,-1 0 0,-1 0 0,0 0 0,3 0 0,1 1 0,2 0 0,2 0 0,-38-1 0,11 0 0,4 1 0,7 1 0,1-1 0,3 1 0,2 0 0,3 1 0,2 0 0,0 0 0,-2 0 0,-3-1 0,-2 0 0,-1 0 0,-4 0 0,-8 1 0,23 0 0,-30 0 0,18-1 0,-21 0 0,-3 0 0,13-1 0,3 1 0,7-1 0,1 0 0,2 0 0,-1 0 0,1 0 0,3-1 0,3 1 0,3 0 0,2 1 0,1 1 0,1 0 0,0 0 0,4 0 0,4 0 0,5 0 0,2 1 0,-2 0 0,2 1 0,0 1 0,3-2 0,4 1 0,4 0 0,5-1 0,2 1 0,-1-1 0,-1 0 0,0 0 0,-1 1 0,1-1 0,2 0 0,3 0 0,2 0 0,5 0 0,1-1 0,2 0 0,1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04:26:30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0 362 24575,'3'-4'0,"1"0"0,1-2 0,3-2 0,1-1 0,3-2 0,1 1 0,0 0 0,-2 3 0,0 1 0,1 1 0,1 0 0,3 0 0,1 0 0,2 0 0,1 0 0,0 1 0,0 0 0,0 0 0,-1 1 0,-2 1 0,0 0 0,0 0 0,1 1 0,1 1 0,0-1 0,1 0 0,1 0 0,0 0 0,0 0 0,0 0 0,0 1 0,0 0 0,0 0 0,-1 0 0,0 0 0,0 0 0,1 0 0,1 0 0,-1 0 0,1-1 0,-1 0 0,0 0 0,2 1 0,4 0 0,2 0 0,1 0 0,-3 0 0,-4 1 0,0-1 0,0 1 0,1 0 0,-1-1 0,-2 0 0,-3 0 0,-1 0 0,1 0 0,1 0 0,2 0 0,1 0 0,2 0 0,0 0 0,-2 0 0,-3 0 0,-3 0 0,0 0 0,-2 0 0,0 0 0,0 0 0,1 0 0,1 0 0,0 0 0,0 0 0,2 0 0,3 0 0,1 1 0,-2-1 0,-4 1 0,0 0 0,0-1 0,1 0 0,1 1 0,-1 0 0,-2 0 0,0-1 0,1 0 0,2 1 0,0 0 0,0 0 0,-3-1 0,-2 0 0,0 0 0,1 0 0,1 0 0,0-1 0,0 0 0,1 0 0,3 0 0,1 1 0,2-2 0,1 1 0,0 0 0,1-1 0,0 1 0,-2-1 0,-2 1 0,0-1 0,0 0 0,-1 0 0,0 0 0,-2-1 0,-2 1 0,-2 0 0,1 0 0,-1 0 0,1 0 0,-1 0 0,0-1 0,0 0 0,0 0 0,0-1 0,-1 0 0,-1-1 0,0-1 0,-1 0 0,0 0 0,0-1 0,0-1 0,0 1 0,0-1 0,-1 0 0,-1-1 0,0 0 0,0 0 0,2-1 0,0 0 0,-1-1 0,-1 1 0,0 1 0,-1 0 0,0 0 0,-1 1 0,-1 2 0,-2 2 0,0 1 0,0 0 0,2 1 0,-2 1 0,2 3 0,-1 4 0,1 3 0,3 1 0,0 1 0,1 0 0,-1-1 0,2-2 0,1 0 0,2 0 0,1-1 0,1 1 0,4 0 0,6 2 0,7-1 0,5 0 0,0-1 0,-4-2 0,-4-1 0,-4-2 0,-1-1 0,-1-2 0,-1 1 0,0-1 0,-2 0 0,-1 0 0,0-1 0,0 1 0,2-1 0,2 0 0,4-1 0,3 1 0,2 1 0,5 0 0,4 0 0,8 0 0,1 0 0,8 0 0,3 0 0,4 0 0,6 0 0,-6-1 0,-1 0 0,-4 0 0,-1 0 0,-2 2 0,1 0 0,1 0 0,-4-1 0,-1 0 0,-2 0 0,1 0 0,0 0 0,2 0 0,-3 1 0,-2 0 0,-2 0 0,-1 0 0,0 0 0,3 0 0,1 1 0,-1-1 0,-3 1 0,-1 0 0,-1-1 0,-1 1 0,-3-1 0,0 0 0,1 0 0,4-1 0,4 0 0,1 0 0,-1 1 0,-4-1 0,5 2 0,5 0 0,3-1 0,1 0 0,-5-1 0,-4 0 0,-5 0 0,-2 1 0,-4 0 0,-1 0 0,1 0 0,0 1 0,0 1 0,1 1 0,-1 2 0,-5 0 0,-5-1 0,-9-1 0,-5 0 0,-2 2 0,-1 0 0,-1 1 0,-3 0 0,-2 0 0,-1 1 0,0 0 0,-2 1 0,1 2 0,1 1 0,-1 3 0,2 3 0,-2-1 0,1-1 0,-1 0 0,-1 0 0,2 1 0,-2-2 0,0-2 0,-1-4 0,-1-2 0,-1-2 0,0-2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04:26:35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0 24575,'-4'2'0,"0"-1"0,1 2 0,0-1 0,1 1 0,0 0 0,-1 0 0,0 1 0,-1 0 0,1-1 0,-1 2 0,2-3 0,-1 3 0,-1 1 0,-1 0 0,1 0 0,1-2 0,1 0 0,1-1 0,-1 0 0,1 1 0,-1 0 0,-1 1 0,0 0 0,-2 0 0,2-1 0,0-2 0,1 0 0,0 1 0,-1 1 0,1-1 0,-1 1 0,0 0 0,1-1 0,-1 1 0,3-2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0:32:15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82 24575,'0'6'0,"0"-1"0,0 3 0,0 2 0,0 5 0,-1 3 0,0 2 0,0 2 0,1 0 0,0 1 0,0 0 0,-1 0 0,0 1 0,0-2 0,1-1 0,0-3 0,0 0 0,0 1 0,0 1 0,0 1 0,0 2 0,0-3 0,0 2 0,0 0 0,0 1 0,0 3 0,0-2 0,0-2 0,0 0 0,0 0 0,0-1 0,0 0 0,0-1 0,1 2 0,0 1 0,1 1 0,0-1 0,0-2 0,-1 2 0,-1 2 0,2 2 0,-1 2 0,1-5 0,0-4 0,0-2 0,0-1 0,1-1 0,-1-1 0,0-3 0,-1 0 0,1-1 0,1-1 0,0-1 0,1-1 0,-1-1 0,-1 1 0,1 0 0,2 1 0,1 0 0,0-1 0,1 0 0,3 0 0,0 0 0,1-1 0,1-1 0,-2-1 0,2 0 0,2 1 0,2 0 0,6 2 0,1-2 0,1-1 0,0-1 0,0-1 0,1-1 0,1 0 0,2-1 0,0-1 0,1 0 0,-2 0 0,-2 0 0,-1 0 0,1 0 0,1-1 0,0 0 0,-2 1 0,-2-1 0,1 1 0,4 0 0,2 0 0,0 1 0,-2-1 0,0 2 0,2 0 0,3-1 0,0 1 0,0-1 0,-1-1 0,1 1 0,2 0 0,2 1 0,0 0 0,0-1 0,1 0 0,0 0 0,0 1 0,4 0 0,1 0 0,3-1 0,-1 1 0,0-2 0,0 1 0,3 0 0,1-1 0,-1 0 0,-4 0 0,-4-1 0,-1 0 0,-1 0 0,2-1 0,-2 0 0,0 2 0,-1 0 0,1 0 0,5 0 0,0 0 0,-1 0 0,-3 0 0,-5-1 0,-1 1 0,-1-1 0,2 0 0,3 1 0,0 0 0,-2 0 0,-4 0 0,0 0 0,3 0 0,1 0 0,-1 0 0,-2 0 0,-2 0 0,1 0 0,0 0 0,1 0 0,-4-1 0,1 0 0,0 1 0,0-1 0,-3 0 0,-4 1 0,-2 0 0,2-1 0,0-1 0,2-1 0,-2 0 0,-1 1 0,-1 0 0,0 0 0,0-1 0,-1 0 0,-1 0 0,-2 0 0,-2 1 0,-1 0 0,-2 0 0,-1-1 0,-2 1 0,0-2 0,-1 1 0,1-3 0,-1-2 0,0-2 0,0-3 0,1-1 0,-1-4 0,0-3 0,-1-3 0,1-3 0,-1 3 0,0-5 0,1-4 0,-2-3 0,-1-2 0,-2 4 0,0 1 0,2-1 0,-1 0 0,1 1 0,-1 0 0,-1-2 0,-1-2 0,0 0 0,1-2 0,0 1 0,-1-1 0,1 3 0,-1 5 0,-1 6 0,0 4 0,1 1 0,-1-1 0,0-3 0,0-1 0,0-1 0,0 0 0,-1 1 0,0 2 0,0 2 0,-1 3 0,1 1 0,-1 1 0,0-1 0,0 1 0,-1 0 0,-1-2 0,-2 0 0,-1 1 0,3 8 0,0 1 0,1 8 0,-7-1 0,-9 1 0,-10 0 0,-7 0 0,-1 0 0,-2 0 0,-2 0 0,0 0 0,2 0 0,4 0 0,2 0 0,1 0 0,-2 0 0,0 1 0,2 1 0,3 0 0,1-2 0,-2 1 0,-1 0 0,1 0 0,0-1 0,3 1 0,1 0 0,-1 0 0,2 0 0,-1 0 0,1 0 0,-1 0 0,-1-1 0,-2 0 0,0 0 0,-2 0 0,1 0 0,0 0 0,-1 1 0,1 0 0,1-1 0,-1 1 0,2-1 0,-3 0 0,-1 0 0,0 0 0,-1 1 0,-1 0 0,-2 0 0,-3-1 0,-2 1 0,-3 0 0,0 0 0,1 0 0,0-1 0,1 1 0,0 1 0,-1 0 0,-2 1 0,0-1 0,0 0 0,0 1 0,-1 0 0,-1 0 0,-1 0 0,-1-2 0,0 1 0,0 0 0,2-1 0,-1 0 0,1-1 0,-2 0 0,2 0 0,-3 0 0,0 0 0,0-1 0,-1 0 0,2 0 0,1 0 0,3 0 0,3 0 0,1 1 0,-4-3 0,18 3 0,-12-1 0,15 0 0,-8 1 0,0-1 0,8 0 0,6-1 0,6 2 0,5-1 0,3 1 0,2 1 0,5 1 0,10 1 0,-6-1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0:34:10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944 91 24575,'-10'-2'0,"-16"-5"0,-24-5 0,-13-3 0,0-1 0,10 3 0,13 4 0,11 4 0,5 2 0,1 1 0,0-1 0,0 1 0,2 1 0,0 1 0,1 0 0,-3 0 0,0 0 0,-1 1 0,1 0 0,-1 0 0,-2 1 0,0 1 0,0 2 0,2 0 0,2 1 0,1 2 0,0 0 0,1 3 0,0 1 0,2 0 0,1 0 0,2 1 0,1 1 0,1 0 0,2 1 0,1 1 0,2-1 0,1 1 0,1 0 0,2 0 0,0 1 0,2 0 0,1 1 0,0-1 0,0 1 0,2 0 0,1 0 0,1 0 0,1 1 0,2 0 0,1 1 0,2-1 0,2-1 0,0-1 0,2 0 0,0-1 0,3 0 0,2 0 0,2 0 0,3-2 0,-2 0 0,1 0 0,0-1 0,2 0 0,4-1 0,2-1 0,0-2 0,-2-2 0,-2-4 0,-2-1 0,-2-2 0,-2 0 0,-1 0 0,0-1 0,1-1 0,-1 0 0,2-2 0,-2 1 0,0-1 0,-1-2 0,0-1 0,0-3 0,0-3 0,1-3 0,0-1 0,-2-2 0,0 1 0,-3-2 0,-1 1 0,-2-1 0,0 3 0,-2 1 0,-2 1 0,0 1 0,1-3 0,-1 0 0,-1-1 0,-1 2 0,-1 0 0,0 0 0,1 0 0,-1 0 0,0 0 0,0 2 0,-2 0 0,0 1 0,0 1 0,-1 1 0,0 1 0,-1 0 0,1-1 0,0-1 0,0 1 0,-1 0 0,1 3 0,0 2 0,0-1 0,0-1 0,0 1 0,-1 2 0,0 0 0,0-1 0,0 3 0,-2 0 0,1 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1:29:23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45 370 24575,'0'3'0,"0"0"0,0 1 0,0 4 0,0 7 0,-1 9 0,-1 9 0,-2 8 0,1 6 0,1 4 0,0 4 0,-1 5 0,1 3 0,-1 5 0,1-5 0,1-8 0,-1-9 0,2-8 0,0 1 0,0-1 0,0-1 0,0-3 0,0-3 0,-1 0 0,0 2 0,0 1 0,0 0 0,0-3 0,1-1 0,0 0 0,0 4 0,0 1 0,-1 0 0,0-3 0,0-2 0,0-1 0,0 1 0,0 1 0,-1 3 0,0-1 0,1 2 0,0-3 0,1-1 0,0 0 0,0 0 0,0 2 0,0-1 0,0-3 0,0-6 0,0-3 0,0-2 0,0 0 0,0-2 0,0-1 0,6-9 0,9-2 0,11-6 0,6 0 0,2 0 0,-2 1 0,0 1 0,0-1 0,-1 0 0,0 0 0,-3 0 0,-1 1 0,-1 0 0,1 0 0,3 0 0,0 1 0,1 0 0,-1 0 0,-1 1 0,3-1 0,1 0 0,3 0 0,0 0 0,1 1 0,2 1 0,-1 1 0,3-1 0,5-1 0,4 1 0,0 1 0,-3-1 0,-2 1 0,4 0 0,5 0 0,5 0 0,-2-2 0,-1 0 0,0 0 0,3 0 0,8 2 0,3 0 0,0-1 0,-6 0 0,-7-2 0,-4 1 0,2 0 0,8-1 0,5 0 0,1-1 0,-1 0 0,-5 0 0,0 0 0,1 0 0,2 0 0,-1 0 0,-1 0 0,2 1 0,-5 1 0,-1 1 0,-2 1 0,1-1 0,2 0 0,-4 1 0,-1 0 0,-4 1 0,0-1 0,5-1 0,-7-1 0,-2-2 0,7 0 0,2 1 0,8 0 0,0 2 0,-4 0 0,-2 0 0,-3-1 0,1-1 0,-2 0 0,5 0 0,0 2 0,-1-1 0,-4 0 0,-6-1 0,-5-1 0,-7 0 0,-7 0 0,-2 0 0,-2 0 0,3 0 0,0 0 0,0 0 0,0-1 0,-1-1 0,2 0 0,-1 0 0,0-2 0,0 1 0,-2 0 0,1 1 0,-3 0 0,-1 1 0,-2-1 0,-1-1 0,1 0 0,-2-1 0,-3-1 0,-3 1 0,-1-1 0,-2-1 0,0-3 0,2-3 0,0-5 0,1-4 0,1-3 0,1-4 0,-2-3 0,1-3 0,2-5 0,0-5 0,1-7 0,-1-5 0,0-6 0,-1-3 0,-1-2 0,-2 3 0,-1-1 0,-1 1 0,-1-2 0,-1-3 0,-1 0 0,-2-2 0,-3 1 0,0 1 0,-3 0 0,0 4 0,-1 1 0,-3 2 0,-1 1 0,-3 1 0,-1 3 0,0 2 0,-2 3 0,-1 1 0,-3 0 0,-1 7 0,1 4 0,0 7 0,2 5 0,-1 1 0,-1-1 0,-1 1 0,1-1 0,-1 0 0,-2 2 0,0 2 0,-1 3 0,2 7 0,1 5 0,0 4 0,-3 0 0,-9 0 0,-8 1 0,-11 0 0,-5 1 0,-7 1 0,-8 1 0,-4 1 0,-9 0 0,-3 1 0,0 2 0,-1-1 0,-1 1 0,-8-1 0,41-1 0,0 0 0,-4 1 0,0 0 0,1 0 0,0 0 0,-43 2 0,12-2 0,9-1 0,3 0 0,-7 0 0,-4 1 0,-3-1 0,2-1 0,7 0 0,3 0 0,1 0 0,-4 0 0,-1 0 0,1 0 0,2 0 0,0-1 0,-6-1 0,1 1 0,1 0 0,5 0 0,5 0 0,0 0 0,3-1 0,-1 2 0,-2 0 0,0 0 0,-3 0 0,6 0 0,3 0 0,3 0 0,3 0 0,-1 0 0,5 0 0,2 0 0,0 0 0,3 1 0,-3 1 0,6 0 0,4 1 0,3-1 0,2 1 0,-5 0 0,-1 1 0,0 1 0,3 1 0,6 0 0,1-1 0,3 0 0,0 0 0,2-1 0,2 0 0,1-2 0,4 2 0,1-1 0,0 0 0,2 0 0,1-1 0,3 2 0,2 0 0,0 1 0,1 1 0,0 0 0,2 0 0,1 0 0,2 0 0,0 1 0,0 1 0,0 0 0,1 1 0,1-1 0,1 1 0,1 0 0,0 1 0,1 2 0,1 0 0,0-1 0,0-1 0,1 1 0,-2 4 0,1 3 0,0 0 0,1-2 0,0-2 0,0-2 0,0-1 0,0 1 0,0-2 0,1-2 0,0-2 0,1 0 0,-2 1 0,0 3 0,0-1 0,0 1 0,0-3 0,0-1 0,0 0 0,0-2 0,0 1 0,0-2 0,0-1 0,-2 0 0,2 1 0,-1-2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29:05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1 138 24575,'2'1'0,"-1"0"0,-1 3 0,0 4 0,0 2 0,0 3 0,-1 0 0,1 2 0,-1 1 0,0 3 0,1 2 0,0 1 0,0 1 0,0 0 0,1 1 0,0 1 0,1-2 0,1-1 0,-1-2 0,2-1 0,0 1 0,0 0 0,1-2 0,2-1 0,0-2 0,1 0 0,4-1 0,1-1 0,5-1 0,2-2 0,3-2 0,4-2 0,5-1 0,4-1 0,6-1 0,2 0 0,2-2 0,-2 0 0,-3-1 0,0-1 0,0 1 0,6 0 0,3 1 0,3 0 0,-2 0 0,-3-1 0,2 0 0,6 0 0,2 0 0,-2 0 0,-7 1 0,-7 1 0,3 0 0,8 1 0,4-1 0,0-1 0,-9-1 0,-9 0 0,-3-1 0,-2-1 0,-2-2 0,-3 0 0,-5-1 0,-3 0 0,-1-1 0,2-4 0,0-4 0,-3-4 0,-3-1 0,-5-1 0,-4-1 0,-2-4 0,0-7 0,0-3 0,-1-1 0,-2 0 0,0 3 0,-1 0 0,-1-1 0,-1 2 0,0 2 0,0 4 0,0 5 0,-1 5 0,0 2 0,0-1 0,-1-1 0,0-1 0,0 3 0,0 3 0,1 4 0,-1 1 0,-1 1 0,-2-1 0,-3 1 0,-1 1 0,-5 2 0,-5 0 0,-7 1 0,-7 1 0,-5 0 0,-5-1 0,-1 0 0,-3-1 0,-4 0 0,-5 1 0,-4-1 0,2 1 0,2 0 0,7 1 0,4 0 0,5 0 0,2 0 0,1-1 0,3 0 0,2 0 0,1 1 0,1-1 0,-3 1 0,-1 0 0,1 1 0,0 0 0,4 1 0,1 0 0,2-1 0,0 1 0,0-2 0,2 1 0,2-1 0,-1 0 0,0 1 0,-3 0 0,-1 0 0,4-1 0,2 0 0,2 0 0,-1 0 0,-2 0 0,1 0 0,3 0 0,2 0 0,3 0 0,0 1 0,1 0 0,0 0 0,-1 0 0,2 0 0,2 0 0,3 0 0,3 0 0,1 0 0,1 1 0,1 0 0,0 1 0,1-1 0,0 2 0,-1 2 0,1 3 0,-2 1 0,0 1 0,1 1 0,-1 2 0,1-1 0,1-1 0,0-1 0,0-3 0,0 0 0,0-2 0,0 0 0,0-2 0,0 1 0,0 0 0,0 1 0,0 0 0,0-1 0,-1 0 0,0-2 0,-1-1 0,2-1 0,-1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5:34:4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24575,'1'1'0,"0"1"0,-2 0 0,0-1 0,0 2 0,-1 0 0,1 0 0,-1 1 0,1 0 0,-1 1 0,1 0 0,0 0 0,0 0 0,0 1 0,1-2 0,-1 1 0,0 0 0,1-1 0,-1 0 0,0 1 0,1 0 0,-1 1 0,0 0 0,1 1 0,-1 0 0,1 0 0,-1 1 0,0 0 0,1 1 0,0 0 0,0 2 0,0 1 0,0-1 0,-1 0 0,1-1 0,-1 0 0,1 2 0,-1 1 0,1 2 0,-1-1 0,1 0 0,0 0 0,0-1 0,0-1 0,0 1 0,0-1 0,0 0 0,0 0 0,0-1 0,1-1 0,0 1 0,-1 0 0,0-1 0,0 1 0,0-1 0,0 0 0,1-1 0,1 0 0,0-2 0,-1-2 0,4-2 0,11-1 0,12 1 0,14 2 0,6 0 0,-2-1 0,-1 1 0,-5-2 0,-6-1 0,-5-1 0,-6-1 0,-2 0 0,0 0 0,-1 0 0,1 0 0,-1 0 0,-3 0 0,1 0 0,0 0 0,1 0 0,2 0 0,2 0 0,2 0 0,0 0 0,3 0 0,2 0 0,0 0 0,-2 0 0,-3 0 0,-1 0 0,5 0 0,3 0 0,3 0 0,-3 0 0,-2 0 0,0 0 0,1 1 0,6 0 0,0 0 0,-2-1 0,-2 0 0,-4 0 0,2 0 0,2-1 0,4 0 0,3-1 0,0 1 0,0 0 0,0 1 0,1 0 0,1 0 0,-1 0 0,-1 0 0,-1 0 0,-1 0 0,3 0 0,2 0 0,-5 1 0,-2 0 0,-7 0 0,-3-1 0,-1 0 0,-1 1 0,-2 0 0,-3-1 0,-2-1 0,0 0 0,0 0 0,-3-1 0,-3 0 0,-5 0 0,0 0 0,-1 0 0,1-3 0,1 0 0,1-3 0,-1 0 0,1-1 0,-1-1 0,-1 1 0,-1-1 0,-2-1 0,0 0 0,-1-1 0,-1-1 0,0 1 0,-1 1 0,1-2 0,-1 0 0,0 0 0,0-1 0,0 1 0,0-1 0,-1-1 0,1 0 0,-1-1 0,1-1 0,0 0 0,0 0 0,0-1 0,0 1 0,0 1 0,0 0 0,0 3 0,0 2 0,0 1 0,0 1 0,0 0 0,0 2 0,0 2 0,-1 3 0,0 1 0,-4 0 0,-7 1 0,-7-2 0,-6 0 0,-2 1 0,-2 0 0,-3 0 0,1 1 0,0-1 0,1 0 0,-1 0 0,0 0 0,0 0 0,-1 1 0,2 0 0,-1 1 0,0 0 0,1 0 0,0 0 0,-2-1 0,-4 2 0,-5-1 0,0-1 0,-5 0 0,-4 0 0,1-1 0,-2 1 0,9 0 0,6 1 0,2 0 0,1-1 0,-1 0 0,-1 0 0,1 0 0,-1 0 0,2 0 0,1 1 0,-1 0 0,-1 0 0,1-1 0,0 0 0,-1 0 0,0 0 0,2 0 0,2 0 0,4 0 0,2 0 0,2 0 0,1 0 0,1 0 0,-1 0 0,1-1 0,-1 0 0,2 1 0,0-1 0,1 1 0,0 0 0,1 0 0,1 0 0,1 0 0,2-1 0,-1 0 0,-1 1 0,1 0 0,0 0 0,1 0 0,0-1 0,-2 1 0,1-1 0,0 1 0,-1-1 0,1 0 0,0 0 0,3 0 0,2 1 0,1-1 0,-2 0 0,-1 1 0,-1-1 0,1 0 0,1 0 0,-2 0 0,-1-1 0,-2 1 0,1 0 0,2-1 0,1 0 0,1 1 0,1 1 0,2 0 0,2-1 0,3 0 0,2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18:1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2184 78 24575,'-10'-2'0,"-5"0"0,-4-1 0,-5 0 0,1 0 0,-2 1 0,-4 1 0,-3-1 0,-4 0 0,-2 1 0,-4-2 0,-3 2 0,-3-1 0,0 0 0,0-1 0,-2 0 0,-5 0 0,-3 0 0,-3-1 0,0 0 0,3 0 0,1 1 0,1 0 0,0 1 0,-2 0 0,-3 0 0,2 1 0,2-1 0,6 0 0,2 1 0,0-1 0,-4 1 0,-1 0 0,1 1 0,4 0 0,4 0 0,2 0 0,1 0 0,-1 0 0,3 0 0,4-1 0,4 0 0,2 1 0,2 0 0,2 1 0,3 2 0,1 0 0,1 2 0,-1 1 0,0 2 0,2 0 0,4 1 0,4-1 0,4 0 0,1-1 0,1 1 0,1 0 0,0 0 0,2 1 0,0 1 0,0-1 0,1 2 0,0-1 0,0 2 0,-1-1 0,1-1 0,0-1 0,1 0 0,-1-1 0,1 1 0,0-1 0,0-1 0,0 0 0,0-1 0,1 0 0,-1 0 0,1 0 0,0 2 0,0-1 0,0 3 0,-1 0 0,0 2 0,0 1 0,1 0 0,0-2 0,-1-1 0,0-2 0,1-1 0,-1 0 0,0 0 0,0 1 0,0-2 0,0 1 0,0 1 0,1 1 0,0-3 0,0 0 0,1-2 0,0 2 0,0-3 0,-1 2 0,0-2 0,1 2 0,0-1 0,1 1 0,3-1 0,4 1 0,3 0 0,3 1 0,-1-1 0,-1-1 0,-3 0 0,-1 0 0,1 0 0,0 0 0,0 0 0,-1-1 0,-1 0 0,1-1 0,-1-1 0,-2 0 0,1-1 0,20 5 0,17 3 0,15 3 0,3 1 0,-5-1 0,-27-5 0,5-1 0,-21-4 0,3 0 0,0-1 0,-4 0 0,0 0 0,-3 0 0,-1 0 0,1 0 0,2 0 0,4 0 0,1 0 0,1 0 0,-1 0 0,2 0 0,2-1 0,-1 0 0,0 1 0,-1 0 0,0 1 0,1 0 0,2 1 0,1 0 0,2 0 0,2-2 0,2 0 0,2 0 0,-1 0 0,0 0 0,3 1 0,1 0 0,3 0 0,0 0 0,3 0 0,3 2 0,1-1 0,0 0 0,0 0 0,-1 0 0,-2 2 0,-3-1 0,-4 0 0,-1 0 0,0-1 0,3-1 0,0 0 0,-2-1 0,-2 0 0,-3 0 0,0 0 0,1 0 0,2 0 0,3 1 0,3 0 0,2 0 0,4-1 0,3 0 0,2 0 0,-4-1 0,-7 0 0,-6 0 0,-7-1 0,0-1 0,-1 0 0,1-1 0,0-1 0,4-1 0,1-1 0,0-1 0,-2-2 0,-6 0 0,-5-1 0,-2-2 0,-1-1 0,-1-3 0,1-1 0,-2-3 0,0-2 0,-1-1 0,-1-3 0,-2 0 0,-2 1 0,-1 2 0,-2 3 0,0 2 0,-2 2 0,0 1 0,-1 1 0,0 1 0,-1 0 0,1 1 0,-1 3 0,0 0 0,0 3 0,0 0 0,0 1 0,0 1 0,0 1 0,-1-1 0,0 1 0,-1 1 0,-1 0 0,-1 0 0,-1 0 0,-2 0 0,-2 1 0,-3-1 0,-4 0 0,-2 1 0,0-1 0,1 2 0,0 0 0,-2 1 0,-1-1 0,0 0 0,2 0 0,0 0 0,1 0 0,0 1 0,0 0 0,1 0 0,2 0 0,0 1 0,2-1 0,1 0 0,3-1 0,1 1 0,2 0 0,0 1 0,0 0 0,1 0 0,0-2 0,-1 0 0,-1 0 0,1 0 0,-4 0 0,-12-1 0,-11-1 0,-4 0 0,11 0 0,12 2 0,13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18:24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1192 13 24575,'-9'-2'0,"-2"1"0,-8-1 0,-5 0 0,-3 1 0,-9-1 0,-8 1 0,-9 0 0,-7 1 0,2 2 0,3 1 0,-1 3 0,0 2 0,0 3 0,-2 3 0,1 5 0,0 2 0,3 3 0,5-2 0,7-3 0,8-2 0,7-2 0,2 0 0,0 0 0,0 3 0,1 1 0,2 1 0,1 1 0,2 2 0,2-1 0,1 0 0,4-1 0,2-1 0,2 0 0,1 1 0,2 0 0,1 1 0,0 1 0,2 0 0,1 2 0,-1-1 0,2-3 0,0 0 0,1 0 0,1 0 0,1 1 0,1-2 0,1-3 0,1-3 0,1 0 0,4 0 0,3-1 0,3 0 0,4-2 0,6-2 0,7-1 0,5-1 0,0-1 0,-1-2 0,-1-1 0,2-1 0,2-1 0,-1 0 0,-3-1 0,-2-1 0,0-1 0,0-1 0,0 0 0,-3-1 0,-3 1 0,-1 1 0,3-1 0,2 0 0,-2-1 0,-1 1 0,1 0 0,5 1 0,2 0 0,-1 0 0,-3 0 0,-3-1 0,4-1 0,0 1 0,0 0 0,-5 0 0,-2 1 0,0 0 0,4-1 0,3 0 0,2 1 0,-1 0 0,-1 0 0,-2-1 0,-2 1 0,0 0 0,-3 0 0,-1-1 0,-1 0 0,-3-3 0,0 1 0,-4-1 0,-2 1 0,0-1 0,-2-2 0,1-3 0,-1-3 0,1-2 0,-4-1 0,-2-1 0,-2 0 0,-2-1 0,-2-5 0,0-3 0,-1-4 0,-1 0 0,0 0 0,-1-1 0,-1-1 0,1-2 0,-1-1 0,-1 4 0,-1 3 0,-1 6 0,0 2 0,-2 3 0,-1 0 0,-3 2 0,-1 2 0,0 0 0,-2 3 0,-1 0 0,-3 2 0,-1-1 0,-2 0 0,-1 0 0,-4 0 0,-3 1 0,-2 1 0,-3 0 0,-2 2 0,0 1 0,1 1 0,2 1 0,3 1 0,0 0 0,4 1 0,3 0 0,2 0 0,1 0 0,0 1 0,0 0 0,0 0 0,3 0 0,0 0 0,2 0 0,0 0 0,2 0 0,3 0 0,4 0 0,1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31:41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24575,'-2'6'0,"1"2"0,0 4 0,0 5 0,0 2 0,1 2 0,0 5 0,0 0 0,-1 1 0,1-3 0,-2 0 0,1 0 0,-1 0 0,1 1 0,0-3 0,0-2 0,1-2 0,-1-1 0,0 0 0,0 0 0,0 0 0,1 1 0,-1 0 0,0-2 0,0 0 0,0 0 0,0 1 0,0 2 0,-1-2 0,1-1 0,-1-1 0,1 0 0,0 2 0,1 0 0,0 1 0,0-4 0,0 1 0,0 0 0,0 0 0,0 1 0,0-2 0,-1-1 0,1-3 0,-1 0 0,0-2 0,3-3 0,4-3 0,6-3 0,5-1 0,3-1 0,2 0 0,2-1 0,4 1 0,-1-1 0,-3 2 0,-3 0 0,-2 0 0,-1 1 0,4 0 0,2 1 0,1-1 0,-1 0 0,-2 1 0,2-1 0,0 1 0,2 0 0,0 0 0,-1 0 0,0 1 0,3 0 0,2 0 0,4 1 0,-1-1 0,-1 0 0,-1-1 0,2 1 0,3 0 0,0 0 0,-2-1 0,-3 0 0,1-1 0,-3 0 0,5 0 0,0 0 0,3 1 0,-1 0 0,1 0 0,-1 1 0,2 1 0,2 0 0,0 0 0,1 0 0,-5 0 0,1-1 0,0 1 0,2-1 0,-2 0 0,-5 0 0,-2-1 0,0-1 0,4 0 0,3 0 0,2 0 0,-2 0 0,-2 1 0,-2-1 0,-2 0 0,0 0 0,0 1 0,-3-1 0,-2 1 0,-2-1 0,0 0 0,1 0 0,-1-2 0,1 2 0,-2 0 0,1-1 0,0 2 0,0-2 0,-4-1 0,-1 1 0,-4 0 0,-2 1 0,-2 0 0,0 1 0,0-2 0,0 0 0,0 0 0,0 0 0,-3 0 0,0 0 0,-1-1 0,0 0 0,1 1 0,-1 1 0,-3-1 0,1 1 0,-2-2 0,2 0 0,1-2 0,-1 0 0,0 0 0,-1 1 0,0-1 0,1 0 0,0-2 0,1-2 0,0-1 0,-1-2 0,0-1 0,-1 0 0,-1 1 0,0 1 0,0 1 0,-1-2 0,0-1 0,0 0 0,0 1 0,-1 0 0,0 0 0,0-1 0,-1 0 0,1 1 0,-1 2 0,0 2 0,0 0 0,0-1 0,0-1 0,0-3 0,0 1 0,-1 1 0,1 2 0,-2 1 0,1 0 0,0 1 0,0-1 0,0 0 0,0-2 0,-1-3 0,1-4 0,0 1 0,-1-1 0,1 2 0,-1 1 0,2-1 0,0 1 0,0-1 0,0 0 0,0-2 0,0 0 0,0 2 0,0 1 0,0 3 0,0 0 0,0 2 0,0-1 0,0 0 0,-1-2 0,0 1 0,1 2 0,-1 2 0,0 1 0,1 0 0,-1 0 0,-1 2 0,-5 0 0,-11 3 0,-10 0 0,-11-1 0,-7 0 0,-4 1 0,-5 0 0,-7 1 0,-5 1 0,-2 1 0,-1 0 0,9 1 0,7-2 0,9 1 0,6-1 0,0 0 0,-2 0 0,-3 0 0,1-1 0,-1 1 0,3 0 0,-1 1 0,-2 0 0,-1 0 0,-1-1 0,0 0 0,1-1 0,-2 0 0,-2 0 0,-3 1 0,-6 1 0,-2 2 0,-2 0 0,3-1 0,0-1 0,2-1 0,2 1 0,5 0 0,2 0 0,2 2 0,3-1 0,3-1 0,4 0 0,4-1 0,0 0 0,-2-1 0,0-1 0,2 0 0,2 0 0,2 0 0,-1 1 0,0 0 0,5 0 0,4 0 0,6 0 0,3 0 0,3 0 0,4 0 0,1-1 0,2 0 0,-2 1 0,2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33:10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1117 20 24575,'-2'0'0,"-4"0"0,-4 0 0,-7-1 0,-5 0 0,-7 0 0,-1-1 0,-1 1 0,1-1 0,0 1 0,-1-1 0,-2 1 0,-2-1 0,1 1 0,-2-1 0,0 1 0,2 0 0,2 1 0,2 0 0,1 0 0,-2 1 0,-1 0 0,2 1 0,2 1 0,5 1 0,0 1 0,0 2 0,0 0 0,0 2 0,1 0 0,0 1 0,1 1 0,0 0 0,0 2 0,1 1 0,1 1 0,0 1 0,0 0 0,3 1 0,0 1 0,3-1 0,1 1 0,2-1 0,0 0 0,0 1 0,0 1 0,2 1 0,0 2 0,2 1 0,0-2 0,2 2 0,-1 1 0,0 2 0,1 3 0,0-4 0,1-2 0,1-1 0,0 2 0,0 2 0,1 0 0,0-1 0,0-4 0,1 5 0,0 1 0,0 0 0,0 1 0,2-3 0,0 0 0,1 4 0,3 2 0,0 3 0,2-3 0,1-3 0,2-3 0,3-1 0,2-1 0,2-1 0,-1-3 0,0-2 0,7 3 0,5 2 0,6 0 0,4-1 0,-2-6 0,-1-3 0,-4-2 0,-5-4 0,-3-3 0,-1-1 0,1-2 0,0 0 0,3 1 0,4 0 0,4 0 0,4-1 0,3 0 0,3-1 0,-1-1 0,2-3 0,-3-1 0,-1-2 0,-3-1 0,-3-3 0,-2-1 0,-1-2 0,-1-1 0,-2 1 0,-2 1 0,-1-1 0,0-1 0,0-1 0,1-1 0,-4 0 0,1-1 0,-1-1 0,2-3 0,1-1 0,-2-3 0,-2-1 0,-2 0 0,-2-2 0,0-1 0,-1-3 0,-1 0 0,-5 2 0,-2 3 0,-5 2 0,0 2 0,0-4 0,-1 0 0,0-3 0,-2 0 0,0 1 0,-1-2 0,0 3 0,0 1 0,0 2 0,-1 2 0,-1 1 0,0 2 0,-1 1 0,-1 0 0,-1-1 0,0 2 0,-2 3 0,0 2 0,-1 1 0,0 2 0,-2 0 0,-2 0 0,-2 0 0,-3 0 0,-2 0 0,-2 1 0,-3 1 0,0 0 0,-1 1 0,0 0 0,2 2 0,1 0 0,1 2 0,1 0 0,1 1 0,1 0 0,2 1 0,0 0 0,2 1 0,3 0 0,2 2 0,2-1 0,1 1 0,-2 0 0,-1 0 0,-1 0 0,1 0 0,4 0 0,1 0 0,1 0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38:43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99 24575,'0'6'0,"0"4"0,0 6 0,0 2 0,0 3 0,0-1 0,0 0 0,0 0 0,0 0 0,-1 0 0,0 0 0,0-2 0,0-3 0,-1 0 0,1-1 0,-1 1 0,0 0 0,2 1 0,-1 1 0,1 0 0,0 1 0,-1 1 0,0 1 0,0 0 0,0 1 0,0 3 0,-1 4 0,1 1 0,1 2 0,-1-2 0,0-1 0,0-1 0,1 2 0,-1 1 0,1 1 0,0 2 0,0-1 0,0 1 0,0-1 0,0 0 0,0 0 0,0 0 0,-1-1 0,0 2 0,0 1 0,1 4 0,-1 2 0,0 1 0,0 1 0,-1-1 0,1-1 0,1-2 0,0-1 0,0 1 0,-1-1 0,0-1 0,1 0 0,-1 1 0,1 2 0,0-2 0,-1 3 0,0 1 0,0 5 0,0 4 0,1-2 0,0-4 0,0-3 0,0 0 0,-2 1 0,1 1 0,-1 1 0,0-1 0,1-2 0,0 0 0,0 0 0,1 5 0,0 5 0,-1 3 0,0-2 0,0-1 0,0-3 0,1 0 0,0 1 0,0-3 0,-1 2 0,0-3 0,0 1 0,1-5 0,0-3 0,-1-1 0,0-3 0,0 0 0,0-3 0,0-1 0,0-2 0,0 1 0,1 1 0,0 2 0,-1 3 0,0 1 0,1-1 0,-1-4 0,1-2 0,0-1 0,0 0 0,0 0 0,0 0 0,-1 0 0,0 3 0,0 0 0,1 1 0,0-1 0,0 0 0,0-1 0,0-1 0,1-4 0,0-5 0,0-6 0,1-2 0,-1 0 0,1-1 0,1 1 0,0-1 0,0-1 0,2-1 0,0-2 0,1-1 0,2 0 0,2 0 0,3 2 0,1 0 0,6 1 0,5 1 0,5-1 0,5 1 0,3-2 0,5-1 0,3-1 0,3-2 0,3 1 0,2-1 0,3 0 0,0 0 0,1 0 0,3-1 0,2-1 0,5 0 0,-2-1 0,3 0 0,-1 0 0,2-1 0,2 0 0,0 0 0,0 1 0,1 3 0,5 2 0,2 1 0,5 1 0,0 2 0,-3-1 0,0 1 0,1 0 0,3 1 0,7 1 0,2-2 0,3 0 0,-2-1 0,-2 0 0,-1 0 0,1-1 0,4 0 0,-3 0 0,-5-3 0,-12-1 0,-8 0 0,-1-1 0,2 0 0,2 1 0,2-1 0,-6-1 0,-2 0 0,-5-2 0,-2 0 0,3 0 0,-1 1 0,-2 1 0,-7 0 0,-6 0 0,-7 0 0,0-1 0,-1 0 0,1 0 0,-2 0 0,-4 0 0,-8-1 0,-4-1 0,-5 1 0,1-1 0,0 0 0,0 1 0,0-1 0,1 0 0,2 0 0,1 0 0,3 0 0,3-1 0,2-1 0,-1 1 0,1 0 0,1-1 0,2 0 0,4 1 0,-2 0 0,-3 1 0,-2 0 0,-1-1 0,0 1 0,0-1 0,-5 1 0,-7-1 0,-5 1 0,-4 0 0,-2 1 0,17-2 0,11 0 0,14-1 0,6-1 0,-13 3 0,-11-1 0,-12-1 0,-6 0 0,-2-3 0,2-4 0,1-2 0,3-6 0,2-5 0,1-11 0,1-12 0,-1-15 0,-1-12 0,-1-8 0,-2-1 0,-4 0 0,-5-2 0,-3-12 0,-3 39 0,-1-3 0,1-4 0,-1-3 0,-1-6 0,1-1 0,-1-2 0,0 0 0,0-3 0,-1-1 0,0-4 0,-1-2 0,0-3 0,0-1 0,-2-1 0,1-2 0,-1-3 0,0-2 0,0-1 0,0 0 0,1 33 0,1-2 0,0 1 0,-1-33 0,0 1 0,0 4 0,-1 1 0,-1 0 0,-1 1 0,1 9 0,-2 2 0,0 6 0,0 2 0,0 11 0,0 3 0,0 9 0,0 1 0,-8-37 0,1 15 0,2 11 0,0 8 0,0 5 0,-1 2 0,-1 3 0,0 5 0,-1 5 0,0 5 0,1 6 0,1 7 0,2 5 0,-1 2 0,-4 1 0,-4 0 0,-7 1 0,-3 1 0,-6 3 0,-7 1 0,-10 1 0,-11 0 0,-11 0 0,-7 1 0,0 1 0,2 2 0,5 0 0,-3 0 0,-9 1 0,-8-1 0,45-2 0,1 0 0,-1-1 0,0 0 0,0-1 0,0 0 0,-2 0 0,1 1 0,0 0 0,1 0 0,-2 0 0,1 0 0,-1 1 0,1-1 0,-1 0 0,0 0 0,-1 1 0,-1-1 0,-1 2 0,-1-1 0,-2 0 0,1 1 0,1-1 0,1 1 0,2-1 0,2 0 0,-44 3 0,46-3 0,-1-1 0,-2 0 0,-2 1 0,-1-1 0,0 0 0,3 1 0,2-1 0,-37 3 0,12-1 0,-4-2 0,-7-1 0,0 0 0,5 1 0,14 0 0,8 0 0,2 0 0,-1-1 0,1 0 0,0 1 0,3 0 0,-5 0 0,-1-1 0,3-1 0,8 0 0,7 0 0,2 1 0,-4 0 0,-4 0 0,2 0 0,4 0 0,8 0 0,5 0 0,3 0 0,2 1 0,1-1 0,0 1 0,-1 0 0,-2-1 0,0 0 0,2 0 0,4 0 0,4 0 0,-2 0 0,1 0 0,0 0 0,4 0 0,2 0 0,1 0 0,-3-1 0,-3 0 0,-2-1 0,-2 1 0,-1-1 0,0 1 0,0-1 0,2 0 0,6 1 0,7 0 0,4 2 0,3-1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9:54:41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1023 128 24575,'-7'-1'0,"-9"-4"0,-18-6 0,-17-5 0,-13-5 0,-1 1 0,7 2 0,9 4 0,9 5 0,4 3 0,3 3 0,2 1 0,2 0 0,2 2 0,-1 0 0,0 1 0,-1 1 0,-1 2 0,-1 2 0,-1 3 0,-1 0 0,2 1 0,2 1 0,3 2 0,3 0 0,3 1 0,3-1 0,1 2 0,0 1 0,2 1 0,1 2 0,2 1 0,1 0 0,2 1 0,0 1 0,0 0 0,3-2 0,1 0 0,1-2 0,1 0 0,0-1 0,0 1 0,1 2 0,0 1 0,0 1 0,1-3 0,0-1 0,0 0 0,0 1 0,0-1 0,0 0 0,0 0 0,1 0 0,1 0 0,0 1 0,0 2 0,-1-8 0,3 10 0,2-6 0,1 5 0,1 1 0,-2-5 0,1 0 0,2 1 0,1 1 0,2-1 0,0 0 0,1-1 0,1 1 0,3 3 0,2 1 0,0 0 0,-1-3 0,-3-2 0,1-1 0,2 1 0,0 0 0,-2-1 0,-1-1 0,0-1 0,1 0 0,3-1 0,1 0 0,2 0 0,4-1 0,3-1 0,-1-1 0,-1-2 0,-3-3 0,0-1 0,-1-1 0,-1-2 0,0-1 0,0-2 0,-1-2 0,0-3 0,0-2 0,0-1 0,1-3 0,1-1 0,0-1 0,-2 1 0,-2 1 0,-2-1 0,2-1 0,1-3 0,0-1 0,-1 0 0,-3 0 0,-2 0 0,0-2 0,1 0 0,-1 1 0,-2-1 0,-3 1 0,-1-1 0,0-3 0,0-3 0,0 0 0,-2 1 0,-1 2 0,-1 0 0,0 0 0,-1 0 0,1 1 0,-1 2 0,1 0 0,-1 0 0,0 1 0,0-2 0,-1 1 0,1 0 0,-1 2 0,-1 2 0,1 3 0,-1 1 0,0 0 0,0 0 0,-1 1 0,1-1 0,-1-2 0,0 0 0,1 0 0,0 1 0,-1 2 0,0 0 0,1 0 0,0 0 0,0 1 0,-1-1 0,0 1 0,0 0 0,0 0 0,0-1 0,0 1 0,0-1 0,0 2 0,0 0 0,-2 1 0,1-1 0,-1 1 0,0-1 0,1 4 0,-1-2 0,1 5 0,0-2 0,0 0 0,-2-1 0,0 0 0,-1-1 0,0 1 0,-1 0 0,-2-1 0,-2 0 0,-4-1 0,-3 0 0,-2 1 0,1 0 0,5 1 0,4 2 0,4 1 0,2 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0:10:21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1093 34 24575,'-81'16'0,"0"1"0,0-1 0,22 1 0,-1 1 0,-33 5 0,-14 1 0,20 1 0,0 13 0,29-6 0,16-7 0,6 2 0,6-1 0,4 3 0,-2 5 0,1 4 0,3 0 0,4-2 0,5-5 0,6-3 0,1-2 0,2-2 0,0 1 0,1 0 0,0 4 0,2 2 0,1 1 0,0 0 0,1 1 0,0 2 0,1 3 0,-2 6 0,1 2 0,1 4 0,1-1 0,2 1 0,0 2 0,1 1 0,-1 1 0,3 1 0,2 0 0,3-1 0,5 0 0,1-5 0,0-1 0,4-6 0,7-1 0,8-2 0,11-5 0,5-3 0,8-4 0,8 0 0,9 2 0,11-1 0,4-3 0,-2-8 0,-10-9 0,-8-5 0,-9-4 0,-5-2 0,-7-2 0,-4-2 0,-4-5 0,-2-4 0,-1-3 0,-2-2 0,-4-1 0,-6-3 0,-4-2 0,-2-6 0,-1-5 0,0-3 0,-3-4 0,-4 1 0,-2-7 0,1-6 0,1-4 0,0-1 0,1 2 0,-2 2 0,-2-1 0,1-2 0,-2 0 0,-1-3 0,-3 4 0,-2 6 0,-2 8 0,0 4 0,1-1 0,-1-5 0,0-9 0,-2 18 0,-1-11 0,-1 21 0,-1-8 0,-1-1 0,-1 4 0,0-2 0,0-1 0,0 1 0,-1 3 0,-1 1 0,0 5 0,0 4 0,-1 3 0,0 0 0,0 1 0,0-1 0,-2-1 0,-1 2 0,0 2 0,0 4 0,1 2 0,1 2 0,1 2 0,-1 0 0,0 2 0,0 0 0,-1 0 0,0 2 0,0 0 0,2 1 0,0 1 0,-1 1 0,-1 0 0,-2 0 0,-1 0 0,-1 0 0,0 0 0,0 0 0,0-1 0,1 0 0,0 0 0,-3 0 0,-1 1 0,-1 0 0,0 0 0,-1 1 0,1 0 0,-1 0 0,2 0 0,2-1 0,3 0 0,3 0 0,-1 0 0,-1 2 0,1 0 0,0 1 0,1 0 0,3-1 0,-1 0 0,4-1 0,-1 0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0:18:40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2467 35 24575,'-32'-7'0,"-14"0"0,-25-1 0,-21 1 0,34 5 0,-3 0 0,-11 1 0,-4 1 0,-8 0 0,-1 2 0,-5 0 0,0 1 0,5 0 0,3 1 0,8 0 0,3 0 0,8 0 0,3 0 0,6-1 0,2 1 0,-41 4 0,6 2 0,6 2 0,-1-2 0,1-3 0,6-1 0,7-1 0,-5 2 0,29-1 0,-18 5 0,23-1 0,-6 3 0,3 2 0,10-2 0,-1 2 0,2 0 0,4-1 0,5 0 0,5 0 0,6-1 0,2 3 0,3 2 0,2 3 0,1 2 0,1 4 0,3 3 0,1 5 0,3 4 0,2 2 0,4 1 0,7 3 0,7 4 0,8 2 0,7-3 0,4-4 0,4-6 0,5-3 0,6-3 0,0-5 0,-3-5 0,-1-5 0,8 1 0,10-2 0,12 0 0,-1-3 0,1-5 0,3-4 0,5-3 0,3 0 0,-1 1 0,-3 1 0,3 0 0,-45-2 0,1-1 0,1 0 0,2 1 0,1-1 0,1-1 0,-3 1 0,0-2 0,-2 1 0,0-2 0,44-4 0,-11-6 0,-5-5 0,-9-3 0,-6-3 0,-4 2 0,-4 0 0,-2 1 0,-5 1 0,-4 1 0,-2-1 0,-3-1 0,-1-1 0,-2-1 0,-4 0 0,-1 0 0,-4 0 0,-3 0 0,-6 0 0,-4-2 0,-3 0 0,-4-1 0,-2-1 0,-3 1 0,-2-2 0,0-1 0,-3-3 0,0 2 0,-1 3 0,-1 5 0,-1 3 0,-1 2 0,-2-1 0,0 2 0,-1 3 0,2 1 0,0 1 0,-3-2 0,-2-1 0,-3-2 0,-1 1 0,-3-1 0,-4 1 0,-5-1 0,-1 2 0,-2 0 0,1 1 0,2 2 0,0 1 0,-2 1 0,-1 1 0,2 1 0,3 1 0,5 4 0,1-1 0,-1 0 0,2 1 0,1 0 0,4 1 0,2 1 0,0 0 0,2-1 0,-1 0 0,5 0 0,1 0 0,4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0E2E-CAF5-B34C-93F9-CE22DD002E76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985C9-0995-8748-9ED3-EAB77155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985C9-0995-8748-9ED3-EAB771552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2081-BAA0-2361-7AC2-AFDC48F8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6F8F2-59F5-6F40-6F77-67503591B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6CF9-44AA-47D7-A4CA-21AC3CCA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9E80-E29E-C482-B319-CBF12932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C5E3-8588-39DB-F151-3DB608E7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88DC-5A2B-B888-5883-91F0792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04E2-B323-9BA6-B9A7-6AAC2686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44C5-BD63-FA8F-1779-BA5F0B4D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2A0D-BCA3-4D65-1256-ACF07948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602A-DC04-A331-CD06-92722D64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81B75-661C-835A-7141-AFAFA8C0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062E3-2767-8DCD-C7AC-A22CD550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BB3C-CB01-1BD0-9787-C603AA7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CADE-F084-276A-C3DD-498E0835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FEE0-EDC7-8CEA-7EA4-A5D92AAE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5556-0F30-E1C1-D20C-11C9432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8FC7-60D0-6473-BE60-A2F66986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2FF0-DF23-41E8-876B-58D78D6C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A155-947C-F403-9C39-C86C9505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FDE1-F1F9-276A-E8CA-7E60EAE0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CB0-712D-9B12-59FE-925DC665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DDB89-27E4-0548-360C-1F57684A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4BBD-9F01-5C58-F445-9C9C9D8F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4E7A-9AFA-7F12-AF74-BC410E28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96A5-E71D-89D2-F1CF-F56AA135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F8C5-9902-50F2-2B56-1E2469BB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973B-AF0C-C6C7-B40F-DCEFCDAEB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AA264-8B38-1F28-CC79-1121E3EA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39F0-E352-F0F9-67A6-4FAD2034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2004B-F504-E93F-FDAE-92F2DA6E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5A70-ECD8-6884-0CB4-09C8B08F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AD57-EF61-8AC3-4C60-9588FFA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01AB-359B-BFEC-7BE0-634B4205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CB613-CF98-589C-2880-2899FB9F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67972-076B-44E4-F0A2-E0163BE66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4BB6C-1A92-2832-538A-831564094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4FBD4-DCA5-018E-D502-06150697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639AB-1EC2-35A8-6CDC-95489116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BEB56-6D51-20DA-97CF-23C7D39B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2F3E-D1F6-518D-832E-146B51F8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9B94-46F1-66A5-F4ED-DA90A169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93B7-0071-2868-BDFC-6D577DA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81637-74B5-8905-5E6D-2179F624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FF33F-B414-763B-1F94-578EDDA2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E8CC6-BA8C-9AF7-45CD-B4E0816F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E600-A636-BAC5-1FB3-5C6B7211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2E0-3AF9-6C03-13AA-D51A29B6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6E90-7146-90AE-EB6D-10F17F91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A79D4-391A-71F4-9127-655F854A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9F105-911D-B33E-F9E6-3814E50E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7001-1E4C-7D23-CF8F-A232C73F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0EB4-C1A8-74A1-5D9B-B0C4990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CC08-4EAF-8EFB-98B2-2D1101F9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19AAD-B798-0127-4690-FC5229DB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91D3-073B-2859-CAB2-5420D879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350C-2F98-B0B9-1C58-236D4B7E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F2C6-6137-BFCB-F414-001B098E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2093-A3EA-D909-C841-53CAB18C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A613A-E73A-6464-690A-D140902D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3204-2B43-37E9-37F0-4C3DAC73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DFD7-6F72-8EF8-9F84-74DF4B558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CFF0-C295-BD74-7D9E-6D0B02CB1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1618-5284-3A0C-4BC8-F54B954D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15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14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google/eng-edu/blob/main/ml/cc/exercises/pandas_dataframe_ultraquick_tutorial.ipynb" TargetMode="External"/><Relationship Id="rId2" Type="http://schemas.openxmlformats.org/officeDocument/2006/relationships/hyperlink" Target="https://colab.research.google.com/?utm_source=scs-index#scrollTo=OwuxHmxllTw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notebooks/basic_features_overview.ipyn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4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ople working on ideas">
            <a:extLst>
              <a:ext uri="{FF2B5EF4-FFF2-40B4-BE49-F238E27FC236}">
                <a16:creationId xmlns:a16="http://schemas.microsoft.com/office/drawing/2014/main" id="{36469088-A231-CEDF-3A3A-366A90515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9" r="24734" b="5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DE5A4-880E-9773-579D-E7593B47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Overview of Google Colab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C7564-1B09-699E-C818-9C944FCB9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Data Analytics Department</a:t>
            </a:r>
          </a:p>
          <a:p>
            <a:pPr algn="l"/>
            <a:r>
              <a:rPr lang="en-US" sz="2000"/>
              <a:t>Bridgerland Technical College</a:t>
            </a:r>
          </a:p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</a:t>
            </a:r>
            <a:r>
              <a:rPr lang="en-US" sz="3200" dirty="0"/>
              <a:t>run your code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BD65A2-1F58-AA28-4BFA-C03B44A0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60" y="1648081"/>
            <a:ext cx="5572665" cy="46947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9BC6B-024D-4757-2428-00034C733088}"/>
              </a:ext>
            </a:extLst>
          </p:cNvPr>
          <p:cNvCxnSpPr>
            <a:cxnSpLocks/>
          </p:cNvCxnSpPr>
          <p:nvPr/>
        </p:nvCxnSpPr>
        <p:spPr>
          <a:xfrm flipV="1">
            <a:off x="2731168" y="2714328"/>
            <a:ext cx="1399415" cy="32966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2DB2A-E204-B4E4-C4AB-AFE48ED38EB1}"/>
              </a:ext>
            </a:extLst>
          </p:cNvPr>
          <p:cNvCxnSpPr>
            <a:cxnSpLocks/>
          </p:cNvCxnSpPr>
          <p:nvPr/>
        </p:nvCxnSpPr>
        <p:spPr>
          <a:xfrm flipH="1">
            <a:off x="6460957" y="1864826"/>
            <a:ext cx="3344780" cy="3729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F74B2F-E3A8-1DED-4FDD-15FFC0CD8F91}"/>
              </a:ext>
            </a:extLst>
          </p:cNvPr>
          <p:cNvSpPr txBox="1"/>
          <p:nvPr/>
        </p:nvSpPr>
        <p:spPr>
          <a:xfrm>
            <a:off x="953786" y="2877093"/>
            <a:ext cx="17686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run your code as a block.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AAF82-1A19-C370-6080-99C9C8BC85BF}"/>
              </a:ext>
            </a:extLst>
          </p:cNvPr>
          <p:cNvSpPr txBox="1"/>
          <p:nvPr/>
        </p:nvSpPr>
        <p:spPr>
          <a:xfrm>
            <a:off x="9805737" y="1602510"/>
            <a:ext cx="182937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Runtime option: You can see other options here for running your code.</a:t>
            </a:r>
          </a:p>
        </p:txBody>
      </p:sp>
    </p:spTree>
    <p:extLst>
      <p:ext uri="{BB962C8B-B14F-4D97-AF65-F5344CB8AC3E}">
        <p14:creationId xmlns:p14="http://schemas.microsoft.com/office/powerpoint/2010/main" val="348697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download a .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py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and .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ipynb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CCCB0E-C539-454F-38D4-ED4FDE9C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48" y="1586370"/>
            <a:ext cx="5141343" cy="48548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A4203-653D-0723-FE60-0F271DC08449}"/>
              </a:ext>
            </a:extLst>
          </p:cNvPr>
          <p:cNvCxnSpPr>
            <a:cxnSpLocks/>
          </p:cNvCxnSpPr>
          <p:nvPr/>
        </p:nvCxnSpPr>
        <p:spPr>
          <a:xfrm>
            <a:off x="2514600" y="1949115"/>
            <a:ext cx="15881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A3DAC2-1800-E8AF-BBFB-2BC00335DEEE}"/>
                  </a:ext>
                </a:extLst>
              </p14:cNvPr>
              <p14:cNvContentPartPr/>
              <p14:nvPr/>
            </p14:nvContentPartPr>
            <p14:xfrm>
              <a:off x="6788994" y="5753691"/>
              <a:ext cx="1190880" cy="46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A3DAC2-1800-E8AF-BBFB-2BC00335DE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4674" y="5749371"/>
                <a:ext cx="1199520" cy="470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6CD9038-546B-3DEA-F1F0-ED2E8DAA3E1A}"/>
              </a:ext>
            </a:extLst>
          </p:cNvPr>
          <p:cNvSpPr txBox="1"/>
          <p:nvPr/>
        </p:nvSpPr>
        <p:spPr>
          <a:xfrm>
            <a:off x="9642131" y="5496377"/>
            <a:ext cx="180473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see the two options here.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7855A5-CB3B-B594-EDB6-902EC4EDCE26}"/>
              </a:ext>
            </a:extLst>
          </p:cNvPr>
          <p:cNvCxnSpPr>
            <a:cxnSpLocks/>
          </p:cNvCxnSpPr>
          <p:nvPr/>
        </p:nvCxnSpPr>
        <p:spPr>
          <a:xfrm flipH="1">
            <a:off x="8827168" y="6120063"/>
            <a:ext cx="83017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E75E5D-F43C-E117-6750-1125BA993AA8}"/>
                  </a:ext>
                </a:extLst>
              </p14:cNvPr>
              <p14:cNvContentPartPr/>
              <p14:nvPr/>
            </p14:nvContentPartPr>
            <p14:xfrm>
              <a:off x="4104834" y="1806291"/>
              <a:ext cx="340200" cy="240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E75E5D-F43C-E117-6750-1125BA993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0514" y="1801971"/>
                <a:ext cx="34884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06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save your file in Google Drive and GitHub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3E24B4-A91C-824D-363C-92FCE0D1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45" y="1604513"/>
            <a:ext cx="4389709" cy="49636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FBA2EE-F926-F309-C858-C1C897BDAF94}"/>
              </a:ext>
            </a:extLst>
          </p:cNvPr>
          <p:cNvCxnSpPr>
            <a:cxnSpLocks/>
          </p:cNvCxnSpPr>
          <p:nvPr/>
        </p:nvCxnSpPr>
        <p:spPr>
          <a:xfrm>
            <a:off x="2704381" y="1931862"/>
            <a:ext cx="15881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1377CA-29BE-2AB7-DC3D-C02D7A9C0216}"/>
              </a:ext>
            </a:extLst>
          </p:cNvPr>
          <p:cNvCxnSpPr>
            <a:cxnSpLocks/>
          </p:cNvCxnSpPr>
          <p:nvPr/>
        </p:nvCxnSpPr>
        <p:spPr>
          <a:xfrm>
            <a:off x="2704381" y="4429206"/>
            <a:ext cx="15881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79255E-2C54-FE63-B380-EBD2763AEBD6}"/>
                  </a:ext>
                </a:extLst>
              </p14:cNvPr>
              <p14:cNvContentPartPr/>
              <p14:nvPr/>
            </p14:nvContentPartPr>
            <p14:xfrm>
              <a:off x="4502506" y="4096168"/>
              <a:ext cx="1822320" cy="81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79255E-2C54-FE63-B380-EBD2763AE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186" y="4091848"/>
                <a:ext cx="1830960" cy="827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9904AF-7F40-44B5-D793-4CE0EFA096E4}"/>
              </a:ext>
            </a:extLst>
          </p:cNvPr>
          <p:cNvSpPr txBox="1"/>
          <p:nvPr/>
        </p:nvSpPr>
        <p:spPr>
          <a:xfrm>
            <a:off x="556532" y="4096168"/>
            <a:ext cx="21396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are the options to save the file in Drive and GitHub</a:t>
            </a:r>
          </a:p>
        </p:txBody>
      </p:sp>
    </p:spTree>
    <p:extLst>
      <p:ext uri="{BB962C8B-B14F-4D97-AF65-F5344CB8AC3E}">
        <p14:creationId xmlns:p14="http://schemas.microsoft.com/office/powerpoint/2010/main" val="23669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A4FC2B-CE53-29E7-ED13-84DB3340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42" y="1595087"/>
            <a:ext cx="5434174" cy="34289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D677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save a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ipynb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file as a PDF file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3E24B4-A91C-824D-363C-92FCE0D1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68" y="1524697"/>
            <a:ext cx="3951126" cy="44677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FBA2EE-F926-F309-C858-C1C897BDAF94}"/>
              </a:ext>
            </a:extLst>
          </p:cNvPr>
          <p:cNvCxnSpPr>
            <a:cxnSpLocks/>
          </p:cNvCxnSpPr>
          <p:nvPr/>
        </p:nvCxnSpPr>
        <p:spPr>
          <a:xfrm flipV="1">
            <a:off x="8398565" y="4434157"/>
            <a:ext cx="1450829" cy="8287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1377CA-29BE-2AB7-DC3D-C02D7A9C02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0047" y="5485750"/>
            <a:ext cx="108445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9904AF-7F40-44B5-D793-4CE0EFA096E4}"/>
              </a:ext>
            </a:extLst>
          </p:cNvPr>
          <p:cNvSpPr txBox="1"/>
          <p:nvPr/>
        </p:nvSpPr>
        <p:spPr>
          <a:xfrm>
            <a:off x="164544" y="5024085"/>
            <a:ext cx="14555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“File” and click “Print”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5BA20-3333-A314-2060-A53A7839B426}"/>
                  </a:ext>
                </a:extLst>
              </p14:cNvPr>
              <p14:cNvContentPartPr/>
              <p14:nvPr/>
            </p14:nvContentPartPr>
            <p14:xfrm>
              <a:off x="2755901" y="5367130"/>
              <a:ext cx="613800" cy="23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5BA20-3333-A314-2060-A53A7839B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581" y="5362810"/>
                <a:ext cx="622440" cy="245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06EB91-652E-3ED8-D31F-BEE22B8DDDA1}"/>
              </a:ext>
            </a:extLst>
          </p:cNvPr>
          <p:cNvSpPr txBox="1"/>
          <p:nvPr/>
        </p:nvSpPr>
        <p:spPr>
          <a:xfrm>
            <a:off x="7194822" y="5291203"/>
            <a:ext cx="24361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we click this option, we can have a preview of the file and export it as a PDF file.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0AA225-29B4-8ACF-A61B-D4C0BF67A601}"/>
                  </a:ext>
                </a:extLst>
              </p14:cNvPr>
              <p14:cNvContentPartPr/>
              <p14:nvPr/>
            </p14:nvContentPartPr>
            <p14:xfrm>
              <a:off x="9918626" y="4300278"/>
              <a:ext cx="774720" cy="18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0AA225-29B4-8ACF-A61B-D4C0BF67A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4306" y="4295958"/>
                <a:ext cx="78336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8AFFE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What to find in Google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Colab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in General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0C767-A57B-D1E6-A261-093CDAF735CB}"/>
              </a:ext>
            </a:extLst>
          </p:cNvPr>
          <p:cNvSpPr txBox="1"/>
          <p:nvPr/>
        </p:nvSpPr>
        <p:spPr>
          <a:xfrm>
            <a:off x="794083" y="2033357"/>
            <a:ext cx="5919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find different tutorials such 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Machine learning tutorial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tutorial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TensorFlow tutorial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Data Science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05F82-2128-C8A0-211D-AA454C02A1AB}"/>
              </a:ext>
            </a:extLst>
          </p:cNvPr>
          <p:cNvSpPr txBox="1"/>
          <p:nvPr/>
        </p:nvSpPr>
        <p:spPr>
          <a:xfrm>
            <a:off x="794083" y="4709736"/>
            <a:ext cx="13649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Machine Learning: </a:t>
            </a:r>
            <a:r>
              <a:rPr lang="en-US" dirty="0">
                <a:hlinkClick r:id="rId2"/>
              </a:rPr>
              <a:t>https://colab.research.google.com/?utm_source=scs-index#scrollTo=OwuxHmxllTwN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Pandas: </a:t>
            </a:r>
            <a:r>
              <a:rPr lang="en-US" dirty="0">
                <a:hlinkClick r:id="rId3"/>
              </a:rPr>
              <a:t>https://colab.research.google.com/github/google/eng-edu/blob/main/ml/cc/exercises/pandas_dataframe_ultraquick_tutorial.ipynb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Overview: </a:t>
            </a:r>
            <a:r>
              <a:rPr lang="en-US" dirty="0">
                <a:hlinkClick r:id="rId4"/>
              </a:rPr>
              <a:t>https://colab.research.google.com/notebooks/basic_features_overview.ipynb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0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D35F1B-783B-751D-CECA-95C0C125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0DC90-6E58-A20A-6B82-14AD7F9A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84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7332-5B31-5DC9-8E6C-749E4F5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Content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AC19C6-E686-6DC3-DC0E-9033A23CC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644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89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create a Google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Colab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account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B8EBEF-D800-7A2E-6352-206835E3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45" y="1675227"/>
            <a:ext cx="7354309" cy="4394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AD727-F693-1595-43CE-2A8E127FACE1}"/>
              </a:ext>
            </a:extLst>
          </p:cNvPr>
          <p:cNvCxnSpPr>
            <a:cxnSpLocks/>
          </p:cNvCxnSpPr>
          <p:nvPr/>
        </p:nvCxnSpPr>
        <p:spPr>
          <a:xfrm flipH="1" flipV="1">
            <a:off x="9830994" y="1821951"/>
            <a:ext cx="1286185" cy="83593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689F77-1EB7-F7E2-9A4B-00572C77ED53}"/>
                  </a:ext>
                </a:extLst>
              </p14:cNvPr>
              <p14:cNvContentPartPr/>
              <p14:nvPr/>
            </p14:nvContentPartPr>
            <p14:xfrm>
              <a:off x="9118194" y="1591731"/>
              <a:ext cx="712800" cy="460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689F77-1EB7-F7E2-9A4B-00572C77E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3874" y="1587411"/>
                <a:ext cx="721440" cy="469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79C5054-3692-2336-27E3-676D7CD8924D}"/>
              </a:ext>
            </a:extLst>
          </p:cNvPr>
          <p:cNvSpPr txBox="1"/>
          <p:nvPr/>
        </p:nvSpPr>
        <p:spPr>
          <a:xfrm>
            <a:off x="9998242" y="2803358"/>
            <a:ext cx="188895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can sign in with your Gmail account or your school email.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79EC9-CF8C-E6C2-C6CA-4A720AF5757B}"/>
              </a:ext>
            </a:extLst>
          </p:cNvPr>
          <p:cNvCxnSpPr>
            <a:cxnSpLocks/>
          </p:cNvCxnSpPr>
          <p:nvPr/>
        </p:nvCxnSpPr>
        <p:spPr>
          <a:xfrm>
            <a:off x="3128211" y="4724353"/>
            <a:ext cx="141691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B30C9-E076-264B-FBB1-F55D76B8382F}"/>
              </a:ext>
            </a:extLst>
          </p:cNvPr>
          <p:cNvSpPr txBox="1"/>
          <p:nvPr/>
        </p:nvSpPr>
        <p:spPr>
          <a:xfrm>
            <a:off x="1888959" y="4908884"/>
            <a:ext cx="16122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Colab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672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create a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Colab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notebook</a:t>
            </a:r>
          </a:p>
        </p:txBody>
      </p:sp>
      <p:pic>
        <p:nvPicPr>
          <p:cNvPr id="10" name="Picture 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E999F10-CCC6-0F5B-BC3F-FA6C8D75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90" y="1669121"/>
            <a:ext cx="4799494" cy="4322572"/>
          </a:xfrm>
          <a:prstGeom prst="rect">
            <a:avLst/>
          </a:prstGeom>
        </p:spPr>
      </p:pic>
      <p:pic>
        <p:nvPicPr>
          <p:cNvPr id="11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936CEAA-CD95-56CA-7EBE-6F71D019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296" y="1690688"/>
            <a:ext cx="5293255" cy="432257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B3A3D-A21C-7EF1-FB74-876493224FD8}"/>
              </a:ext>
            </a:extLst>
          </p:cNvPr>
          <p:cNvCxnSpPr>
            <a:cxnSpLocks/>
          </p:cNvCxnSpPr>
          <p:nvPr/>
        </p:nvCxnSpPr>
        <p:spPr>
          <a:xfrm flipH="1" flipV="1">
            <a:off x="4788568" y="5450305"/>
            <a:ext cx="1106983" cy="8653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82A395-46AA-F6C5-AB0C-40666CFF12AC}"/>
              </a:ext>
            </a:extLst>
          </p:cNvPr>
          <p:cNvCxnSpPr>
            <a:cxnSpLocks/>
          </p:cNvCxnSpPr>
          <p:nvPr/>
        </p:nvCxnSpPr>
        <p:spPr>
          <a:xfrm flipV="1">
            <a:off x="5895551" y="2343236"/>
            <a:ext cx="1211939" cy="397240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45139-2F48-CA84-82C1-91B35CBDE283}"/>
              </a:ext>
            </a:extLst>
          </p:cNvPr>
          <p:cNvSpPr txBox="1"/>
          <p:nvPr/>
        </p:nvSpPr>
        <p:spPr>
          <a:xfrm>
            <a:off x="3591065" y="6318043"/>
            <a:ext cx="5141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You can use these two ways to open a new notebook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840A70-BBAF-AF73-DFBC-26A73B4138A2}"/>
                  </a:ext>
                </a:extLst>
              </p14:cNvPr>
              <p14:cNvContentPartPr/>
              <p14:nvPr/>
            </p14:nvContentPartPr>
            <p14:xfrm>
              <a:off x="7019034" y="2168451"/>
              <a:ext cx="948960" cy="22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840A70-BBAF-AF73-DFBC-26A73B413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4714" y="2164131"/>
                <a:ext cx="957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7CC823-DCB0-9B3A-973B-B468E01A7CA0}"/>
                  </a:ext>
                </a:extLst>
              </p14:cNvPr>
              <p14:cNvContentPartPr/>
              <p14:nvPr/>
            </p14:nvContentPartPr>
            <p14:xfrm>
              <a:off x="4383474" y="5145651"/>
              <a:ext cx="64080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7CC823-DCB0-9B3A-973B-B468E01A7C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9154" y="5141331"/>
                <a:ext cx="64944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7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968-B5D3-5008-1B6F-210A277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How to upload a data file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786C4F-E825-7F46-E153-0D5A94C0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71" y="2565734"/>
            <a:ext cx="4831682" cy="28966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234B76-1128-9C3E-8583-D4AE9B0D6305}"/>
              </a:ext>
            </a:extLst>
          </p:cNvPr>
          <p:cNvCxnSpPr>
            <a:cxnSpLocks/>
          </p:cNvCxnSpPr>
          <p:nvPr/>
        </p:nvCxnSpPr>
        <p:spPr>
          <a:xfrm flipH="1">
            <a:off x="4295797" y="2033748"/>
            <a:ext cx="977063" cy="53198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C23E7D-B883-6A1E-6596-F6D77BDC39AD}"/>
                  </a:ext>
                </a:extLst>
              </p14:cNvPr>
              <p14:cNvContentPartPr/>
              <p14:nvPr/>
            </p14:nvContentPartPr>
            <p14:xfrm>
              <a:off x="3527845" y="2599731"/>
              <a:ext cx="880560" cy="28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C23E7D-B883-6A1E-6596-F6D77BDC3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3525" y="2595411"/>
                <a:ext cx="889200" cy="290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55361-DF0A-E320-B392-A68EBBEAAE10}"/>
              </a:ext>
            </a:extLst>
          </p:cNvPr>
          <p:cNvCxnSpPr>
            <a:cxnSpLocks/>
          </p:cNvCxnSpPr>
          <p:nvPr/>
        </p:nvCxnSpPr>
        <p:spPr>
          <a:xfrm>
            <a:off x="1585620" y="4134524"/>
            <a:ext cx="824334" cy="7339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8988264-5642-956E-6857-9E206DB88411}"/>
                  </a:ext>
                </a:extLst>
              </p14:cNvPr>
              <p14:cNvContentPartPr/>
              <p14:nvPr/>
            </p14:nvContentPartPr>
            <p14:xfrm>
              <a:off x="2363116" y="4868451"/>
              <a:ext cx="554400" cy="45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8988264-5642-956E-6857-9E206DB884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8796" y="4864131"/>
                <a:ext cx="563040" cy="4600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BF6448-264D-9323-D24F-184EE33BCB0E}"/>
              </a:ext>
            </a:extLst>
          </p:cNvPr>
          <p:cNvSpPr txBox="1"/>
          <p:nvPr/>
        </p:nvSpPr>
        <p:spPr>
          <a:xfrm>
            <a:off x="5272860" y="1676585"/>
            <a:ext cx="1828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First, change the name of your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6E36B-8C52-F55F-A068-45778288E1DA}"/>
              </a:ext>
            </a:extLst>
          </p:cNvPr>
          <p:cNvSpPr txBox="1"/>
          <p:nvPr/>
        </p:nvSpPr>
        <p:spPr>
          <a:xfrm>
            <a:off x="441699" y="2934195"/>
            <a:ext cx="18288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option will open the option for uploading the data file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3069D3-42CB-2E99-6053-4193292E1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780" y="4255096"/>
            <a:ext cx="4112207" cy="212958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CE8CA6-E73F-8972-5F44-79311404D148}"/>
              </a:ext>
            </a:extLst>
          </p:cNvPr>
          <p:cNvCxnSpPr>
            <a:cxnSpLocks/>
          </p:cNvCxnSpPr>
          <p:nvPr/>
        </p:nvCxnSpPr>
        <p:spPr>
          <a:xfrm>
            <a:off x="2767263" y="5319890"/>
            <a:ext cx="4908884" cy="7459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FFFF57-49B8-1D5B-1406-984E4A49C7EE}"/>
                  </a:ext>
                </a:extLst>
              </p14:cNvPr>
              <p14:cNvContentPartPr/>
              <p14:nvPr/>
            </p14:nvContentPartPr>
            <p14:xfrm>
              <a:off x="7993554" y="4782051"/>
              <a:ext cx="1931040" cy="1550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FFFF57-49B8-1D5B-1406-984E4A49C7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234" y="4777731"/>
                <a:ext cx="1939680" cy="155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8B21787-F8FE-7509-F174-715D0B8FD3DF}"/>
              </a:ext>
            </a:extLst>
          </p:cNvPr>
          <p:cNvSpPr txBox="1"/>
          <p:nvPr/>
        </p:nvSpPr>
        <p:spPr>
          <a:xfrm>
            <a:off x="3694196" y="5749919"/>
            <a:ext cx="15786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opens the “Files” section</a:t>
            </a:r>
          </a:p>
        </p:txBody>
      </p:sp>
    </p:spTree>
    <p:extLst>
      <p:ext uri="{BB962C8B-B14F-4D97-AF65-F5344CB8AC3E}">
        <p14:creationId xmlns:p14="http://schemas.microsoft.com/office/powerpoint/2010/main" val="35898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F840-C299-ED09-845E-F59AB8DD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" y="2175866"/>
            <a:ext cx="5593297" cy="28966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CEFF6A-3A52-6483-B66E-F1BDD07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E1FF3A-3B74-ABE4-6AD7-EC849AD88E0E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How to upload a data file</a:t>
            </a:r>
            <a:endParaRPr lang="en-US" sz="3200" dirty="0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D9F80DE-303A-C1B4-9D5F-9DA6F18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42" y="2361924"/>
            <a:ext cx="4509715" cy="28408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30F356-6062-4CB8-78C7-9FD99A2CBDB4}"/>
              </a:ext>
            </a:extLst>
          </p:cNvPr>
          <p:cNvCxnSpPr>
            <a:cxnSpLocks/>
          </p:cNvCxnSpPr>
          <p:nvPr/>
        </p:nvCxnSpPr>
        <p:spPr>
          <a:xfrm flipV="1">
            <a:off x="771811" y="3737790"/>
            <a:ext cx="449010" cy="163188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FE3F23-CD86-562C-73D3-03953689A723}"/>
                  </a:ext>
                </a:extLst>
              </p14:cNvPr>
              <p14:cNvContentPartPr/>
              <p14:nvPr/>
            </p14:nvContentPartPr>
            <p14:xfrm>
              <a:off x="1086629" y="3339530"/>
              <a:ext cx="396720" cy="44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FE3F23-CD86-562C-73D3-03953689A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309" y="3335210"/>
                <a:ext cx="405360" cy="451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3D72A-0468-E06C-5A5E-B6893025BD16}"/>
              </a:ext>
            </a:extLst>
          </p:cNvPr>
          <p:cNvCxnSpPr>
            <a:cxnSpLocks/>
          </p:cNvCxnSpPr>
          <p:nvPr/>
        </p:nvCxnSpPr>
        <p:spPr>
          <a:xfrm flipV="1">
            <a:off x="8058903" y="4444099"/>
            <a:ext cx="621280" cy="130699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0BF32-E187-6FFA-8D56-D4E25A78B078}"/>
              </a:ext>
            </a:extLst>
          </p:cNvPr>
          <p:cNvCxnSpPr>
            <a:cxnSpLocks/>
          </p:cNvCxnSpPr>
          <p:nvPr/>
        </p:nvCxnSpPr>
        <p:spPr>
          <a:xfrm flipV="1">
            <a:off x="5474368" y="3361905"/>
            <a:ext cx="2142154" cy="205230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1CE7C7-F674-DEC2-3569-15991D9164E0}"/>
              </a:ext>
            </a:extLst>
          </p:cNvPr>
          <p:cNvSpPr txBox="1"/>
          <p:nvPr/>
        </p:nvSpPr>
        <p:spPr>
          <a:xfrm>
            <a:off x="190276" y="5341076"/>
            <a:ext cx="17927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to upload the data file (temporary)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4D2C3-7FAA-34B7-E7E5-055F5182893A}"/>
              </a:ext>
            </a:extLst>
          </p:cNvPr>
          <p:cNvSpPr txBox="1"/>
          <p:nvPr/>
        </p:nvSpPr>
        <p:spPr>
          <a:xfrm>
            <a:off x="4454954" y="5414211"/>
            <a:ext cx="17391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see the uploaded file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EEA182-228F-46E7-0835-290C1DFA3F04}"/>
              </a:ext>
            </a:extLst>
          </p:cNvPr>
          <p:cNvSpPr txBox="1"/>
          <p:nvPr/>
        </p:nvSpPr>
        <p:spPr>
          <a:xfrm>
            <a:off x="7284907" y="5767861"/>
            <a:ext cx="139527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the reminder</a:t>
            </a:r>
          </a:p>
        </p:txBody>
      </p:sp>
    </p:spTree>
    <p:extLst>
      <p:ext uri="{BB962C8B-B14F-4D97-AF65-F5344CB8AC3E}">
        <p14:creationId xmlns:p14="http://schemas.microsoft.com/office/powerpoint/2010/main" val="273677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EFF6A-3A52-6483-B66E-F1BDD07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E1FF3A-3B74-ABE4-6AD7-EC849AD88E0E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How to upload a data file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AEAD4-C258-017B-A7D5-04D04CAB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" y="1980699"/>
            <a:ext cx="5593297" cy="2896602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A6D7A5-3E21-7192-A050-CC0D3FB2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42" y="3030208"/>
            <a:ext cx="5331124" cy="22905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51339-AD3C-4355-DA64-F14B27596B15}"/>
              </a:ext>
            </a:extLst>
          </p:cNvPr>
          <p:cNvCxnSpPr>
            <a:cxnSpLocks/>
          </p:cNvCxnSpPr>
          <p:nvPr/>
        </p:nvCxnSpPr>
        <p:spPr>
          <a:xfrm flipV="1">
            <a:off x="1190445" y="3737968"/>
            <a:ext cx="954928" cy="14293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1E833-413D-6EF4-030B-26656D1127F5}"/>
                  </a:ext>
                </a:extLst>
              </p14:cNvPr>
              <p14:cNvContentPartPr/>
              <p14:nvPr/>
            </p14:nvContentPartPr>
            <p14:xfrm>
              <a:off x="1949386" y="3030208"/>
              <a:ext cx="578880" cy="70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E1E833-413D-6EF4-030B-26656D1127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066" y="3025888"/>
                <a:ext cx="587520" cy="71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271D26-A089-5119-06D4-FC0CCB804256}"/>
              </a:ext>
            </a:extLst>
          </p:cNvPr>
          <p:cNvSpPr txBox="1"/>
          <p:nvPr/>
        </p:nvSpPr>
        <p:spPr>
          <a:xfrm>
            <a:off x="309055" y="5167312"/>
            <a:ext cx="271770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option allows you to upload the data file in your drive.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1520E-C4AC-797D-8A7D-A06D5490DAD7}"/>
              </a:ext>
            </a:extLst>
          </p:cNvPr>
          <p:cNvCxnSpPr>
            <a:cxnSpLocks/>
          </p:cNvCxnSpPr>
          <p:nvPr/>
        </p:nvCxnSpPr>
        <p:spPr>
          <a:xfrm flipV="1">
            <a:off x="9357289" y="4923973"/>
            <a:ext cx="1644266" cy="7936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7D7506-AB41-5F7B-D5F0-D5DB2D5E60B4}"/>
                  </a:ext>
                </a:extLst>
              </p14:cNvPr>
              <p14:cNvContentPartPr/>
              <p14:nvPr/>
            </p14:nvContentPartPr>
            <p14:xfrm>
              <a:off x="10992226" y="4795648"/>
              <a:ext cx="1076040" cy="37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7D7506-AB41-5F7B-D5F0-D5DB2D5E60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7906" y="4791328"/>
                <a:ext cx="1084680" cy="3841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DAF57CD-E611-E466-7D33-2BA985F966F2}"/>
              </a:ext>
            </a:extLst>
          </p:cNvPr>
          <p:cNvSpPr txBox="1"/>
          <p:nvPr/>
        </p:nvSpPr>
        <p:spPr>
          <a:xfrm>
            <a:off x="7626003" y="5717604"/>
            <a:ext cx="25534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to connect to your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329581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27017-AB1E-4623-10E3-F4DAE57E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61" y="1969030"/>
            <a:ext cx="7614012" cy="37041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EFF6A-3A52-6483-B66E-F1BDD07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E1FF3A-3B74-ABE4-6AD7-EC849AD88E0E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How to load a data file into a </a:t>
            </a:r>
            <a:r>
              <a:rPr lang="en-US" sz="3200" dirty="0" err="1"/>
              <a:t>DataFrame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51339-AD3C-4355-DA64-F14B27596B15}"/>
              </a:ext>
            </a:extLst>
          </p:cNvPr>
          <p:cNvCxnSpPr>
            <a:cxnSpLocks/>
          </p:cNvCxnSpPr>
          <p:nvPr/>
        </p:nvCxnSpPr>
        <p:spPr>
          <a:xfrm flipV="1">
            <a:off x="1819033" y="4241800"/>
            <a:ext cx="1724267" cy="117658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71D26-A089-5119-06D4-FC0CCB804256}"/>
              </a:ext>
            </a:extLst>
          </p:cNvPr>
          <p:cNvSpPr txBox="1"/>
          <p:nvPr/>
        </p:nvSpPr>
        <p:spPr>
          <a:xfrm>
            <a:off x="249811" y="5426564"/>
            <a:ext cx="17242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is the uploaded file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ABF434-F4C8-03CC-6CDE-AFD182EE0FD6}"/>
                  </a:ext>
                </a:extLst>
              </p14:cNvPr>
              <p14:cNvContentPartPr/>
              <p14:nvPr/>
            </p14:nvContentPartPr>
            <p14:xfrm>
              <a:off x="7003760" y="4703160"/>
              <a:ext cx="3297960" cy="83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ABF434-F4C8-03CC-6CDE-AFD182EE0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9440" y="4698840"/>
                <a:ext cx="3306600" cy="84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8DE0B-0D0A-8E78-7FF4-F917675863BB}"/>
              </a:ext>
            </a:extLst>
          </p:cNvPr>
          <p:cNvCxnSpPr>
            <a:cxnSpLocks/>
          </p:cNvCxnSpPr>
          <p:nvPr/>
        </p:nvCxnSpPr>
        <p:spPr>
          <a:xfrm flipV="1">
            <a:off x="7805040" y="5503168"/>
            <a:ext cx="0" cy="45313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0BBF62-E49B-6FBB-60BC-0F533CB04BD7}"/>
              </a:ext>
            </a:extLst>
          </p:cNvPr>
          <p:cNvSpPr txBox="1"/>
          <p:nvPr/>
        </p:nvSpPr>
        <p:spPr>
          <a:xfrm>
            <a:off x="6606994" y="5951486"/>
            <a:ext cx="33498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for loading the CSV file into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3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1897C-B760-5734-D025-77DED99E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70" y="2489404"/>
            <a:ext cx="4500830" cy="26108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EFF6A-3A52-6483-B66E-F1BDD07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E1FF3A-3B74-ABE4-6AD7-EC849AD88E0E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How to load a data file into a </a:t>
            </a:r>
            <a:r>
              <a:rPr lang="en-US" sz="3200" dirty="0" err="1"/>
              <a:t>DataFrame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51339-AD3C-4355-DA64-F14B27596B15}"/>
              </a:ext>
            </a:extLst>
          </p:cNvPr>
          <p:cNvCxnSpPr>
            <a:cxnSpLocks/>
          </p:cNvCxnSpPr>
          <p:nvPr/>
        </p:nvCxnSpPr>
        <p:spPr>
          <a:xfrm flipV="1">
            <a:off x="5130800" y="4690664"/>
            <a:ext cx="1657745" cy="69394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71D26-A089-5119-06D4-FC0CCB804256}"/>
              </a:ext>
            </a:extLst>
          </p:cNvPr>
          <p:cNvSpPr txBox="1"/>
          <p:nvPr/>
        </p:nvSpPr>
        <p:spPr>
          <a:xfrm>
            <a:off x="3241117" y="5397112"/>
            <a:ext cx="29057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on the three dots and select “copy path” </a:t>
            </a:r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8E8CA7-6207-B1C0-1793-304FEE89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969030"/>
            <a:ext cx="3873257" cy="210767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CB3F7C-DE58-2C57-6078-EE3E6DAB181F}"/>
              </a:ext>
            </a:extLst>
          </p:cNvPr>
          <p:cNvCxnSpPr>
            <a:cxnSpLocks/>
          </p:cNvCxnSpPr>
          <p:nvPr/>
        </p:nvCxnSpPr>
        <p:spPr>
          <a:xfrm flipV="1">
            <a:off x="3467890" y="3699455"/>
            <a:ext cx="0" cy="7544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38227F-91E8-9AA0-9AB3-1EB8ECC77007}"/>
              </a:ext>
            </a:extLst>
          </p:cNvPr>
          <p:cNvSpPr txBox="1"/>
          <p:nvPr/>
        </p:nvSpPr>
        <p:spPr>
          <a:xfrm>
            <a:off x="2421052" y="4453944"/>
            <a:ext cx="18360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we need the file path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A1E45C-0979-50DB-A46F-B1E9D442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09" y="5397112"/>
            <a:ext cx="4132530" cy="110826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BBD5C4-AFA3-DE9B-2759-410543CFE667}"/>
              </a:ext>
            </a:extLst>
          </p:cNvPr>
          <p:cNvCxnSpPr>
            <a:cxnSpLocks/>
          </p:cNvCxnSpPr>
          <p:nvPr/>
        </p:nvCxnSpPr>
        <p:spPr>
          <a:xfrm>
            <a:off x="8039307" y="4690664"/>
            <a:ext cx="2381572" cy="100883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3A8BE8B-8B34-560A-D692-298A25AF4F92}"/>
                  </a:ext>
                </a:extLst>
              </p14:cNvPr>
              <p14:cNvContentPartPr/>
              <p14:nvPr/>
            </p14:nvContentPartPr>
            <p14:xfrm>
              <a:off x="9590000" y="5703960"/>
              <a:ext cx="2190960" cy="168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3A8BE8B-8B34-560A-D692-298A25AF4F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5680" y="5699640"/>
                <a:ext cx="21996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2A42E4-6666-9361-0A15-9D88861A4098}"/>
                  </a:ext>
                </a:extLst>
              </p14:cNvPr>
              <p14:cNvContentPartPr/>
              <p14:nvPr/>
            </p14:nvContentPartPr>
            <p14:xfrm>
              <a:off x="9586760" y="5813400"/>
              <a:ext cx="37080" cy="4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2A42E4-6666-9361-0A15-9D88861A40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440" y="5809080"/>
                <a:ext cx="4572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2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477</Words>
  <Application>Microsoft Macintosh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Overview of Google Colab</vt:lpstr>
      <vt:lpstr>Content</vt:lpstr>
      <vt:lpstr>How to create a Google Colab account</vt:lpstr>
      <vt:lpstr>How to create a Colab notebook</vt:lpstr>
      <vt:lpstr>How to upload a data file</vt:lpstr>
      <vt:lpstr>PowerPoint Presentation</vt:lpstr>
      <vt:lpstr>PowerPoint Presentation</vt:lpstr>
      <vt:lpstr>PowerPoint Presentation</vt:lpstr>
      <vt:lpstr>PowerPoint Presentation</vt:lpstr>
      <vt:lpstr>How to run your code</vt:lpstr>
      <vt:lpstr>How to download a .py and .ipynb file</vt:lpstr>
      <vt:lpstr>How to save your file in Google Drive and GitHub</vt:lpstr>
      <vt:lpstr>How to save a ipynb file as a PDF file</vt:lpstr>
      <vt:lpstr>What to find in Google Colab in General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Google Colab</dc:title>
  <dc:creator>White, Teresa</dc:creator>
  <cp:lastModifiedBy>White, Teresa</cp:lastModifiedBy>
  <cp:revision>5</cp:revision>
  <dcterms:created xsi:type="dcterms:W3CDTF">2022-06-07T16:07:48Z</dcterms:created>
  <dcterms:modified xsi:type="dcterms:W3CDTF">2022-06-09T17:23:25Z</dcterms:modified>
</cp:coreProperties>
</file>