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60" r:id="rId4"/>
    <p:sldId id="259" r:id="rId5"/>
    <p:sldId id="258" r:id="rId6"/>
    <p:sldId id="262" r:id="rId7"/>
    <p:sldId id="261" r:id="rId8"/>
    <p:sldId id="264" r:id="rId9"/>
    <p:sldId id="265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939"/>
    <p:restoredTop sz="94694"/>
  </p:normalViewPr>
  <p:slideViewPr>
    <p:cSldViewPr snapToGrid="0" snapToObjects="1">
      <p:cViewPr varScale="1">
        <p:scale>
          <a:sx n="79" d="100"/>
          <a:sy n="79" d="100"/>
        </p:scale>
        <p:origin x="216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6/13/22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52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6/13/22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6/13/22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9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6/13/22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1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6/13/22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6/13/22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2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6/13/22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812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6/13/22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7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1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6/13/22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760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6/13/22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279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6/13/22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70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jIsoFsPu85IkvgPg2u7Ql3E8GFIl0A_z?usp=shar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jakevdp/PythonDataScienceHandbook/blob/master/notebooks/05.02-Introducing-Scikit-Learn.ipynb#scrollTo=otbBy3xwirT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87032-D457-1A23-4E5F-F96585E49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38" y="639763"/>
            <a:ext cx="6021207" cy="2910261"/>
          </a:xfrm>
        </p:spPr>
        <p:txBody>
          <a:bodyPr anchor="b">
            <a:normAutofit/>
          </a:bodyPr>
          <a:lstStyle/>
          <a:p>
            <a:pPr algn="l"/>
            <a:r>
              <a:rPr lang="en-US" sz="7500" dirty="0"/>
              <a:t>Python  Scikit-Learn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C60DF7C-88F0-40A5-96EC-BABE7A4A3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7534655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E8F7B-1C65-1755-1B61-A689E717A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438" y="4525963"/>
            <a:ext cx="6021207" cy="1509712"/>
          </a:xfrm>
        </p:spPr>
        <p:txBody>
          <a:bodyPr anchor="t">
            <a:normAutofit/>
          </a:bodyPr>
          <a:lstStyle/>
          <a:p>
            <a:pPr algn="l"/>
            <a:r>
              <a:rPr lang="en-US" sz="3300" dirty="0"/>
              <a:t>Data Analytics Department</a:t>
            </a:r>
          </a:p>
          <a:p>
            <a:pPr algn="l"/>
            <a:r>
              <a:rPr lang="en-US" sz="3300" dirty="0" err="1"/>
              <a:t>Bridgerland</a:t>
            </a:r>
            <a:r>
              <a:rPr lang="en-US" sz="3300" dirty="0"/>
              <a:t> Technical College</a:t>
            </a:r>
          </a:p>
          <a:p>
            <a:pPr algn="l"/>
            <a:endParaRPr lang="en-US" sz="3300" dirty="0"/>
          </a:p>
        </p:txBody>
      </p:sp>
      <p:pic>
        <p:nvPicPr>
          <p:cNvPr id="15" name="Picture 3" descr="101010 data lines to infinity">
            <a:extLst>
              <a:ext uri="{FF2B5EF4-FFF2-40B4-BE49-F238E27FC236}">
                <a16:creationId xmlns:a16="http://schemas.microsoft.com/office/drawing/2014/main" id="{7628813E-7D87-6ED7-FDDA-20A23D91E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66" r="26262" b="1"/>
          <a:stretch/>
        </p:blipFill>
        <p:spPr>
          <a:xfrm>
            <a:off x="7534655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4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2EE7-6DC9-9CEB-5049-B2B56DB3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395D3-AABB-3B2E-0696-7FD3D98F2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2587752"/>
            <a:ext cx="10798526" cy="3593592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en-US" dirty="0"/>
              <a:t>Train-Test Data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sklearn.model_selection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/>
              <a:t>train_test_split</a:t>
            </a:r>
            <a:endParaRPr lang="en-US" dirty="0"/>
          </a:p>
          <a:p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(X, y, </a:t>
            </a:r>
            <a:r>
              <a:rPr lang="en-US" dirty="0" err="1"/>
              <a:t>random_state</a:t>
            </a:r>
            <a:r>
              <a:rPr lang="en-US" dirty="0"/>
              <a:t>=0)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/>
              <a:t>Linear Regression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sklearn.linear_model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/>
              <a:t>LinearRegression</a:t>
            </a:r>
            <a:endParaRPr lang="en-US" dirty="0"/>
          </a:p>
          <a:p>
            <a:r>
              <a:rPr lang="en-US" dirty="0" err="1"/>
              <a:t>New_lr</a:t>
            </a:r>
            <a:r>
              <a:rPr lang="en-US" dirty="0"/>
              <a:t> = </a:t>
            </a:r>
            <a:r>
              <a:rPr lang="en-US" dirty="0" err="1"/>
              <a:t>LinearRegression</a:t>
            </a:r>
            <a:r>
              <a:rPr lang="en-US" dirty="0"/>
              <a:t>(normalize-true)</a:t>
            </a:r>
          </a:p>
        </p:txBody>
      </p:sp>
    </p:spTree>
    <p:extLst>
      <p:ext uri="{BB962C8B-B14F-4D97-AF65-F5344CB8AC3E}">
        <p14:creationId xmlns:p14="http://schemas.microsoft.com/office/powerpoint/2010/main" val="4114292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B69BC-B242-A5BF-5DD0-38294E18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scikit-learn in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622F5-2F9F-C6B3-5042-9347A1A39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Link: </a:t>
            </a:r>
            <a:r>
              <a:rPr lang="en-US" dirty="0" err="1"/>
              <a:t>Colab</a:t>
            </a:r>
            <a:r>
              <a:rPr lang="en-US" dirty="0"/>
              <a:t> notebook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https://colab.research.google.com/drive/1jIsoFsPu85IkvgPg2u7Ql3E8GFIl0A_z?usp=sharing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63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0D6C-6AC0-9B26-2ED4-315A2E24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CB893-DC88-8CB5-F71B-12BBC5E5F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Colab</a:t>
            </a:r>
            <a:endParaRPr lang="en-US" dirty="0"/>
          </a:p>
          <a:p>
            <a:r>
              <a:rPr lang="en-US" dirty="0">
                <a:hlinkClick r:id="rId2"/>
              </a:rPr>
              <a:t>https://colab.research.google.com/github/jakevdp/PythonDataScienceHandbook/blob/master/notebooks/05.02-Introducing-Scikit-Learn.ipynb#scrollTo=otbBy3xwirT0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155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A413DD3F-6BC4-F217-08F9-5C3894B37D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C2F3FA0-960A-435A-AC72-8ADCBF50F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139"/>
            <a:ext cx="12192000" cy="164455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4B393-0C9D-A56D-1E93-1CA97BA5B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675366"/>
            <a:ext cx="10268712" cy="8462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926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930FC-CBFC-D91F-81BF-B6169506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6099-42DC-46A0-A0F9-1E7084B2B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706" y="2574305"/>
            <a:ext cx="11712388" cy="3593592"/>
          </a:xfrm>
        </p:spPr>
        <p:txBody>
          <a:bodyPr/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A library in Python</a:t>
            </a:r>
          </a:p>
          <a:p>
            <a:endParaRPr lang="en-US" dirty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34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930FC-CBFC-D91F-81BF-B6169506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6099-42DC-46A0-A0F9-1E7084B2B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706" y="2574305"/>
            <a:ext cx="11712388" cy="3593592"/>
          </a:xfrm>
        </p:spPr>
        <p:txBody>
          <a:bodyPr/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library in Python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Implements a range of machine learning, preprocessing, cross-validation and visualization algorithms using a unified interface(1)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dirty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29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930FC-CBFC-D91F-81BF-B6169506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6099-42DC-46A0-A0F9-1E7084B2B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706" y="2574305"/>
            <a:ext cx="11712388" cy="3593592"/>
          </a:xfrm>
        </p:spPr>
        <p:txBody>
          <a:bodyPr/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library in Python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Implements a range of machine learning, preprocessing, cross-validation and visualization algorithms using a unified interface(1)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Provides many supervised and unsupervised learning algorithms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dirty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5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930FC-CBFC-D91F-81BF-B6169506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6099-42DC-46A0-A0F9-1E7084B2B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706" y="2574305"/>
            <a:ext cx="11712388" cy="3593592"/>
          </a:xfrm>
        </p:spPr>
        <p:txBody>
          <a:bodyPr/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library in Python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Implements a range of machine learning, preprocessing, cross-validation and visualization algorithms using a unified interface(1)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Provides many supervised and unsupervised learning algorithms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Built upon some other libraries such as NumPy, Pandas, and Matplotlib(2)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dirty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949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930FC-CBFC-D91F-81BF-B6169506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6099-42DC-46A0-A0F9-1E7084B2B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06" y="2606114"/>
            <a:ext cx="11712388" cy="4028201"/>
          </a:xfrm>
        </p:spPr>
        <p:txBody>
          <a:bodyPr>
            <a:norm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A library in Python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Implements a range of machine learning, preprocessing, cross-validation and visualization algorithms using a unified interface(1)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Provides many supervised and unsupervised learning algorithms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Built upon some other libraries such as NumPy, Pandas, and Matplotlib(2)</a:t>
            </a:r>
          </a:p>
          <a:p>
            <a:endParaRPr lang="en-US" dirty="0"/>
          </a:p>
          <a:p>
            <a:r>
              <a:rPr lang="en-US" sz="1100" dirty="0"/>
              <a:t>(1) https://</a:t>
            </a:r>
            <a:r>
              <a:rPr lang="en-US" sz="1100" dirty="0" err="1"/>
              <a:t>www.datacamp.com</a:t>
            </a:r>
            <a:r>
              <a:rPr lang="en-US" sz="1100" dirty="0"/>
              <a:t>/cheat-sheet/scikit-learn-cheat-sheet-python-machine-learning</a:t>
            </a:r>
          </a:p>
          <a:p>
            <a:r>
              <a:rPr lang="en-US" sz="1100" dirty="0"/>
              <a:t>(2) https://scikit-</a:t>
            </a:r>
            <a:r>
              <a:rPr lang="en-US" sz="1100" dirty="0" err="1"/>
              <a:t>learn.org</a:t>
            </a:r>
            <a:r>
              <a:rPr lang="en-US" sz="1100" dirty="0"/>
              <a:t>/stable/</a:t>
            </a:r>
            <a:r>
              <a:rPr lang="en-US" sz="1100" dirty="0" err="1"/>
              <a:t>install.html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99387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3096-D47F-299A-50D5-397532EF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CABCD-899B-9B5A-A585-01A692735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4" y="2466729"/>
            <a:ext cx="11559092" cy="3947518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en-US" dirty="0"/>
              <a:t>Scikit-Learn requires: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Python at least 3.8 version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NumPy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SciPy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Joblib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threadpoolctl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56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3096-D47F-299A-50D5-397532EF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CABCD-899B-9B5A-A585-01A692735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4" y="2466728"/>
            <a:ext cx="11559092" cy="4073457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en-US" dirty="0"/>
              <a:t>Easy way to install scikit-learn is using </a:t>
            </a:r>
            <a:r>
              <a:rPr lang="en-US" dirty="0">
                <a:highlight>
                  <a:srgbClr val="FFFF00"/>
                </a:highlight>
              </a:rPr>
              <a:t>pip</a:t>
            </a:r>
            <a:r>
              <a:rPr lang="en-US" dirty="0"/>
              <a:t> :</a:t>
            </a:r>
          </a:p>
          <a:p>
            <a:endParaRPr lang="en-US" dirty="0"/>
          </a:p>
          <a:p>
            <a:r>
              <a:rPr lang="en-US" dirty="0"/>
              <a:t>       Pip install –U scikit-learn</a:t>
            </a:r>
          </a:p>
          <a:p>
            <a:endParaRPr lang="en-US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dirty="0"/>
              <a:t>Or </a:t>
            </a:r>
            <a:r>
              <a:rPr lang="en-US" dirty="0" err="1">
                <a:highlight>
                  <a:srgbClr val="FFFF00"/>
                </a:highlight>
              </a:rPr>
              <a:t>conda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conda</a:t>
            </a:r>
            <a:r>
              <a:rPr lang="en-US" dirty="0"/>
              <a:t> install –c </a:t>
            </a:r>
            <a:r>
              <a:rPr lang="en-US" dirty="0" err="1"/>
              <a:t>conda</a:t>
            </a:r>
            <a:r>
              <a:rPr lang="en-US" dirty="0"/>
              <a:t>-forge scikit-learn</a:t>
            </a:r>
          </a:p>
        </p:txBody>
      </p:sp>
    </p:spTree>
    <p:extLst>
      <p:ext uri="{BB962C8B-B14F-4D97-AF65-F5344CB8AC3E}">
        <p14:creationId xmlns:p14="http://schemas.microsoft.com/office/powerpoint/2010/main" val="2656032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3096-D47F-299A-50D5-397532EF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CABCD-899B-9B5A-A585-01A692735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4" y="2466728"/>
            <a:ext cx="11559092" cy="4073457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en-US" dirty="0"/>
              <a:t>We need to import it when using </a:t>
            </a:r>
            <a:r>
              <a:rPr lang="en-US" dirty="0" err="1"/>
              <a:t>Colab</a:t>
            </a:r>
            <a:endParaRPr lang="en-US" dirty="0"/>
          </a:p>
          <a:p>
            <a:pPr marL="457200" indent="-457200">
              <a:buFont typeface="Wingdings" pitchFamily="2" charset="2"/>
              <a:buChar char="Ø"/>
            </a:pPr>
            <a:endParaRPr lang="en-US" dirty="0"/>
          </a:p>
          <a:p>
            <a:r>
              <a:rPr lang="en-US" dirty="0"/>
              <a:t>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import </a:t>
            </a:r>
            <a:r>
              <a:rPr lang="en-US" dirty="0" err="1"/>
              <a:t>sklearn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27610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0F3F0"/>
      </a:lt2>
      <a:accent1>
        <a:srgbClr val="E329E7"/>
      </a:accent1>
      <a:accent2>
        <a:srgbClr val="8217D5"/>
      </a:accent2>
      <a:accent3>
        <a:srgbClr val="472CE7"/>
      </a:accent3>
      <a:accent4>
        <a:srgbClr val="174BD5"/>
      </a:accent4>
      <a:accent5>
        <a:srgbClr val="29ACE7"/>
      </a:accent5>
      <a:accent6>
        <a:srgbClr val="15C1AF"/>
      </a:accent6>
      <a:hlink>
        <a:srgbClr val="3F82BF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373</Words>
  <Application>Microsoft Macintosh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Courier New</vt:lpstr>
      <vt:lpstr>Franklin Gothic Demi Cond</vt:lpstr>
      <vt:lpstr>Franklin Gothic Medium</vt:lpstr>
      <vt:lpstr>Wingdings</vt:lpstr>
      <vt:lpstr>JuxtaposeVTI</vt:lpstr>
      <vt:lpstr>Python  Scikit-Learn</vt:lpstr>
      <vt:lpstr>Scikit-learn</vt:lpstr>
      <vt:lpstr>Scikit-learn</vt:lpstr>
      <vt:lpstr>Scikit-learn</vt:lpstr>
      <vt:lpstr>Scikit-learn</vt:lpstr>
      <vt:lpstr>Scikit-learn</vt:lpstr>
      <vt:lpstr>Installation</vt:lpstr>
      <vt:lpstr>Installation</vt:lpstr>
      <vt:lpstr>Installation</vt:lpstr>
      <vt:lpstr>Some examples</vt:lpstr>
      <vt:lpstr>Using scikit-learn in colab</vt:lpstr>
      <vt:lpstr>Resource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Scikit-Learn</dc:title>
  <dc:creator>White, Teresa</dc:creator>
  <cp:lastModifiedBy>White, Teresa</cp:lastModifiedBy>
  <cp:revision>4</cp:revision>
  <dcterms:created xsi:type="dcterms:W3CDTF">2022-06-13T04:17:12Z</dcterms:created>
  <dcterms:modified xsi:type="dcterms:W3CDTF">2022-06-14T02:43:39Z</dcterms:modified>
</cp:coreProperties>
</file>