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72"/>
    <p:restoredTop sz="94697"/>
  </p:normalViewPr>
  <p:slideViewPr>
    <p:cSldViewPr snapToGrid="0" snapToObjects="1">
      <p:cViewPr varScale="1">
        <p:scale>
          <a:sx n="100" d="100"/>
          <a:sy n="100" d="100"/>
        </p:scale>
        <p:origin x="176" y="1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5A7829-A0BB-406C-9594-BBDBC4456BB5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205F170E-9C62-4017-AD19-798A34E92D42}">
      <dgm:prSet/>
      <dgm:spPr/>
      <dgm:t>
        <a:bodyPr/>
        <a:lstStyle/>
        <a:p>
          <a:r>
            <a:rPr lang="en-US"/>
            <a:t>In the next files, you will find different screenshots showing how to use Scikit-Learn in Colab.</a:t>
          </a:r>
        </a:p>
      </dgm:t>
    </dgm:pt>
    <dgm:pt modelId="{C5B86495-4CD4-495D-9832-726C1AB8A3A8}" type="parTrans" cxnId="{02213A5E-3B81-4F44-8041-60CE0CA03541}">
      <dgm:prSet/>
      <dgm:spPr/>
      <dgm:t>
        <a:bodyPr/>
        <a:lstStyle/>
        <a:p>
          <a:endParaRPr lang="en-US"/>
        </a:p>
      </dgm:t>
    </dgm:pt>
    <dgm:pt modelId="{E94571B0-52E4-4CF2-A59D-68765CD891E1}" type="sibTrans" cxnId="{02213A5E-3B81-4F44-8041-60CE0CA03541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F7158961-E248-491C-8AC3-404378E8B96A}">
      <dgm:prSet/>
      <dgm:spPr/>
      <dgm:t>
        <a:bodyPr/>
        <a:lstStyle/>
        <a:p>
          <a:r>
            <a:rPr lang="en-US"/>
            <a:t>Read and analyze the information given in the next slides</a:t>
          </a:r>
        </a:p>
      </dgm:t>
    </dgm:pt>
    <dgm:pt modelId="{143FA766-4948-4965-9039-6194C4FBE926}" type="parTrans" cxnId="{54722A19-C85E-4AD1-AEDF-D128A4FFED1F}">
      <dgm:prSet/>
      <dgm:spPr/>
      <dgm:t>
        <a:bodyPr/>
        <a:lstStyle/>
        <a:p>
          <a:endParaRPr lang="en-US"/>
        </a:p>
      </dgm:t>
    </dgm:pt>
    <dgm:pt modelId="{110442C8-1F02-4477-B23A-21FA3896F5BD}" type="sibTrans" cxnId="{54722A19-C85E-4AD1-AEDF-D128A4FFED1F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9913FE5A-FE3A-43CE-B0FE-948C203F10FD}">
      <dgm:prSet/>
      <dgm:spPr/>
      <dgm:t>
        <a:bodyPr/>
        <a:lstStyle/>
        <a:p>
          <a:r>
            <a:rPr lang="en-US"/>
            <a:t>You will find a blank template on Canvas so you can create your own version of that lecture information provided</a:t>
          </a:r>
        </a:p>
      </dgm:t>
    </dgm:pt>
    <dgm:pt modelId="{665CF356-44FC-4209-985D-D297B8366871}" type="parTrans" cxnId="{A202E502-00A9-4780-8C16-07BCA6434A05}">
      <dgm:prSet/>
      <dgm:spPr/>
      <dgm:t>
        <a:bodyPr/>
        <a:lstStyle/>
        <a:p>
          <a:endParaRPr lang="en-US"/>
        </a:p>
      </dgm:t>
    </dgm:pt>
    <dgm:pt modelId="{0FAE1724-82F4-4A2F-A6C1-1F0A2EA55207}" type="sibTrans" cxnId="{A202E502-00A9-4780-8C16-07BCA6434A05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4B8D52B8-F179-0645-BD32-38CB61BF36CE}" type="pres">
      <dgm:prSet presAssocID="{D15A7829-A0BB-406C-9594-BBDBC4456BB5}" presName="Name0" presStyleCnt="0">
        <dgm:presLayoutVars>
          <dgm:animLvl val="lvl"/>
          <dgm:resizeHandles val="exact"/>
        </dgm:presLayoutVars>
      </dgm:prSet>
      <dgm:spPr/>
    </dgm:pt>
    <dgm:pt modelId="{79D00DC0-AEC3-E948-A4AF-0A8D118239B5}" type="pres">
      <dgm:prSet presAssocID="{205F170E-9C62-4017-AD19-798A34E92D42}" presName="compositeNode" presStyleCnt="0">
        <dgm:presLayoutVars>
          <dgm:bulletEnabled val="1"/>
        </dgm:presLayoutVars>
      </dgm:prSet>
      <dgm:spPr/>
    </dgm:pt>
    <dgm:pt modelId="{2D0860CE-0768-A942-946D-BAB5F1F163DC}" type="pres">
      <dgm:prSet presAssocID="{205F170E-9C62-4017-AD19-798A34E92D42}" presName="bgRect" presStyleLbl="alignNode1" presStyleIdx="0" presStyleCnt="3"/>
      <dgm:spPr/>
    </dgm:pt>
    <dgm:pt modelId="{D21724E8-E90A-4E4C-81F9-8827CEE50B55}" type="pres">
      <dgm:prSet presAssocID="{E94571B0-52E4-4CF2-A59D-68765CD891E1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DDC1EA90-6613-3F4F-BF08-85FC824BA584}" type="pres">
      <dgm:prSet presAssocID="{205F170E-9C62-4017-AD19-798A34E92D42}" presName="nodeRect" presStyleLbl="alignNode1" presStyleIdx="0" presStyleCnt="3">
        <dgm:presLayoutVars>
          <dgm:bulletEnabled val="1"/>
        </dgm:presLayoutVars>
      </dgm:prSet>
      <dgm:spPr/>
    </dgm:pt>
    <dgm:pt modelId="{A228F50B-07D3-934F-B190-62AC1EC945F2}" type="pres">
      <dgm:prSet presAssocID="{E94571B0-52E4-4CF2-A59D-68765CD891E1}" presName="sibTrans" presStyleCnt="0"/>
      <dgm:spPr/>
    </dgm:pt>
    <dgm:pt modelId="{70AF667D-BA60-624B-90CA-41B282C91E0D}" type="pres">
      <dgm:prSet presAssocID="{F7158961-E248-491C-8AC3-404378E8B96A}" presName="compositeNode" presStyleCnt="0">
        <dgm:presLayoutVars>
          <dgm:bulletEnabled val="1"/>
        </dgm:presLayoutVars>
      </dgm:prSet>
      <dgm:spPr/>
    </dgm:pt>
    <dgm:pt modelId="{619AB514-007A-0246-8A59-E75706C5A1EE}" type="pres">
      <dgm:prSet presAssocID="{F7158961-E248-491C-8AC3-404378E8B96A}" presName="bgRect" presStyleLbl="alignNode1" presStyleIdx="1" presStyleCnt="3"/>
      <dgm:spPr/>
    </dgm:pt>
    <dgm:pt modelId="{BA3F372A-A389-6D4A-9756-378306CA2606}" type="pres">
      <dgm:prSet presAssocID="{110442C8-1F02-4477-B23A-21FA3896F5BD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4CA0D7B1-C011-0343-B03A-860D0A9AC067}" type="pres">
      <dgm:prSet presAssocID="{F7158961-E248-491C-8AC3-404378E8B96A}" presName="nodeRect" presStyleLbl="alignNode1" presStyleIdx="1" presStyleCnt="3">
        <dgm:presLayoutVars>
          <dgm:bulletEnabled val="1"/>
        </dgm:presLayoutVars>
      </dgm:prSet>
      <dgm:spPr/>
    </dgm:pt>
    <dgm:pt modelId="{F3B0C7D8-9C97-954B-84E2-F99C9FFDBCFB}" type="pres">
      <dgm:prSet presAssocID="{110442C8-1F02-4477-B23A-21FA3896F5BD}" presName="sibTrans" presStyleCnt="0"/>
      <dgm:spPr/>
    </dgm:pt>
    <dgm:pt modelId="{97B1A3EC-716F-BF45-AC3B-84A8D2CDC42B}" type="pres">
      <dgm:prSet presAssocID="{9913FE5A-FE3A-43CE-B0FE-948C203F10FD}" presName="compositeNode" presStyleCnt="0">
        <dgm:presLayoutVars>
          <dgm:bulletEnabled val="1"/>
        </dgm:presLayoutVars>
      </dgm:prSet>
      <dgm:spPr/>
    </dgm:pt>
    <dgm:pt modelId="{E6F4528F-D4D8-8143-ABCD-658299CC787B}" type="pres">
      <dgm:prSet presAssocID="{9913FE5A-FE3A-43CE-B0FE-948C203F10FD}" presName="bgRect" presStyleLbl="alignNode1" presStyleIdx="2" presStyleCnt="3"/>
      <dgm:spPr/>
    </dgm:pt>
    <dgm:pt modelId="{920FDCCB-ECB8-4A4A-A63A-86520535B17B}" type="pres">
      <dgm:prSet presAssocID="{0FAE1724-82F4-4A2F-A6C1-1F0A2EA55207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D2E24010-669B-3341-BE4C-A71BD274788B}" type="pres">
      <dgm:prSet presAssocID="{9913FE5A-FE3A-43CE-B0FE-948C203F10FD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A202E502-00A9-4780-8C16-07BCA6434A05}" srcId="{D15A7829-A0BB-406C-9594-BBDBC4456BB5}" destId="{9913FE5A-FE3A-43CE-B0FE-948C203F10FD}" srcOrd="2" destOrd="0" parTransId="{665CF356-44FC-4209-985D-D297B8366871}" sibTransId="{0FAE1724-82F4-4A2F-A6C1-1F0A2EA55207}"/>
    <dgm:cxn modelId="{115AFF11-6D62-8B44-99B7-EB5B03449E4F}" type="presOf" srcId="{0FAE1724-82F4-4A2F-A6C1-1F0A2EA55207}" destId="{920FDCCB-ECB8-4A4A-A63A-86520535B17B}" srcOrd="0" destOrd="0" presId="urn:microsoft.com/office/officeart/2016/7/layout/LinearBlockProcessNumbered"/>
    <dgm:cxn modelId="{54722A19-C85E-4AD1-AEDF-D128A4FFED1F}" srcId="{D15A7829-A0BB-406C-9594-BBDBC4456BB5}" destId="{F7158961-E248-491C-8AC3-404378E8B96A}" srcOrd="1" destOrd="0" parTransId="{143FA766-4948-4965-9039-6194C4FBE926}" sibTransId="{110442C8-1F02-4477-B23A-21FA3896F5BD}"/>
    <dgm:cxn modelId="{5104C447-3EC1-A641-A74E-2673330BB9B4}" type="presOf" srcId="{205F170E-9C62-4017-AD19-798A34E92D42}" destId="{2D0860CE-0768-A942-946D-BAB5F1F163DC}" srcOrd="0" destOrd="0" presId="urn:microsoft.com/office/officeart/2016/7/layout/LinearBlockProcessNumbered"/>
    <dgm:cxn modelId="{D64E5349-CCEA-A344-B28D-9DE12DCE96FC}" type="presOf" srcId="{E94571B0-52E4-4CF2-A59D-68765CD891E1}" destId="{D21724E8-E90A-4E4C-81F9-8827CEE50B55}" srcOrd="0" destOrd="0" presId="urn:microsoft.com/office/officeart/2016/7/layout/LinearBlockProcessNumbered"/>
    <dgm:cxn modelId="{02213A5E-3B81-4F44-8041-60CE0CA03541}" srcId="{D15A7829-A0BB-406C-9594-BBDBC4456BB5}" destId="{205F170E-9C62-4017-AD19-798A34E92D42}" srcOrd="0" destOrd="0" parTransId="{C5B86495-4CD4-495D-9832-726C1AB8A3A8}" sibTransId="{E94571B0-52E4-4CF2-A59D-68765CD891E1}"/>
    <dgm:cxn modelId="{D46AEC7B-7DFB-AD4D-BB07-460279A32354}" type="presOf" srcId="{110442C8-1F02-4477-B23A-21FA3896F5BD}" destId="{BA3F372A-A389-6D4A-9756-378306CA2606}" srcOrd="0" destOrd="0" presId="urn:microsoft.com/office/officeart/2016/7/layout/LinearBlockProcessNumbered"/>
    <dgm:cxn modelId="{3142CE8B-CEE0-9648-B5A1-271D9FBA5B71}" type="presOf" srcId="{205F170E-9C62-4017-AD19-798A34E92D42}" destId="{DDC1EA90-6613-3F4F-BF08-85FC824BA584}" srcOrd="1" destOrd="0" presId="urn:microsoft.com/office/officeart/2016/7/layout/LinearBlockProcessNumbered"/>
    <dgm:cxn modelId="{0BA7908F-5525-554B-8366-52ECB11B19D4}" type="presOf" srcId="{9913FE5A-FE3A-43CE-B0FE-948C203F10FD}" destId="{E6F4528F-D4D8-8143-ABCD-658299CC787B}" srcOrd="0" destOrd="0" presId="urn:microsoft.com/office/officeart/2016/7/layout/LinearBlockProcessNumbered"/>
    <dgm:cxn modelId="{1CE1B88F-3A66-C442-BF69-403B8AEEDDB4}" type="presOf" srcId="{D15A7829-A0BB-406C-9594-BBDBC4456BB5}" destId="{4B8D52B8-F179-0645-BD32-38CB61BF36CE}" srcOrd="0" destOrd="0" presId="urn:microsoft.com/office/officeart/2016/7/layout/LinearBlockProcessNumbered"/>
    <dgm:cxn modelId="{271CBF96-F1D9-D84D-9030-69C5D92D82F0}" type="presOf" srcId="{F7158961-E248-491C-8AC3-404378E8B96A}" destId="{4CA0D7B1-C011-0343-B03A-860D0A9AC067}" srcOrd="1" destOrd="0" presId="urn:microsoft.com/office/officeart/2016/7/layout/LinearBlockProcessNumbered"/>
    <dgm:cxn modelId="{1B801AA9-11A6-5543-AE4F-67CC85360C68}" type="presOf" srcId="{F7158961-E248-491C-8AC3-404378E8B96A}" destId="{619AB514-007A-0246-8A59-E75706C5A1EE}" srcOrd="0" destOrd="0" presId="urn:microsoft.com/office/officeart/2016/7/layout/LinearBlockProcessNumbered"/>
    <dgm:cxn modelId="{4F15DEC4-6967-5544-8C8D-7835DD6DD764}" type="presOf" srcId="{9913FE5A-FE3A-43CE-B0FE-948C203F10FD}" destId="{D2E24010-669B-3341-BE4C-A71BD274788B}" srcOrd="1" destOrd="0" presId="urn:microsoft.com/office/officeart/2016/7/layout/LinearBlockProcessNumbered"/>
    <dgm:cxn modelId="{D25EF026-93AE-BB46-9FB5-542EDD06776D}" type="presParOf" srcId="{4B8D52B8-F179-0645-BD32-38CB61BF36CE}" destId="{79D00DC0-AEC3-E948-A4AF-0A8D118239B5}" srcOrd="0" destOrd="0" presId="urn:microsoft.com/office/officeart/2016/7/layout/LinearBlockProcessNumbered"/>
    <dgm:cxn modelId="{B91537AB-86B4-EE48-B6BE-DF3BDDC6E6F9}" type="presParOf" srcId="{79D00DC0-AEC3-E948-A4AF-0A8D118239B5}" destId="{2D0860CE-0768-A942-946D-BAB5F1F163DC}" srcOrd="0" destOrd="0" presId="urn:microsoft.com/office/officeart/2016/7/layout/LinearBlockProcessNumbered"/>
    <dgm:cxn modelId="{D4F3E833-6FF1-9744-8AB6-45AFBE8FD93D}" type="presParOf" srcId="{79D00DC0-AEC3-E948-A4AF-0A8D118239B5}" destId="{D21724E8-E90A-4E4C-81F9-8827CEE50B55}" srcOrd="1" destOrd="0" presId="urn:microsoft.com/office/officeart/2016/7/layout/LinearBlockProcessNumbered"/>
    <dgm:cxn modelId="{E80D69C6-AF53-8B46-B6A3-7713959E480B}" type="presParOf" srcId="{79D00DC0-AEC3-E948-A4AF-0A8D118239B5}" destId="{DDC1EA90-6613-3F4F-BF08-85FC824BA584}" srcOrd="2" destOrd="0" presId="urn:microsoft.com/office/officeart/2016/7/layout/LinearBlockProcessNumbered"/>
    <dgm:cxn modelId="{1507294F-88D1-CB4F-84BB-017BC5761DAE}" type="presParOf" srcId="{4B8D52B8-F179-0645-BD32-38CB61BF36CE}" destId="{A228F50B-07D3-934F-B190-62AC1EC945F2}" srcOrd="1" destOrd="0" presId="urn:microsoft.com/office/officeart/2016/7/layout/LinearBlockProcessNumbered"/>
    <dgm:cxn modelId="{48B38127-5CB1-3A42-B4E5-9A3D776E7975}" type="presParOf" srcId="{4B8D52B8-F179-0645-BD32-38CB61BF36CE}" destId="{70AF667D-BA60-624B-90CA-41B282C91E0D}" srcOrd="2" destOrd="0" presId="urn:microsoft.com/office/officeart/2016/7/layout/LinearBlockProcessNumbered"/>
    <dgm:cxn modelId="{A756B56E-7079-A34B-A3E2-740B2E43D6C1}" type="presParOf" srcId="{70AF667D-BA60-624B-90CA-41B282C91E0D}" destId="{619AB514-007A-0246-8A59-E75706C5A1EE}" srcOrd="0" destOrd="0" presId="urn:microsoft.com/office/officeart/2016/7/layout/LinearBlockProcessNumbered"/>
    <dgm:cxn modelId="{D6334D31-11D5-5E48-A4E5-30CDC0F0BC40}" type="presParOf" srcId="{70AF667D-BA60-624B-90CA-41B282C91E0D}" destId="{BA3F372A-A389-6D4A-9756-378306CA2606}" srcOrd="1" destOrd="0" presId="urn:microsoft.com/office/officeart/2016/7/layout/LinearBlockProcessNumbered"/>
    <dgm:cxn modelId="{336E513B-B917-5E4C-9CDC-0C4B1483A185}" type="presParOf" srcId="{70AF667D-BA60-624B-90CA-41B282C91E0D}" destId="{4CA0D7B1-C011-0343-B03A-860D0A9AC067}" srcOrd="2" destOrd="0" presId="urn:microsoft.com/office/officeart/2016/7/layout/LinearBlockProcessNumbered"/>
    <dgm:cxn modelId="{2BC63BBE-A6DE-B24A-994B-30FDE32772AD}" type="presParOf" srcId="{4B8D52B8-F179-0645-BD32-38CB61BF36CE}" destId="{F3B0C7D8-9C97-954B-84E2-F99C9FFDBCFB}" srcOrd="3" destOrd="0" presId="urn:microsoft.com/office/officeart/2016/7/layout/LinearBlockProcessNumbered"/>
    <dgm:cxn modelId="{071E2826-A73E-674B-854A-2E702C51E4C3}" type="presParOf" srcId="{4B8D52B8-F179-0645-BD32-38CB61BF36CE}" destId="{97B1A3EC-716F-BF45-AC3B-84A8D2CDC42B}" srcOrd="4" destOrd="0" presId="urn:microsoft.com/office/officeart/2016/7/layout/LinearBlockProcessNumbered"/>
    <dgm:cxn modelId="{018A7EF7-C844-EF4D-9798-C7E0151C8611}" type="presParOf" srcId="{97B1A3EC-716F-BF45-AC3B-84A8D2CDC42B}" destId="{E6F4528F-D4D8-8143-ABCD-658299CC787B}" srcOrd="0" destOrd="0" presId="urn:microsoft.com/office/officeart/2016/7/layout/LinearBlockProcessNumbered"/>
    <dgm:cxn modelId="{6AFDA988-55DA-1349-BBA5-832F8E60FEF1}" type="presParOf" srcId="{97B1A3EC-716F-BF45-AC3B-84A8D2CDC42B}" destId="{920FDCCB-ECB8-4A4A-A63A-86520535B17B}" srcOrd="1" destOrd="0" presId="urn:microsoft.com/office/officeart/2016/7/layout/LinearBlockProcessNumbered"/>
    <dgm:cxn modelId="{B4A845F2-C7A5-A543-8134-29D6AF1E4E7F}" type="presParOf" srcId="{97B1A3EC-716F-BF45-AC3B-84A8D2CDC42B}" destId="{D2E24010-669B-3341-BE4C-A71BD274788B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0860CE-0768-A942-946D-BAB5F1F163DC}">
      <dsp:nvSpPr>
        <dsp:cNvPr id="0" name=""/>
        <dsp:cNvSpPr/>
      </dsp:nvSpPr>
      <dsp:spPr>
        <a:xfrm>
          <a:off x="615" y="142861"/>
          <a:ext cx="2493719" cy="299246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6324" tIns="0" rIns="246324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In the next files, you will find different screenshots showing how to use Scikit-Learn in Colab.</a:t>
          </a:r>
        </a:p>
      </dsp:txBody>
      <dsp:txXfrm>
        <a:off x="615" y="1339847"/>
        <a:ext cx="2493719" cy="1795478"/>
      </dsp:txXfrm>
    </dsp:sp>
    <dsp:sp modelId="{D21724E8-E90A-4E4C-81F9-8827CEE50B55}">
      <dsp:nvSpPr>
        <dsp:cNvPr id="0" name=""/>
        <dsp:cNvSpPr/>
      </dsp:nvSpPr>
      <dsp:spPr>
        <a:xfrm>
          <a:off x="615" y="142861"/>
          <a:ext cx="2493719" cy="1196985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6324" tIns="165100" rIns="246324" bIns="16510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01</a:t>
          </a:r>
        </a:p>
      </dsp:txBody>
      <dsp:txXfrm>
        <a:off x="615" y="142861"/>
        <a:ext cx="2493719" cy="1196985"/>
      </dsp:txXfrm>
    </dsp:sp>
    <dsp:sp modelId="{619AB514-007A-0246-8A59-E75706C5A1EE}">
      <dsp:nvSpPr>
        <dsp:cNvPr id="0" name=""/>
        <dsp:cNvSpPr/>
      </dsp:nvSpPr>
      <dsp:spPr>
        <a:xfrm>
          <a:off x="2693832" y="142861"/>
          <a:ext cx="2493719" cy="299246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6324" tIns="0" rIns="246324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Read and analyze the information given in the next slides</a:t>
          </a:r>
        </a:p>
      </dsp:txBody>
      <dsp:txXfrm>
        <a:off x="2693832" y="1339847"/>
        <a:ext cx="2493719" cy="1795478"/>
      </dsp:txXfrm>
    </dsp:sp>
    <dsp:sp modelId="{BA3F372A-A389-6D4A-9756-378306CA2606}">
      <dsp:nvSpPr>
        <dsp:cNvPr id="0" name=""/>
        <dsp:cNvSpPr/>
      </dsp:nvSpPr>
      <dsp:spPr>
        <a:xfrm>
          <a:off x="2693832" y="142861"/>
          <a:ext cx="2493719" cy="1196985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6324" tIns="165100" rIns="246324" bIns="16510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02</a:t>
          </a:r>
        </a:p>
      </dsp:txBody>
      <dsp:txXfrm>
        <a:off x="2693832" y="142861"/>
        <a:ext cx="2493719" cy="1196985"/>
      </dsp:txXfrm>
    </dsp:sp>
    <dsp:sp modelId="{E6F4528F-D4D8-8143-ABCD-658299CC787B}">
      <dsp:nvSpPr>
        <dsp:cNvPr id="0" name=""/>
        <dsp:cNvSpPr/>
      </dsp:nvSpPr>
      <dsp:spPr>
        <a:xfrm>
          <a:off x="5387049" y="142861"/>
          <a:ext cx="2493719" cy="299246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6324" tIns="0" rIns="246324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You will find a blank template on Canvas so you can create your own version of that lecture information provided</a:t>
          </a:r>
        </a:p>
      </dsp:txBody>
      <dsp:txXfrm>
        <a:off x="5387049" y="1339847"/>
        <a:ext cx="2493719" cy="1795478"/>
      </dsp:txXfrm>
    </dsp:sp>
    <dsp:sp modelId="{920FDCCB-ECB8-4A4A-A63A-86520535B17B}">
      <dsp:nvSpPr>
        <dsp:cNvPr id="0" name=""/>
        <dsp:cNvSpPr/>
      </dsp:nvSpPr>
      <dsp:spPr>
        <a:xfrm>
          <a:off x="5387049" y="142861"/>
          <a:ext cx="2493719" cy="1196985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6324" tIns="165100" rIns="246324" bIns="16510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03</a:t>
          </a:r>
        </a:p>
      </dsp:txBody>
      <dsp:txXfrm>
        <a:off x="5387049" y="142861"/>
        <a:ext cx="2493719" cy="11969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6/20/22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4123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6/20/22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851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6/20/22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4251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6/20/22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785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6/20/22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196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6/20/22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520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6/20/22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33472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6/20/22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182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6/20/22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932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6/20/22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456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6/20/22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843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6/20/22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1088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896AD2-BBCA-A4B4-DCF0-7066210BC6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247" r="-1" b="33489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91F8D69-709A-4575-A393-B4C26481A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6083" y="0"/>
            <a:ext cx="9841377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87A50C4-1191-461A-9E09-C8057F2AF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035" y="0"/>
            <a:ext cx="2265453" cy="6858000"/>
          </a:xfrm>
          <a:custGeom>
            <a:avLst/>
            <a:gdLst>
              <a:gd name="connsiteX0" fmla="*/ 1117108 w 2265453"/>
              <a:gd name="connsiteY0" fmla="*/ 0 h 6858000"/>
              <a:gd name="connsiteX1" fmla="*/ 1099628 w 2265453"/>
              <a:gd name="connsiteY1" fmla="*/ 0 h 6858000"/>
              <a:gd name="connsiteX2" fmla="*/ 1175238 w 2265453"/>
              <a:gd name="connsiteY2" fmla="*/ 82371 h 6858000"/>
              <a:gd name="connsiteX3" fmla="*/ 2240276 w 2265453"/>
              <a:gd name="connsiteY3" fmla="*/ 3734791 h 6858000"/>
              <a:gd name="connsiteX4" fmla="*/ 274951 w 2265453"/>
              <a:gd name="connsiteY4" fmla="*/ 6634678 h 6858000"/>
              <a:gd name="connsiteX5" fmla="*/ 12802 w 2265453"/>
              <a:gd name="connsiteY5" fmla="*/ 6848127 h 6858000"/>
              <a:gd name="connsiteX6" fmla="*/ 0 w 2265453"/>
              <a:gd name="connsiteY6" fmla="*/ 6858000 h 6858000"/>
              <a:gd name="connsiteX7" fmla="*/ 19410 w 2265453"/>
              <a:gd name="connsiteY7" fmla="*/ 6858000 h 6858000"/>
              <a:gd name="connsiteX8" fmla="*/ 31082 w 2265453"/>
              <a:gd name="connsiteY8" fmla="*/ 6848998 h 6858000"/>
              <a:gd name="connsiteX9" fmla="*/ 293230 w 2265453"/>
              <a:gd name="connsiteY9" fmla="*/ 6635549 h 6858000"/>
              <a:gd name="connsiteX10" fmla="*/ 2258555 w 2265453"/>
              <a:gd name="connsiteY10" fmla="*/ 3735662 h 6858000"/>
              <a:gd name="connsiteX11" fmla="*/ 1193518 w 2265453"/>
              <a:gd name="connsiteY11" fmla="*/ 832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5453" h="6858000">
                <a:moveTo>
                  <a:pt x="1117108" y="0"/>
                </a:moveTo>
                <a:lnTo>
                  <a:pt x="1099628" y="0"/>
                </a:lnTo>
                <a:lnTo>
                  <a:pt x="1175238" y="82371"/>
                </a:lnTo>
                <a:cubicBezTo>
                  <a:pt x="1926546" y="957940"/>
                  <a:pt x="2303836" y="2277119"/>
                  <a:pt x="2240276" y="3734791"/>
                </a:cubicBezTo>
                <a:cubicBezTo>
                  <a:pt x="2176522" y="5196911"/>
                  <a:pt x="1237280" y="5841173"/>
                  <a:pt x="274951" y="6634678"/>
                </a:cubicBezTo>
                <a:cubicBezTo>
                  <a:pt x="187328" y="6706930"/>
                  <a:pt x="100126" y="6778421"/>
                  <a:pt x="12802" y="6848127"/>
                </a:cubicBezTo>
                <a:lnTo>
                  <a:pt x="0" y="6858000"/>
                </a:lnTo>
                <a:lnTo>
                  <a:pt x="19410" y="6858000"/>
                </a:lnTo>
                <a:lnTo>
                  <a:pt x="31082" y="6848998"/>
                </a:lnTo>
                <a:cubicBezTo>
                  <a:pt x="118405" y="6779292"/>
                  <a:pt x="205608" y="6707801"/>
                  <a:pt x="293230" y="6635549"/>
                </a:cubicBezTo>
                <a:cubicBezTo>
                  <a:pt x="1255560" y="5842045"/>
                  <a:pt x="2194802" y="5197782"/>
                  <a:pt x="2258555" y="3735662"/>
                </a:cubicBezTo>
                <a:cubicBezTo>
                  <a:pt x="2322115" y="2277991"/>
                  <a:pt x="1944825" y="958811"/>
                  <a:pt x="1193518" y="8324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C87DA9F-8DB2-4D48-8716-A928FBB8A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033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95EA065-AC5D-431D-927E-87FF05884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619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6934B3C-D73F-4CD0-95B1-0244D662D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292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645560-D620-5631-C9DF-89320A29D1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0750" y="1346268"/>
            <a:ext cx="7810500" cy="3125338"/>
          </a:xfrm>
        </p:spPr>
        <p:txBody>
          <a:bodyPr anchor="b">
            <a:normAutofit/>
          </a:bodyPr>
          <a:lstStyle/>
          <a:p>
            <a:pPr algn="ctr"/>
            <a:r>
              <a:rPr lang="en-US" sz="7200"/>
              <a:t>Scikit-Learn in Colab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5C7086-24C4-4A19-ABC3-73BD849742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9375" y="4471607"/>
            <a:ext cx="6953250" cy="862394"/>
          </a:xfrm>
        </p:spPr>
        <p:txBody>
          <a:bodyPr anchor="t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sz="1700"/>
              <a:t>Data Analytics Department</a:t>
            </a:r>
            <a:br>
              <a:rPr lang="en-US" sz="1700"/>
            </a:br>
            <a:r>
              <a:rPr lang="en-US" sz="1700" err="1"/>
              <a:t>Bridgerland</a:t>
            </a:r>
            <a:r>
              <a:rPr lang="en-US" sz="1700"/>
              <a:t> Technical College</a:t>
            </a:r>
          </a:p>
        </p:txBody>
      </p:sp>
    </p:spTree>
    <p:extLst>
      <p:ext uri="{BB962C8B-B14F-4D97-AF65-F5344CB8AC3E}">
        <p14:creationId xmlns:p14="http://schemas.microsoft.com/office/powerpoint/2010/main" val="3262918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7FC6A8B-34F9-40FB-AA2D-E34168F52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EC86DB4-572A-4F71-AF8A-2395B4CA7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11435265" cy="6858000"/>
          </a:xfrm>
          <a:custGeom>
            <a:avLst/>
            <a:gdLst>
              <a:gd name="connsiteX0" fmla="*/ 9925983 w 11435265"/>
              <a:gd name="connsiteY0" fmla="*/ 6858000 h 6858000"/>
              <a:gd name="connsiteX1" fmla="*/ 0 w 11435265"/>
              <a:gd name="connsiteY1" fmla="*/ 6858000 h 6858000"/>
              <a:gd name="connsiteX2" fmla="*/ 0 w 11435265"/>
              <a:gd name="connsiteY2" fmla="*/ 0 h 6858000"/>
              <a:gd name="connsiteX3" fmla="*/ 996904 w 11435265"/>
              <a:gd name="connsiteY3" fmla="*/ 0 h 6858000"/>
              <a:gd name="connsiteX4" fmla="*/ 2426875 w 11435265"/>
              <a:gd name="connsiteY4" fmla="*/ 0 h 6858000"/>
              <a:gd name="connsiteX5" fmla="*/ 4014127 w 11435265"/>
              <a:gd name="connsiteY5" fmla="*/ 0 h 6858000"/>
              <a:gd name="connsiteX6" fmla="*/ 4359595 w 11435265"/>
              <a:gd name="connsiteY6" fmla="*/ 0 h 6858000"/>
              <a:gd name="connsiteX7" fmla="*/ 4647960 w 11435265"/>
              <a:gd name="connsiteY7" fmla="*/ 0 h 6858000"/>
              <a:gd name="connsiteX8" fmla="*/ 4691093 w 11435265"/>
              <a:gd name="connsiteY8" fmla="*/ 0 h 6858000"/>
              <a:gd name="connsiteX9" fmla="*/ 5558544 w 11435265"/>
              <a:gd name="connsiteY9" fmla="*/ 0 h 6858000"/>
              <a:gd name="connsiteX10" fmla="*/ 5570664 w 11435265"/>
              <a:gd name="connsiteY10" fmla="*/ 0 h 6858000"/>
              <a:gd name="connsiteX11" fmla="*/ 5695183 w 11435265"/>
              <a:gd name="connsiteY11" fmla="*/ 0 h 6858000"/>
              <a:gd name="connsiteX12" fmla="*/ 7177357 w 11435265"/>
              <a:gd name="connsiteY12" fmla="*/ 0 h 6858000"/>
              <a:gd name="connsiteX13" fmla="*/ 9824163 w 11435265"/>
              <a:gd name="connsiteY13" fmla="*/ 0 h 6858000"/>
              <a:gd name="connsiteX14" fmla="*/ 9846125 w 11435265"/>
              <a:gd name="connsiteY14" fmla="*/ 16892 h 6858000"/>
              <a:gd name="connsiteX15" fmla="*/ 11435265 w 11435265"/>
              <a:gd name="connsiteY15" fmla="*/ 4079318 h 6858000"/>
              <a:gd name="connsiteX16" fmla="*/ 10261404 w 11435265"/>
              <a:gd name="connsiteY16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435265" h="6858000">
                <a:moveTo>
                  <a:pt x="9925983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996904" y="0"/>
                </a:lnTo>
                <a:lnTo>
                  <a:pt x="2426875" y="0"/>
                </a:lnTo>
                <a:lnTo>
                  <a:pt x="4014127" y="0"/>
                </a:lnTo>
                <a:lnTo>
                  <a:pt x="4359595" y="0"/>
                </a:lnTo>
                <a:lnTo>
                  <a:pt x="4647960" y="0"/>
                </a:lnTo>
                <a:lnTo>
                  <a:pt x="4691093" y="0"/>
                </a:lnTo>
                <a:lnTo>
                  <a:pt x="5558544" y="0"/>
                </a:lnTo>
                <a:lnTo>
                  <a:pt x="5570664" y="0"/>
                </a:lnTo>
                <a:lnTo>
                  <a:pt x="5695183" y="0"/>
                </a:lnTo>
                <a:lnTo>
                  <a:pt x="7177357" y="0"/>
                </a:lnTo>
                <a:lnTo>
                  <a:pt x="9824163" y="0"/>
                </a:lnTo>
                <a:lnTo>
                  <a:pt x="9846125" y="16892"/>
                </a:lnTo>
                <a:cubicBezTo>
                  <a:pt x="10865743" y="850004"/>
                  <a:pt x="11435265" y="2357705"/>
                  <a:pt x="11435265" y="4079318"/>
                </a:cubicBezTo>
                <a:cubicBezTo>
                  <a:pt x="11435265" y="5217633"/>
                  <a:pt x="10916694" y="5903717"/>
                  <a:pt x="10261404" y="6542447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271766-1D58-AE38-E6D3-C65076F57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8860" y="442913"/>
            <a:ext cx="7820569" cy="1344612"/>
          </a:xfrm>
        </p:spPr>
        <p:txBody>
          <a:bodyPr anchor="b">
            <a:normAutofit/>
          </a:bodyPr>
          <a:lstStyle/>
          <a:p>
            <a:r>
              <a:rPr lang="en-US" dirty="0"/>
              <a:t>Lecture using </a:t>
            </a:r>
            <a:r>
              <a:rPr lang="en-US" dirty="0" err="1"/>
              <a:t>Colab</a:t>
            </a:r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1BA53A4-C4B7-4189-9FC1-6350B1AB5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0332301" y="0"/>
            <a:ext cx="1518348" cy="6858000"/>
          </a:xfrm>
          <a:custGeom>
            <a:avLst/>
            <a:gdLst>
              <a:gd name="connsiteX0" fmla="*/ 19178 w 1518348"/>
              <a:gd name="connsiteY0" fmla="*/ 6858000 h 6858000"/>
              <a:gd name="connsiteX1" fmla="*/ 0 w 1518348"/>
              <a:gd name="connsiteY1" fmla="*/ 6858000 h 6858000"/>
              <a:gd name="connsiteX2" fmla="*/ 241394 w 1518348"/>
              <a:gd name="connsiteY2" fmla="*/ 6638611 h 6858000"/>
              <a:gd name="connsiteX3" fmla="*/ 1493356 w 1518348"/>
              <a:gd name="connsiteY3" fmla="*/ 4142424 h 6858000"/>
              <a:gd name="connsiteX4" fmla="*/ 282053 w 1518348"/>
              <a:gd name="connsiteY4" fmla="*/ 26474 h 6858000"/>
              <a:gd name="connsiteX5" fmla="*/ 256233 w 1518348"/>
              <a:gd name="connsiteY5" fmla="*/ 0 h 6858000"/>
              <a:gd name="connsiteX6" fmla="*/ 273463 w 1518348"/>
              <a:gd name="connsiteY6" fmla="*/ 0 h 6858000"/>
              <a:gd name="connsiteX7" fmla="*/ 300199 w 1518348"/>
              <a:gd name="connsiteY7" fmla="*/ 27414 h 6858000"/>
              <a:gd name="connsiteX8" fmla="*/ 1511501 w 1518348"/>
              <a:gd name="connsiteY8" fmla="*/ 4143362 h 6858000"/>
              <a:gd name="connsiteX9" fmla="*/ 259539 w 1518348"/>
              <a:gd name="connsiteY9" fmla="*/ 663954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18348" h="6858000">
                <a:moveTo>
                  <a:pt x="19178" y="6858000"/>
                </a:moveTo>
                <a:lnTo>
                  <a:pt x="0" y="6858000"/>
                </a:lnTo>
                <a:lnTo>
                  <a:pt x="241394" y="6638611"/>
                </a:lnTo>
                <a:cubicBezTo>
                  <a:pt x="909582" y="6009084"/>
                  <a:pt x="1445892" y="5323498"/>
                  <a:pt x="1493356" y="4142424"/>
                </a:cubicBezTo>
                <a:cubicBezTo>
                  <a:pt x="1560655" y="2467784"/>
                  <a:pt x="1130049" y="962858"/>
                  <a:pt x="282053" y="26474"/>
                </a:cubicBezTo>
                <a:lnTo>
                  <a:pt x="256233" y="0"/>
                </a:lnTo>
                <a:lnTo>
                  <a:pt x="273463" y="0"/>
                </a:lnTo>
                <a:lnTo>
                  <a:pt x="300199" y="27414"/>
                </a:lnTo>
                <a:cubicBezTo>
                  <a:pt x="1148195" y="963796"/>
                  <a:pt x="1578800" y="2468723"/>
                  <a:pt x="1511501" y="4143362"/>
                </a:cubicBezTo>
                <a:cubicBezTo>
                  <a:pt x="1464037" y="5324436"/>
                  <a:pt x="927728" y="6010023"/>
                  <a:pt x="259539" y="663954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558AD6E-B070-4640-AA07-87E208983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9994386" y="0"/>
            <a:ext cx="1644534" cy="6858000"/>
          </a:xfrm>
          <a:custGeom>
            <a:avLst/>
            <a:gdLst>
              <a:gd name="connsiteX0" fmla="*/ 135252 w 1644534"/>
              <a:gd name="connsiteY0" fmla="*/ 6858000 h 6858000"/>
              <a:gd name="connsiteX1" fmla="*/ 101819 w 1644534"/>
              <a:gd name="connsiteY1" fmla="*/ 6858000 h 6858000"/>
              <a:gd name="connsiteX2" fmla="*/ 437240 w 1644534"/>
              <a:gd name="connsiteY2" fmla="*/ 6542447 h 6858000"/>
              <a:gd name="connsiteX3" fmla="*/ 1611101 w 1644534"/>
              <a:gd name="connsiteY3" fmla="*/ 4079318 h 6858000"/>
              <a:gd name="connsiteX4" fmla="*/ 21961 w 1644534"/>
              <a:gd name="connsiteY4" fmla="*/ 16892 h 6858000"/>
              <a:gd name="connsiteX5" fmla="*/ 0 w 1644534"/>
              <a:gd name="connsiteY5" fmla="*/ 0 h 6858000"/>
              <a:gd name="connsiteX6" fmla="*/ 33433 w 1644534"/>
              <a:gd name="connsiteY6" fmla="*/ 0 h 6858000"/>
              <a:gd name="connsiteX7" fmla="*/ 55394 w 1644534"/>
              <a:gd name="connsiteY7" fmla="*/ 16892 h 6858000"/>
              <a:gd name="connsiteX8" fmla="*/ 1644534 w 1644534"/>
              <a:gd name="connsiteY8" fmla="*/ 4079318 h 6858000"/>
              <a:gd name="connsiteX9" fmla="*/ 470673 w 1644534"/>
              <a:gd name="connsiteY9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44534" h="6858000">
                <a:moveTo>
                  <a:pt x="135252" y="6858000"/>
                </a:moveTo>
                <a:lnTo>
                  <a:pt x="101819" y="6858000"/>
                </a:lnTo>
                <a:lnTo>
                  <a:pt x="437240" y="6542447"/>
                </a:lnTo>
                <a:cubicBezTo>
                  <a:pt x="1092531" y="5903717"/>
                  <a:pt x="1611101" y="5217633"/>
                  <a:pt x="1611101" y="4079318"/>
                </a:cubicBezTo>
                <a:cubicBezTo>
                  <a:pt x="1611101" y="2357705"/>
                  <a:pt x="1041580" y="850004"/>
                  <a:pt x="21961" y="16892"/>
                </a:cubicBezTo>
                <a:lnTo>
                  <a:pt x="0" y="0"/>
                </a:lnTo>
                <a:lnTo>
                  <a:pt x="33433" y="0"/>
                </a:lnTo>
                <a:lnTo>
                  <a:pt x="55394" y="16892"/>
                </a:lnTo>
                <a:cubicBezTo>
                  <a:pt x="1075012" y="850004"/>
                  <a:pt x="1644534" y="2357705"/>
                  <a:pt x="1644534" y="4079318"/>
                </a:cubicBezTo>
                <a:cubicBezTo>
                  <a:pt x="1644534" y="5217633"/>
                  <a:pt x="1125963" y="5903717"/>
                  <a:pt x="470673" y="65424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EAA7911-C06F-7096-A013-D283B650F3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22763"/>
              </p:ext>
            </p:extLst>
          </p:nvPr>
        </p:nvGraphicFramePr>
        <p:xfrm>
          <a:off x="1518860" y="2312988"/>
          <a:ext cx="7881385" cy="32781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79320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B990B217-4DF0-FD15-2325-FE13F0A4A6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301" y="1387227"/>
            <a:ext cx="12099397" cy="408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073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table&#10;&#10;Description automatically generated">
            <a:extLst>
              <a:ext uri="{FF2B5EF4-FFF2-40B4-BE49-F238E27FC236}">
                <a16:creationId xmlns:a16="http://schemas.microsoft.com/office/drawing/2014/main" id="{59B77E41-40D7-9DE2-4961-BD67E689D3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1700" y="110116"/>
            <a:ext cx="7865428" cy="6646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378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899BFEE-2C1A-B425-2039-B56FCE6BD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754" y="53402"/>
            <a:ext cx="9626492" cy="6751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830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CA184B6-3482-4F43-87F0-BC765DCFD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C869923-8380-4244-9548-802C3306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06255F2-BC67-4DDE-B34E-AC4BA2183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5169443-FCCD-4C0A-8C69-18CD3FA09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BB456E-3E83-7738-85F2-7F5855F34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0045" y="1346200"/>
            <a:ext cx="5624118" cy="3284538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QUESTIONS?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6CB0275-66F1-4491-93B8-121D0C717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8D32C3D-8F76-4E99-BE56-0836CC38C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493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70766076-46F5-42D5-A773-2B3BEF2B8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25575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7" name="Graphic 6" descr="Question mark">
            <a:extLst>
              <a:ext uri="{FF2B5EF4-FFF2-40B4-BE49-F238E27FC236}">
                <a16:creationId xmlns:a16="http://schemas.microsoft.com/office/drawing/2014/main" id="{CF34AA18-3096-9301-55E4-E509D0D269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2571" y="1794394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68387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DarkSeedLeftStep">
      <a:dk1>
        <a:srgbClr val="000000"/>
      </a:dk1>
      <a:lt1>
        <a:srgbClr val="FFFFFF"/>
      </a:lt1>
      <a:dk2>
        <a:srgbClr val="1B2130"/>
      </a:dk2>
      <a:lt2>
        <a:srgbClr val="F2F3F0"/>
      </a:lt2>
      <a:accent1>
        <a:srgbClr val="952DE3"/>
      </a:accent1>
      <a:accent2>
        <a:srgbClr val="482ED4"/>
      </a:accent2>
      <a:accent3>
        <a:srgbClr val="2D5DE3"/>
      </a:accent3>
      <a:accent4>
        <a:srgbClr val="1B96D1"/>
      </a:accent4>
      <a:accent5>
        <a:srgbClr val="26BFB1"/>
      </a:accent5>
      <a:accent6>
        <a:srgbClr val="1AC66E"/>
      </a:accent6>
      <a:hlink>
        <a:srgbClr val="3599A0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66</Words>
  <Application>Microsoft Macintosh PowerPoint</Application>
  <PresentationFormat>Widescreen</PresentationFormat>
  <Paragraphs>10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Meiryo</vt:lpstr>
      <vt:lpstr>Corbel</vt:lpstr>
      <vt:lpstr>SketchLinesVTI</vt:lpstr>
      <vt:lpstr>Scikit-Learn in Colab</vt:lpstr>
      <vt:lpstr>Lecture using Colab</vt:lpstr>
      <vt:lpstr>PowerPoint Presentation</vt:lpstr>
      <vt:lpstr>PowerPoint Presentation</vt:lpstr>
      <vt:lpstr>PowerPoint Presentation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Scikit-Learn in Colab</dc:title>
  <dc:creator>White, Teresa</dc:creator>
  <cp:lastModifiedBy>White, Teresa</cp:lastModifiedBy>
  <cp:revision>1</cp:revision>
  <dcterms:created xsi:type="dcterms:W3CDTF">2022-06-21T04:51:33Z</dcterms:created>
  <dcterms:modified xsi:type="dcterms:W3CDTF">2022-06-21T05:05:11Z</dcterms:modified>
</cp:coreProperties>
</file>