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5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749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01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55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504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8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55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98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494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22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3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0D06-FBD3-45C4-9404-54B19269CA8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2DBD-65A4-42B2-A181-968A1BE460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28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22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PIACEC&gt;AC&gt;TH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1</cp:revision>
  <dcterms:created xsi:type="dcterms:W3CDTF">2018-06-07T07:52:25Z</dcterms:created>
  <dcterms:modified xsi:type="dcterms:W3CDTF">2018-06-07T07:53:21Z</dcterms:modified>
</cp:coreProperties>
</file>