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9"/>
  </p:notesMasterIdLst>
  <p:sldIdLst>
    <p:sldId id="256" r:id="rId2"/>
    <p:sldId id="258" r:id="rId3"/>
    <p:sldId id="259" r:id="rId4"/>
    <p:sldId id="264" r:id="rId5"/>
    <p:sldId id="265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8"/>
    <p:restoredTop sz="94677"/>
  </p:normalViewPr>
  <p:slideViewPr>
    <p:cSldViewPr snapToGrid="0" snapToObjects="1">
      <p:cViewPr varScale="1">
        <p:scale>
          <a:sx n="101" d="100"/>
          <a:sy n="101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639DA6-5BB1-4B1E-B0A8-9B008441AFE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28F756-5825-49C1-9F8C-5027501318AF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Email/SMS alert that a question has been asked</a:t>
          </a:r>
        </a:p>
      </dgm:t>
    </dgm:pt>
    <dgm:pt modelId="{13494D07-E8A6-4AD3-8995-1351E7873641}" type="parTrans" cxnId="{0D566758-1A72-4A68-BED4-E7FA12B7298C}">
      <dgm:prSet/>
      <dgm:spPr/>
      <dgm:t>
        <a:bodyPr/>
        <a:lstStyle/>
        <a:p>
          <a:endParaRPr lang="en-US"/>
        </a:p>
      </dgm:t>
    </dgm:pt>
    <dgm:pt modelId="{3B7488E7-28D7-469A-B90A-843A48F1E161}" type="sibTrans" cxnId="{0D566758-1A72-4A68-BED4-E7FA12B7298C}">
      <dgm:prSet/>
      <dgm:spPr/>
      <dgm:t>
        <a:bodyPr/>
        <a:lstStyle/>
        <a:p>
          <a:endParaRPr lang="en-US"/>
        </a:p>
      </dgm:t>
    </dgm:pt>
    <dgm:pt modelId="{FEB0D0A1-CEAC-426C-82A3-24148DC1699B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Cheetah panel filters open and closed tickets</a:t>
          </a:r>
        </a:p>
      </dgm:t>
    </dgm:pt>
    <dgm:pt modelId="{3358CB60-726A-41C1-B470-29196343BA55}" type="parTrans" cxnId="{0DE43943-9D50-460A-BA62-60A1DA7DB77F}">
      <dgm:prSet/>
      <dgm:spPr/>
      <dgm:t>
        <a:bodyPr/>
        <a:lstStyle/>
        <a:p>
          <a:endParaRPr lang="en-US"/>
        </a:p>
      </dgm:t>
    </dgm:pt>
    <dgm:pt modelId="{232A9CFE-BBEF-45CE-8ABF-CA4EB067535B}" type="sibTrans" cxnId="{0DE43943-9D50-460A-BA62-60A1DA7DB77F}">
      <dgm:prSet/>
      <dgm:spPr/>
      <dgm:t>
        <a:bodyPr/>
        <a:lstStyle/>
        <a:p>
          <a:endParaRPr lang="en-US"/>
        </a:p>
      </dgm:t>
    </dgm:pt>
    <dgm:pt modelId="{3EF20A77-763F-4FAD-B5E8-857ED66CF86E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Delete or close conversations</a:t>
          </a:r>
        </a:p>
      </dgm:t>
    </dgm:pt>
    <dgm:pt modelId="{BEC5AD4B-168F-4DD2-9437-4591A855DA94}" type="parTrans" cxnId="{BDD49871-85E8-4FA9-BBCD-1BF0A6909D69}">
      <dgm:prSet/>
      <dgm:spPr/>
      <dgm:t>
        <a:bodyPr/>
        <a:lstStyle/>
        <a:p>
          <a:endParaRPr lang="en-US"/>
        </a:p>
      </dgm:t>
    </dgm:pt>
    <dgm:pt modelId="{C78EA04F-3BC5-49D1-B448-34F5CCA627D0}" type="sibTrans" cxnId="{BDD49871-85E8-4FA9-BBCD-1BF0A6909D69}">
      <dgm:prSet/>
      <dgm:spPr/>
      <dgm:t>
        <a:bodyPr/>
        <a:lstStyle/>
        <a:p>
          <a:endParaRPr lang="en-US"/>
        </a:p>
      </dgm:t>
    </dgm:pt>
    <dgm:pt modelId="{9B0D941E-B929-4899-B853-6DEDBFAF3BDB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Smaller font for header and sidebar items</a:t>
          </a:r>
        </a:p>
      </dgm:t>
    </dgm:pt>
    <dgm:pt modelId="{4A4C5AD0-3EF9-48F3-90C8-C2FCD0FDD872}" type="parTrans" cxnId="{7519DAC9-168A-4EE2-A3C9-4F4F91E2537A}">
      <dgm:prSet/>
      <dgm:spPr/>
      <dgm:t>
        <a:bodyPr/>
        <a:lstStyle/>
        <a:p>
          <a:endParaRPr lang="en-US"/>
        </a:p>
      </dgm:t>
    </dgm:pt>
    <dgm:pt modelId="{00D55033-2582-4BF9-9D11-F1993F282B47}" type="sibTrans" cxnId="{7519DAC9-168A-4EE2-A3C9-4F4F91E2537A}">
      <dgm:prSet/>
      <dgm:spPr/>
      <dgm:t>
        <a:bodyPr/>
        <a:lstStyle/>
        <a:p>
          <a:endParaRPr lang="en-US"/>
        </a:p>
      </dgm:t>
    </dgm:pt>
    <dgm:pt modelId="{8FCEF453-C112-44DC-8D06-75756AAE67F2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Removed scrollbar on sidebar</a:t>
          </a:r>
        </a:p>
      </dgm:t>
    </dgm:pt>
    <dgm:pt modelId="{2E6ABB4E-611C-4AF6-BCDF-DDD7AC9E516C}" type="parTrans" cxnId="{C0F3A37F-20B7-4A41-BF68-29C975B34F79}">
      <dgm:prSet/>
      <dgm:spPr/>
      <dgm:t>
        <a:bodyPr/>
        <a:lstStyle/>
        <a:p>
          <a:endParaRPr lang="en-US"/>
        </a:p>
      </dgm:t>
    </dgm:pt>
    <dgm:pt modelId="{1D94BC0C-B9D6-44A5-A415-AF58B6565956}" type="sibTrans" cxnId="{C0F3A37F-20B7-4A41-BF68-29C975B34F79}">
      <dgm:prSet/>
      <dgm:spPr/>
      <dgm:t>
        <a:bodyPr/>
        <a:lstStyle/>
        <a:p>
          <a:endParaRPr lang="en-US"/>
        </a:p>
      </dgm:t>
    </dgm:pt>
    <dgm:pt modelId="{3CE59FCD-C7CE-4162-B6B0-0DCCC2464E36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Separated Cheetah and Admin views from the 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chatbox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86ABA6E8-B651-4E68-95B3-DB38C79D840D}" type="parTrans" cxnId="{8501D293-D468-4744-90C8-0705A0381F54}">
      <dgm:prSet/>
      <dgm:spPr/>
      <dgm:t>
        <a:bodyPr/>
        <a:lstStyle/>
        <a:p>
          <a:endParaRPr lang="en-US"/>
        </a:p>
      </dgm:t>
    </dgm:pt>
    <dgm:pt modelId="{F747A08C-78F0-4296-99A2-887A68AB564B}" type="sibTrans" cxnId="{8501D293-D468-4744-90C8-0705A0381F54}">
      <dgm:prSet/>
      <dgm:spPr/>
      <dgm:t>
        <a:bodyPr/>
        <a:lstStyle/>
        <a:p>
          <a:endParaRPr lang="en-US"/>
        </a:p>
      </dgm:t>
    </dgm:pt>
    <dgm:pt modelId="{31580F9E-476E-4021-93A0-0AA7805F8C02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Database seeding leverages all fields</a:t>
          </a:r>
        </a:p>
      </dgm:t>
    </dgm:pt>
    <dgm:pt modelId="{799AA601-E341-421C-9CC2-5B76A2CFD1E6}" type="parTrans" cxnId="{36911415-B1AE-4F06-92BA-89F2E84FD878}">
      <dgm:prSet/>
      <dgm:spPr/>
      <dgm:t>
        <a:bodyPr/>
        <a:lstStyle/>
        <a:p>
          <a:endParaRPr lang="en-US"/>
        </a:p>
      </dgm:t>
    </dgm:pt>
    <dgm:pt modelId="{4A0ECA5F-DBD2-4847-A976-C11CE0226250}" type="sibTrans" cxnId="{36911415-B1AE-4F06-92BA-89F2E84FD878}">
      <dgm:prSet/>
      <dgm:spPr/>
      <dgm:t>
        <a:bodyPr/>
        <a:lstStyle/>
        <a:p>
          <a:endParaRPr lang="en-US"/>
        </a:p>
      </dgm:t>
    </dgm:pt>
    <dgm:pt modelId="{CA440BAA-5F30-41E7-B99D-3E2DB861E982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Restricted account type modification</a:t>
          </a:r>
        </a:p>
      </dgm:t>
    </dgm:pt>
    <dgm:pt modelId="{DC92C948-F8D2-40F5-B90E-E370BD69926C}" type="parTrans" cxnId="{1A7327CA-82B9-4AFA-80E1-902E2F77249D}">
      <dgm:prSet/>
      <dgm:spPr/>
      <dgm:t>
        <a:bodyPr/>
        <a:lstStyle/>
        <a:p>
          <a:endParaRPr lang="en-US"/>
        </a:p>
      </dgm:t>
    </dgm:pt>
    <dgm:pt modelId="{818DE639-FD34-4854-B2B3-CE6861D4D466}" type="sibTrans" cxnId="{1A7327CA-82B9-4AFA-80E1-902E2F77249D}">
      <dgm:prSet/>
      <dgm:spPr/>
      <dgm:t>
        <a:bodyPr/>
        <a:lstStyle/>
        <a:p>
          <a:endParaRPr lang="en-US"/>
        </a:p>
      </dgm:t>
    </dgm:pt>
    <dgm:pt modelId="{8F0B06B7-FA8D-4ABC-BC79-463EA53A4765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Only Cheetah users can make other Cheetah users</a:t>
          </a:r>
        </a:p>
      </dgm:t>
    </dgm:pt>
    <dgm:pt modelId="{12F30D41-1E42-459C-8E19-D54A192B5879}" type="parTrans" cxnId="{0F92A3C1-F92B-4381-B343-F8954F2B1343}">
      <dgm:prSet/>
      <dgm:spPr/>
      <dgm:t>
        <a:bodyPr/>
        <a:lstStyle/>
        <a:p>
          <a:endParaRPr lang="en-US"/>
        </a:p>
      </dgm:t>
    </dgm:pt>
    <dgm:pt modelId="{46BE5A50-6B99-4B30-A347-907C1CFD7E6B}" type="sibTrans" cxnId="{0F92A3C1-F92B-4381-B343-F8954F2B1343}">
      <dgm:prSet/>
      <dgm:spPr/>
      <dgm:t>
        <a:bodyPr/>
        <a:lstStyle/>
        <a:p>
          <a:endParaRPr lang="en-US"/>
        </a:p>
      </dgm:t>
    </dgm:pt>
    <dgm:pt modelId="{AEA81C5A-9162-B14E-92B8-65A74B45C603}" type="pres">
      <dgm:prSet presAssocID="{77639DA6-5BB1-4B1E-B0A8-9B008441AFE0}" presName="diagram" presStyleCnt="0">
        <dgm:presLayoutVars>
          <dgm:dir/>
          <dgm:resizeHandles val="exact"/>
        </dgm:presLayoutVars>
      </dgm:prSet>
      <dgm:spPr/>
    </dgm:pt>
    <dgm:pt modelId="{5D1CA5F0-9148-3D41-B524-EF176EA7B369}" type="pres">
      <dgm:prSet presAssocID="{B228F756-5825-49C1-9F8C-5027501318AF}" presName="node" presStyleLbl="node1" presStyleIdx="0" presStyleCnt="9">
        <dgm:presLayoutVars>
          <dgm:bulletEnabled val="1"/>
        </dgm:presLayoutVars>
      </dgm:prSet>
      <dgm:spPr/>
    </dgm:pt>
    <dgm:pt modelId="{E81B9261-53FB-F347-A75D-4DEF35731D42}" type="pres">
      <dgm:prSet presAssocID="{3B7488E7-28D7-469A-B90A-843A48F1E161}" presName="sibTrans" presStyleCnt="0"/>
      <dgm:spPr/>
    </dgm:pt>
    <dgm:pt modelId="{30F06203-F2C8-FD44-8551-3574010A0DD0}" type="pres">
      <dgm:prSet presAssocID="{FEB0D0A1-CEAC-426C-82A3-24148DC1699B}" presName="node" presStyleLbl="node1" presStyleIdx="1" presStyleCnt="9">
        <dgm:presLayoutVars>
          <dgm:bulletEnabled val="1"/>
        </dgm:presLayoutVars>
      </dgm:prSet>
      <dgm:spPr/>
    </dgm:pt>
    <dgm:pt modelId="{EB40DDAF-4B90-B745-9C8E-96925FBA6BA0}" type="pres">
      <dgm:prSet presAssocID="{232A9CFE-BBEF-45CE-8ABF-CA4EB067535B}" presName="sibTrans" presStyleCnt="0"/>
      <dgm:spPr/>
    </dgm:pt>
    <dgm:pt modelId="{FE1F1EF0-780E-9747-B66C-32C3B96EC922}" type="pres">
      <dgm:prSet presAssocID="{3EF20A77-763F-4FAD-B5E8-857ED66CF86E}" presName="node" presStyleLbl="node1" presStyleIdx="2" presStyleCnt="9">
        <dgm:presLayoutVars>
          <dgm:bulletEnabled val="1"/>
        </dgm:presLayoutVars>
      </dgm:prSet>
      <dgm:spPr/>
    </dgm:pt>
    <dgm:pt modelId="{53894159-0A70-584F-AD65-2AA50CFE616C}" type="pres">
      <dgm:prSet presAssocID="{C78EA04F-3BC5-49D1-B448-34F5CCA627D0}" presName="sibTrans" presStyleCnt="0"/>
      <dgm:spPr/>
    </dgm:pt>
    <dgm:pt modelId="{4FEA7EF2-7A01-E34C-BF4C-964DA67C2E45}" type="pres">
      <dgm:prSet presAssocID="{9B0D941E-B929-4899-B853-6DEDBFAF3BDB}" presName="node" presStyleLbl="node1" presStyleIdx="3" presStyleCnt="9">
        <dgm:presLayoutVars>
          <dgm:bulletEnabled val="1"/>
        </dgm:presLayoutVars>
      </dgm:prSet>
      <dgm:spPr/>
    </dgm:pt>
    <dgm:pt modelId="{E617D121-E450-CB41-91EA-7762817EC263}" type="pres">
      <dgm:prSet presAssocID="{00D55033-2582-4BF9-9D11-F1993F282B47}" presName="sibTrans" presStyleCnt="0"/>
      <dgm:spPr/>
    </dgm:pt>
    <dgm:pt modelId="{F0B51075-E22D-6349-A140-895147B6B13F}" type="pres">
      <dgm:prSet presAssocID="{8FCEF453-C112-44DC-8D06-75756AAE67F2}" presName="node" presStyleLbl="node1" presStyleIdx="4" presStyleCnt="9">
        <dgm:presLayoutVars>
          <dgm:bulletEnabled val="1"/>
        </dgm:presLayoutVars>
      </dgm:prSet>
      <dgm:spPr/>
    </dgm:pt>
    <dgm:pt modelId="{E300FA53-B7E0-F74C-8A8B-C23B75CABFE1}" type="pres">
      <dgm:prSet presAssocID="{1D94BC0C-B9D6-44A5-A415-AF58B6565956}" presName="sibTrans" presStyleCnt="0"/>
      <dgm:spPr/>
    </dgm:pt>
    <dgm:pt modelId="{60B2E297-A613-C543-840A-948924FF4727}" type="pres">
      <dgm:prSet presAssocID="{3CE59FCD-C7CE-4162-B6B0-0DCCC2464E36}" presName="node" presStyleLbl="node1" presStyleIdx="5" presStyleCnt="9">
        <dgm:presLayoutVars>
          <dgm:bulletEnabled val="1"/>
        </dgm:presLayoutVars>
      </dgm:prSet>
      <dgm:spPr/>
    </dgm:pt>
    <dgm:pt modelId="{B232F6B2-AAE1-CC46-AB61-729D57DBCDE3}" type="pres">
      <dgm:prSet presAssocID="{F747A08C-78F0-4296-99A2-887A68AB564B}" presName="sibTrans" presStyleCnt="0"/>
      <dgm:spPr/>
    </dgm:pt>
    <dgm:pt modelId="{C43EE66E-771C-4A45-9691-895A996F363C}" type="pres">
      <dgm:prSet presAssocID="{31580F9E-476E-4021-93A0-0AA7805F8C02}" presName="node" presStyleLbl="node1" presStyleIdx="6" presStyleCnt="9">
        <dgm:presLayoutVars>
          <dgm:bulletEnabled val="1"/>
        </dgm:presLayoutVars>
      </dgm:prSet>
      <dgm:spPr/>
    </dgm:pt>
    <dgm:pt modelId="{27035753-C1A1-9848-88A4-6A97114D3586}" type="pres">
      <dgm:prSet presAssocID="{4A0ECA5F-DBD2-4847-A976-C11CE0226250}" presName="sibTrans" presStyleCnt="0"/>
      <dgm:spPr/>
    </dgm:pt>
    <dgm:pt modelId="{123855CE-D1E2-B34D-846B-45ABF7877156}" type="pres">
      <dgm:prSet presAssocID="{CA440BAA-5F30-41E7-B99D-3E2DB861E982}" presName="node" presStyleLbl="node1" presStyleIdx="7" presStyleCnt="9">
        <dgm:presLayoutVars>
          <dgm:bulletEnabled val="1"/>
        </dgm:presLayoutVars>
      </dgm:prSet>
      <dgm:spPr/>
    </dgm:pt>
    <dgm:pt modelId="{059DDD5A-6BD4-2048-9369-D4C4A4D565E4}" type="pres">
      <dgm:prSet presAssocID="{818DE639-FD34-4854-B2B3-CE6861D4D466}" presName="sibTrans" presStyleCnt="0"/>
      <dgm:spPr/>
    </dgm:pt>
    <dgm:pt modelId="{3C6EC34F-4FAF-F641-B1D0-B1AD355B9850}" type="pres">
      <dgm:prSet presAssocID="{8F0B06B7-FA8D-4ABC-BC79-463EA53A4765}" presName="node" presStyleLbl="node1" presStyleIdx="8" presStyleCnt="9">
        <dgm:presLayoutVars>
          <dgm:bulletEnabled val="1"/>
        </dgm:presLayoutVars>
      </dgm:prSet>
      <dgm:spPr/>
    </dgm:pt>
  </dgm:ptLst>
  <dgm:cxnLst>
    <dgm:cxn modelId="{36911415-B1AE-4F06-92BA-89F2E84FD878}" srcId="{77639DA6-5BB1-4B1E-B0A8-9B008441AFE0}" destId="{31580F9E-476E-4021-93A0-0AA7805F8C02}" srcOrd="6" destOrd="0" parTransId="{799AA601-E341-421C-9CC2-5B76A2CFD1E6}" sibTransId="{4A0ECA5F-DBD2-4847-A976-C11CE0226250}"/>
    <dgm:cxn modelId="{F012042A-8A98-264F-847F-F6BE3907DDA3}" type="presOf" srcId="{77639DA6-5BB1-4B1E-B0A8-9B008441AFE0}" destId="{AEA81C5A-9162-B14E-92B8-65A74B45C603}" srcOrd="0" destOrd="0" presId="urn:microsoft.com/office/officeart/2005/8/layout/default"/>
    <dgm:cxn modelId="{11679331-5BC9-8441-A4C1-482E1F90249D}" type="presOf" srcId="{CA440BAA-5F30-41E7-B99D-3E2DB861E982}" destId="{123855CE-D1E2-B34D-846B-45ABF7877156}" srcOrd="0" destOrd="0" presId="urn:microsoft.com/office/officeart/2005/8/layout/default"/>
    <dgm:cxn modelId="{0DE43943-9D50-460A-BA62-60A1DA7DB77F}" srcId="{77639DA6-5BB1-4B1E-B0A8-9B008441AFE0}" destId="{FEB0D0A1-CEAC-426C-82A3-24148DC1699B}" srcOrd="1" destOrd="0" parTransId="{3358CB60-726A-41C1-B470-29196343BA55}" sibTransId="{232A9CFE-BBEF-45CE-8ABF-CA4EB067535B}"/>
    <dgm:cxn modelId="{0D566758-1A72-4A68-BED4-E7FA12B7298C}" srcId="{77639DA6-5BB1-4B1E-B0A8-9B008441AFE0}" destId="{B228F756-5825-49C1-9F8C-5027501318AF}" srcOrd="0" destOrd="0" parTransId="{13494D07-E8A6-4AD3-8995-1351E7873641}" sibTransId="{3B7488E7-28D7-469A-B90A-843A48F1E161}"/>
    <dgm:cxn modelId="{3534605E-D893-2442-8FBC-C92D30147E4A}" type="presOf" srcId="{FEB0D0A1-CEAC-426C-82A3-24148DC1699B}" destId="{30F06203-F2C8-FD44-8551-3574010A0DD0}" srcOrd="0" destOrd="0" presId="urn:microsoft.com/office/officeart/2005/8/layout/default"/>
    <dgm:cxn modelId="{17570663-DB59-F546-8B0D-D59480143D8F}" type="presOf" srcId="{8F0B06B7-FA8D-4ABC-BC79-463EA53A4765}" destId="{3C6EC34F-4FAF-F641-B1D0-B1AD355B9850}" srcOrd="0" destOrd="0" presId="urn:microsoft.com/office/officeart/2005/8/layout/default"/>
    <dgm:cxn modelId="{BDD49871-85E8-4FA9-BBCD-1BF0A6909D69}" srcId="{77639DA6-5BB1-4B1E-B0A8-9B008441AFE0}" destId="{3EF20A77-763F-4FAD-B5E8-857ED66CF86E}" srcOrd="2" destOrd="0" parTransId="{BEC5AD4B-168F-4DD2-9437-4591A855DA94}" sibTransId="{C78EA04F-3BC5-49D1-B448-34F5CCA627D0}"/>
    <dgm:cxn modelId="{C0F3A37F-20B7-4A41-BF68-29C975B34F79}" srcId="{77639DA6-5BB1-4B1E-B0A8-9B008441AFE0}" destId="{8FCEF453-C112-44DC-8D06-75756AAE67F2}" srcOrd="4" destOrd="0" parTransId="{2E6ABB4E-611C-4AF6-BCDF-DDD7AC9E516C}" sibTransId="{1D94BC0C-B9D6-44A5-A415-AF58B6565956}"/>
    <dgm:cxn modelId="{8501D293-D468-4744-90C8-0705A0381F54}" srcId="{77639DA6-5BB1-4B1E-B0A8-9B008441AFE0}" destId="{3CE59FCD-C7CE-4162-B6B0-0DCCC2464E36}" srcOrd="5" destOrd="0" parTransId="{86ABA6E8-B651-4E68-95B3-DB38C79D840D}" sibTransId="{F747A08C-78F0-4296-99A2-887A68AB564B}"/>
    <dgm:cxn modelId="{D7E6279C-1D34-5549-8FC7-ECBDB6FD5540}" type="presOf" srcId="{3CE59FCD-C7CE-4162-B6B0-0DCCC2464E36}" destId="{60B2E297-A613-C543-840A-948924FF4727}" srcOrd="0" destOrd="0" presId="urn:microsoft.com/office/officeart/2005/8/layout/default"/>
    <dgm:cxn modelId="{0F92A3C1-F92B-4381-B343-F8954F2B1343}" srcId="{77639DA6-5BB1-4B1E-B0A8-9B008441AFE0}" destId="{8F0B06B7-FA8D-4ABC-BC79-463EA53A4765}" srcOrd="8" destOrd="0" parTransId="{12F30D41-1E42-459C-8E19-D54A192B5879}" sibTransId="{46BE5A50-6B99-4B30-A347-907C1CFD7E6B}"/>
    <dgm:cxn modelId="{8C2467C3-6341-DE4F-A64A-5688A3DB349B}" type="presOf" srcId="{3EF20A77-763F-4FAD-B5E8-857ED66CF86E}" destId="{FE1F1EF0-780E-9747-B66C-32C3B96EC922}" srcOrd="0" destOrd="0" presId="urn:microsoft.com/office/officeart/2005/8/layout/default"/>
    <dgm:cxn modelId="{CBFBE8C3-8554-AC40-8555-0CF9274429BE}" type="presOf" srcId="{31580F9E-476E-4021-93A0-0AA7805F8C02}" destId="{C43EE66E-771C-4A45-9691-895A996F363C}" srcOrd="0" destOrd="0" presId="urn:microsoft.com/office/officeart/2005/8/layout/default"/>
    <dgm:cxn modelId="{D12C32C8-3179-2B4C-BB7A-EC4C2C19BEE8}" type="presOf" srcId="{9B0D941E-B929-4899-B853-6DEDBFAF3BDB}" destId="{4FEA7EF2-7A01-E34C-BF4C-964DA67C2E45}" srcOrd="0" destOrd="0" presId="urn:microsoft.com/office/officeart/2005/8/layout/default"/>
    <dgm:cxn modelId="{7519DAC9-168A-4EE2-A3C9-4F4F91E2537A}" srcId="{77639DA6-5BB1-4B1E-B0A8-9B008441AFE0}" destId="{9B0D941E-B929-4899-B853-6DEDBFAF3BDB}" srcOrd="3" destOrd="0" parTransId="{4A4C5AD0-3EF9-48F3-90C8-C2FCD0FDD872}" sibTransId="{00D55033-2582-4BF9-9D11-F1993F282B47}"/>
    <dgm:cxn modelId="{1A7327CA-82B9-4AFA-80E1-902E2F77249D}" srcId="{77639DA6-5BB1-4B1E-B0A8-9B008441AFE0}" destId="{CA440BAA-5F30-41E7-B99D-3E2DB861E982}" srcOrd="7" destOrd="0" parTransId="{DC92C948-F8D2-40F5-B90E-E370BD69926C}" sibTransId="{818DE639-FD34-4854-B2B3-CE6861D4D466}"/>
    <dgm:cxn modelId="{7A9559ED-903F-4C4F-87C7-249ADDF6D64B}" type="presOf" srcId="{8FCEF453-C112-44DC-8D06-75756AAE67F2}" destId="{F0B51075-E22D-6349-A140-895147B6B13F}" srcOrd="0" destOrd="0" presId="urn:microsoft.com/office/officeart/2005/8/layout/default"/>
    <dgm:cxn modelId="{2090B7FD-9D95-0746-931C-72A59BBB7C2A}" type="presOf" srcId="{B228F756-5825-49C1-9F8C-5027501318AF}" destId="{5D1CA5F0-9148-3D41-B524-EF176EA7B369}" srcOrd="0" destOrd="0" presId="urn:microsoft.com/office/officeart/2005/8/layout/default"/>
    <dgm:cxn modelId="{315F6239-D71C-B446-A7AB-B1E41E932FD0}" type="presParOf" srcId="{AEA81C5A-9162-B14E-92B8-65A74B45C603}" destId="{5D1CA5F0-9148-3D41-B524-EF176EA7B369}" srcOrd="0" destOrd="0" presId="urn:microsoft.com/office/officeart/2005/8/layout/default"/>
    <dgm:cxn modelId="{8BD5C2FC-2710-134D-A8EE-3EF160099AEB}" type="presParOf" srcId="{AEA81C5A-9162-B14E-92B8-65A74B45C603}" destId="{E81B9261-53FB-F347-A75D-4DEF35731D42}" srcOrd="1" destOrd="0" presId="urn:microsoft.com/office/officeart/2005/8/layout/default"/>
    <dgm:cxn modelId="{75CFFF75-4A47-EE42-9CB7-B01D5E0E5715}" type="presParOf" srcId="{AEA81C5A-9162-B14E-92B8-65A74B45C603}" destId="{30F06203-F2C8-FD44-8551-3574010A0DD0}" srcOrd="2" destOrd="0" presId="urn:microsoft.com/office/officeart/2005/8/layout/default"/>
    <dgm:cxn modelId="{32C62526-BCA7-7C40-B3FE-E8DFF1A25D9A}" type="presParOf" srcId="{AEA81C5A-9162-B14E-92B8-65A74B45C603}" destId="{EB40DDAF-4B90-B745-9C8E-96925FBA6BA0}" srcOrd="3" destOrd="0" presId="urn:microsoft.com/office/officeart/2005/8/layout/default"/>
    <dgm:cxn modelId="{1BA68D58-6694-324B-875C-B35BB51BC549}" type="presParOf" srcId="{AEA81C5A-9162-B14E-92B8-65A74B45C603}" destId="{FE1F1EF0-780E-9747-B66C-32C3B96EC922}" srcOrd="4" destOrd="0" presId="urn:microsoft.com/office/officeart/2005/8/layout/default"/>
    <dgm:cxn modelId="{61A4CC7D-B005-5B41-B402-93A12C4A58B9}" type="presParOf" srcId="{AEA81C5A-9162-B14E-92B8-65A74B45C603}" destId="{53894159-0A70-584F-AD65-2AA50CFE616C}" srcOrd="5" destOrd="0" presId="urn:microsoft.com/office/officeart/2005/8/layout/default"/>
    <dgm:cxn modelId="{811E0E5A-E958-AB4C-AC7C-BE03F3981083}" type="presParOf" srcId="{AEA81C5A-9162-B14E-92B8-65A74B45C603}" destId="{4FEA7EF2-7A01-E34C-BF4C-964DA67C2E45}" srcOrd="6" destOrd="0" presId="urn:microsoft.com/office/officeart/2005/8/layout/default"/>
    <dgm:cxn modelId="{DA81894A-BF87-3640-85C5-C8D19AD542DA}" type="presParOf" srcId="{AEA81C5A-9162-B14E-92B8-65A74B45C603}" destId="{E617D121-E450-CB41-91EA-7762817EC263}" srcOrd="7" destOrd="0" presId="urn:microsoft.com/office/officeart/2005/8/layout/default"/>
    <dgm:cxn modelId="{D7A8DD0C-3358-004F-BE9C-5E9AFBF45523}" type="presParOf" srcId="{AEA81C5A-9162-B14E-92B8-65A74B45C603}" destId="{F0B51075-E22D-6349-A140-895147B6B13F}" srcOrd="8" destOrd="0" presId="urn:microsoft.com/office/officeart/2005/8/layout/default"/>
    <dgm:cxn modelId="{6F74AC94-54F0-3144-8C66-4161CB7D1B16}" type="presParOf" srcId="{AEA81C5A-9162-B14E-92B8-65A74B45C603}" destId="{E300FA53-B7E0-F74C-8A8B-C23B75CABFE1}" srcOrd="9" destOrd="0" presId="urn:microsoft.com/office/officeart/2005/8/layout/default"/>
    <dgm:cxn modelId="{6FCAB88E-B6E9-694E-99E2-DBC3DE1F28E1}" type="presParOf" srcId="{AEA81C5A-9162-B14E-92B8-65A74B45C603}" destId="{60B2E297-A613-C543-840A-948924FF4727}" srcOrd="10" destOrd="0" presId="urn:microsoft.com/office/officeart/2005/8/layout/default"/>
    <dgm:cxn modelId="{4CD5F272-60E7-B94A-9679-F94101E4486C}" type="presParOf" srcId="{AEA81C5A-9162-B14E-92B8-65A74B45C603}" destId="{B232F6B2-AAE1-CC46-AB61-729D57DBCDE3}" srcOrd="11" destOrd="0" presId="urn:microsoft.com/office/officeart/2005/8/layout/default"/>
    <dgm:cxn modelId="{08950019-AFE7-E84D-90CF-4886AF3E9C23}" type="presParOf" srcId="{AEA81C5A-9162-B14E-92B8-65A74B45C603}" destId="{C43EE66E-771C-4A45-9691-895A996F363C}" srcOrd="12" destOrd="0" presId="urn:microsoft.com/office/officeart/2005/8/layout/default"/>
    <dgm:cxn modelId="{2A2EFC2F-8BA3-794B-9923-97CEED21C489}" type="presParOf" srcId="{AEA81C5A-9162-B14E-92B8-65A74B45C603}" destId="{27035753-C1A1-9848-88A4-6A97114D3586}" srcOrd="13" destOrd="0" presId="urn:microsoft.com/office/officeart/2005/8/layout/default"/>
    <dgm:cxn modelId="{E5AB4988-C7CE-614E-9D72-5AD388E4BD9C}" type="presParOf" srcId="{AEA81C5A-9162-B14E-92B8-65A74B45C603}" destId="{123855CE-D1E2-B34D-846B-45ABF7877156}" srcOrd="14" destOrd="0" presId="urn:microsoft.com/office/officeart/2005/8/layout/default"/>
    <dgm:cxn modelId="{8845CD85-8599-4F42-ABD4-255DDF68E613}" type="presParOf" srcId="{AEA81C5A-9162-B14E-92B8-65A74B45C603}" destId="{059DDD5A-6BD4-2048-9369-D4C4A4D565E4}" srcOrd="15" destOrd="0" presId="urn:microsoft.com/office/officeart/2005/8/layout/default"/>
    <dgm:cxn modelId="{9BEB8252-B9EF-804B-AE18-004BB9410CDD}" type="presParOf" srcId="{AEA81C5A-9162-B14E-92B8-65A74B45C603}" destId="{3C6EC34F-4FAF-F641-B1D0-B1AD355B9850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E73319-B923-43CD-9236-68D69CE92FC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46D05F-9FA3-4B0A-A9F4-4E9E79EF18D3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API sends email for new message to Tennent</a:t>
          </a:r>
        </a:p>
      </dgm:t>
    </dgm:pt>
    <dgm:pt modelId="{9E7D3F40-7867-4D76-99F9-F20C025B2121}" type="parTrans" cxnId="{5FC2DC4B-0186-4928-8B72-C37256ABC769}">
      <dgm:prSet/>
      <dgm:spPr/>
      <dgm:t>
        <a:bodyPr/>
        <a:lstStyle/>
        <a:p>
          <a:endParaRPr lang="en-US"/>
        </a:p>
      </dgm:t>
    </dgm:pt>
    <dgm:pt modelId="{2A85BF44-71F0-4062-810B-2FDB0CC4D2FD}" type="sibTrans" cxnId="{5FC2DC4B-0186-4928-8B72-C37256ABC769}">
      <dgm:prSet/>
      <dgm:spPr/>
      <dgm:t>
        <a:bodyPr/>
        <a:lstStyle/>
        <a:p>
          <a:endParaRPr lang="en-US"/>
        </a:p>
      </dgm:t>
    </dgm:pt>
    <dgm:pt modelId="{4A6A9F2C-FE45-4D8A-90B3-4FC103D6922E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Messages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displayed with a timestamp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AAA804C-F9AA-4F66-BF00-67F7DBEB6DDB}" type="parTrans" cxnId="{BEA667B6-FACB-466B-9EEB-80240BC3A4A2}">
      <dgm:prSet/>
      <dgm:spPr/>
      <dgm:t>
        <a:bodyPr/>
        <a:lstStyle/>
        <a:p>
          <a:endParaRPr lang="en-US"/>
        </a:p>
      </dgm:t>
    </dgm:pt>
    <dgm:pt modelId="{5BE9F397-8426-4F35-ACD0-E3FFA52B26DB}" type="sibTrans" cxnId="{BEA667B6-FACB-466B-9EEB-80240BC3A4A2}">
      <dgm:prSet/>
      <dgm:spPr/>
      <dgm:t>
        <a:bodyPr/>
        <a:lstStyle/>
        <a:p>
          <a:endParaRPr lang="en-US"/>
        </a:p>
      </dgm:t>
    </dgm:pt>
    <dgm:pt modelId="{62273894-27BF-45E8-8F21-18714D05E5A6}">
      <dgm:prSet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Accunet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Panel conversations display most recent message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C27844A-7DA3-4377-A51A-A47A929FFBD3}" type="parTrans" cxnId="{27701123-E839-476F-A8B5-ECCD7C40043C}">
      <dgm:prSet/>
      <dgm:spPr/>
      <dgm:t>
        <a:bodyPr/>
        <a:lstStyle/>
        <a:p>
          <a:endParaRPr lang="en-US"/>
        </a:p>
      </dgm:t>
    </dgm:pt>
    <dgm:pt modelId="{0BD493FD-AAAE-4C32-92CC-6D7888ABA771}" type="sibTrans" cxnId="{27701123-E839-476F-A8B5-ECCD7C40043C}">
      <dgm:prSet/>
      <dgm:spPr/>
      <dgm:t>
        <a:bodyPr/>
        <a:lstStyle/>
        <a:p>
          <a:endParaRPr lang="en-US"/>
        </a:p>
      </dgm:t>
    </dgm:pt>
    <dgm:pt modelId="{7673B9B5-A401-4DBB-AEC5-9260456DB8EF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Send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UserID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vs User name string to 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chatHub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E2E8EB3-2184-470A-9938-35F8EE5F4F39}" type="parTrans" cxnId="{0FE34A5E-829B-4F1A-A6A4-772477260CA0}">
      <dgm:prSet/>
      <dgm:spPr/>
      <dgm:t>
        <a:bodyPr/>
        <a:lstStyle/>
        <a:p>
          <a:endParaRPr lang="en-US"/>
        </a:p>
      </dgm:t>
    </dgm:pt>
    <dgm:pt modelId="{31726F42-41F3-4E17-8B30-04A207897B86}" type="sibTrans" cxnId="{0FE34A5E-829B-4F1A-A6A4-772477260CA0}">
      <dgm:prSet/>
      <dgm:spPr/>
      <dgm:t>
        <a:bodyPr/>
        <a:lstStyle/>
        <a:p>
          <a:endParaRPr lang="en-US"/>
        </a:p>
      </dgm:t>
    </dgm:pt>
    <dgm:pt modelId="{CABBD665-FAC4-D94B-8140-127FCE77D74B}" type="pres">
      <dgm:prSet presAssocID="{71E73319-B923-43CD-9236-68D69CE92FC7}" presName="diagram" presStyleCnt="0">
        <dgm:presLayoutVars>
          <dgm:dir/>
          <dgm:resizeHandles val="exact"/>
        </dgm:presLayoutVars>
      </dgm:prSet>
      <dgm:spPr/>
    </dgm:pt>
    <dgm:pt modelId="{7A0B0BFC-E7F5-3944-AB9E-B4283AFBEB02}" type="pres">
      <dgm:prSet presAssocID="{EB46D05F-9FA3-4B0A-A9F4-4E9E79EF18D3}" presName="node" presStyleLbl="node1" presStyleIdx="0" presStyleCnt="4">
        <dgm:presLayoutVars>
          <dgm:bulletEnabled val="1"/>
        </dgm:presLayoutVars>
      </dgm:prSet>
      <dgm:spPr/>
    </dgm:pt>
    <dgm:pt modelId="{FAE389D9-328E-2E42-8C54-A9A35478989A}" type="pres">
      <dgm:prSet presAssocID="{2A85BF44-71F0-4062-810B-2FDB0CC4D2FD}" presName="sibTrans" presStyleCnt="0"/>
      <dgm:spPr/>
    </dgm:pt>
    <dgm:pt modelId="{36B9A3BF-00EC-174B-984F-6C0576A39E2A}" type="pres">
      <dgm:prSet presAssocID="{4A6A9F2C-FE45-4D8A-90B3-4FC103D6922E}" presName="node" presStyleLbl="node1" presStyleIdx="1" presStyleCnt="4">
        <dgm:presLayoutVars>
          <dgm:bulletEnabled val="1"/>
        </dgm:presLayoutVars>
      </dgm:prSet>
      <dgm:spPr/>
    </dgm:pt>
    <dgm:pt modelId="{69CA6BF3-BA2E-DB4B-81D2-20E852E7E651}" type="pres">
      <dgm:prSet presAssocID="{5BE9F397-8426-4F35-ACD0-E3FFA52B26DB}" presName="sibTrans" presStyleCnt="0"/>
      <dgm:spPr/>
    </dgm:pt>
    <dgm:pt modelId="{1F77BAC5-3C3E-744A-987D-5BA9F404EDBF}" type="pres">
      <dgm:prSet presAssocID="{62273894-27BF-45E8-8F21-18714D05E5A6}" presName="node" presStyleLbl="node1" presStyleIdx="2" presStyleCnt="4">
        <dgm:presLayoutVars>
          <dgm:bulletEnabled val="1"/>
        </dgm:presLayoutVars>
      </dgm:prSet>
      <dgm:spPr/>
    </dgm:pt>
    <dgm:pt modelId="{86B656E1-C776-F34A-8A13-28D64DF945E3}" type="pres">
      <dgm:prSet presAssocID="{0BD493FD-AAAE-4C32-92CC-6D7888ABA771}" presName="sibTrans" presStyleCnt="0"/>
      <dgm:spPr/>
    </dgm:pt>
    <dgm:pt modelId="{B0DA93ED-C924-C244-B664-5FD64E879585}" type="pres">
      <dgm:prSet presAssocID="{7673B9B5-A401-4DBB-AEC5-9260456DB8EF}" presName="node" presStyleLbl="node1" presStyleIdx="3" presStyleCnt="4">
        <dgm:presLayoutVars>
          <dgm:bulletEnabled val="1"/>
        </dgm:presLayoutVars>
      </dgm:prSet>
      <dgm:spPr/>
    </dgm:pt>
  </dgm:ptLst>
  <dgm:cxnLst>
    <dgm:cxn modelId="{ED4F8611-C885-904C-8530-FF74AFDA9946}" type="presOf" srcId="{EB46D05F-9FA3-4B0A-A9F4-4E9E79EF18D3}" destId="{7A0B0BFC-E7F5-3944-AB9E-B4283AFBEB02}" srcOrd="0" destOrd="0" presId="urn:microsoft.com/office/officeart/2005/8/layout/default"/>
    <dgm:cxn modelId="{167A131E-5B76-5845-ACEB-D57327B72157}" type="presOf" srcId="{7673B9B5-A401-4DBB-AEC5-9260456DB8EF}" destId="{B0DA93ED-C924-C244-B664-5FD64E879585}" srcOrd="0" destOrd="0" presId="urn:microsoft.com/office/officeart/2005/8/layout/default"/>
    <dgm:cxn modelId="{27701123-E839-476F-A8B5-ECCD7C40043C}" srcId="{71E73319-B923-43CD-9236-68D69CE92FC7}" destId="{62273894-27BF-45E8-8F21-18714D05E5A6}" srcOrd="2" destOrd="0" parTransId="{DC27844A-7DA3-4377-A51A-A47A929FFBD3}" sibTransId="{0BD493FD-AAAE-4C32-92CC-6D7888ABA771}"/>
    <dgm:cxn modelId="{5FC2DC4B-0186-4928-8B72-C37256ABC769}" srcId="{71E73319-B923-43CD-9236-68D69CE92FC7}" destId="{EB46D05F-9FA3-4B0A-A9F4-4E9E79EF18D3}" srcOrd="0" destOrd="0" parTransId="{9E7D3F40-7867-4D76-99F9-F20C025B2121}" sibTransId="{2A85BF44-71F0-4062-810B-2FDB0CC4D2FD}"/>
    <dgm:cxn modelId="{0FE34A5E-829B-4F1A-A6A4-772477260CA0}" srcId="{71E73319-B923-43CD-9236-68D69CE92FC7}" destId="{7673B9B5-A401-4DBB-AEC5-9260456DB8EF}" srcOrd="3" destOrd="0" parTransId="{7E2E8EB3-2184-470A-9938-35F8EE5F4F39}" sibTransId="{31726F42-41F3-4E17-8B30-04A207897B86}"/>
    <dgm:cxn modelId="{D41139A3-D4AE-A444-B3E1-B6D5644D49D9}" type="presOf" srcId="{62273894-27BF-45E8-8F21-18714D05E5A6}" destId="{1F77BAC5-3C3E-744A-987D-5BA9F404EDBF}" srcOrd="0" destOrd="0" presId="urn:microsoft.com/office/officeart/2005/8/layout/default"/>
    <dgm:cxn modelId="{BEA667B6-FACB-466B-9EEB-80240BC3A4A2}" srcId="{71E73319-B923-43CD-9236-68D69CE92FC7}" destId="{4A6A9F2C-FE45-4D8A-90B3-4FC103D6922E}" srcOrd="1" destOrd="0" parTransId="{CAAA804C-F9AA-4F66-BF00-67F7DBEB6DDB}" sibTransId="{5BE9F397-8426-4F35-ACD0-E3FFA52B26DB}"/>
    <dgm:cxn modelId="{9C2A19D9-0CB9-234A-9792-63FE2CB06A86}" type="presOf" srcId="{71E73319-B923-43CD-9236-68D69CE92FC7}" destId="{CABBD665-FAC4-D94B-8140-127FCE77D74B}" srcOrd="0" destOrd="0" presId="urn:microsoft.com/office/officeart/2005/8/layout/default"/>
    <dgm:cxn modelId="{611A05F8-4FEB-D241-B63C-7D74FBBABD06}" type="presOf" srcId="{4A6A9F2C-FE45-4D8A-90B3-4FC103D6922E}" destId="{36B9A3BF-00EC-174B-984F-6C0576A39E2A}" srcOrd="0" destOrd="0" presId="urn:microsoft.com/office/officeart/2005/8/layout/default"/>
    <dgm:cxn modelId="{31614025-69EE-D24E-88C6-C660EBCC86B6}" type="presParOf" srcId="{CABBD665-FAC4-D94B-8140-127FCE77D74B}" destId="{7A0B0BFC-E7F5-3944-AB9E-B4283AFBEB02}" srcOrd="0" destOrd="0" presId="urn:microsoft.com/office/officeart/2005/8/layout/default"/>
    <dgm:cxn modelId="{4C23FD4F-528E-4C49-866B-7B5ACCF0C0E3}" type="presParOf" srcId="{CABBD665-FAC4-D94B-8140-127FCE77D74B}" destId="{FAE389D9-328E-2E42-8C54-A9A35478989A}" srcOrd="1" destOrd="0" presId="urn:microsoft.com/office/officeart/2005/8/layout/default"/>
    <dgm:cxn modelId="{FF8DD22A-4210-744E-AFF0-2C96401B47BC}" type="presParOf" srcId="{CABBD665-FAC4-D94B-8140-127FCE77D74B}" destId="{36B9A3BF-00EC-174B-984F-6C0576A39E2A}" srcOrd="2" destOrd="0" presId="urn:microsoft.com/office/officeart/2005/8/layout/default"/>
    <dgm:cxn modelId="{5DFE702F-DB5D-4042-9AC7-77B2F8BF53EE}" type="presParOf" srcId="{CABBD665-FAC4-D94B-8140-127FCE77D74B}" destId="{69CA6BF3-BA2E-DB4B-81D2-20E852E7E651}" srcOrd="3" destOrd="0" presId="urn:microsoft.com/office/officeart/2005/8/layout/default"/>
    <dgm:cxn modelId="{C6987020-5982-5B4F-AB38-51B09C0551F7}" type="presParOf" srcId="{CABBD665-FAC4-D94B-8140-127FCE77D74B}" destId="{1F77BAC5-3C3E-744A-987D-5BA9F404EDBF}" srcOrd="4" destOrd="0" presId="urn:microsoft.com/office/officeart/2005/8/layout/default"/>
    <dgm:cxn modelId="{163677A7-BFF4-A245-87C0-9141DB411442}" type="presParOf" srcId="{CABBD665-FAC4-D94B-8140-127FCE77D74B}" destId="{86B656E1-C776-F34A-8A13-28D64DF945E3}" srcOrd="5" destOrd="0" presId="urn:microsoft.com/office/officeart/2005/8/layout/default"/>
    <dgm:cxn modelId="{4E95C86E-5B46-6841-AE8A-66D4A61EAE28}" type="presParOf" srcId="{CABBD665-FAC4-D94B-8140-127FCE77D74B}" destId="{B0DA93ED-C924-C244-B664-5FD64E87958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CA5F0-9148-3D41-B524-EF176EA7B369}">
      <dsp:nvSpPr>
        <dsp:cNvPr id="0" name=""/>
        <dsp:cNvSpPr/>
      </dsp:nvSpPr>
      <dsp:spPr>
        <a:xfrm>
          <a:off x="0" y="647373"/>
          <a:ext cx="1848938" cy="1109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nsolas" panose="020B0609020204030204" pitchFamily="49" charset="0"/>
              <a:cs typeface="Consolas" panose="020B0609020204030204" pitchFamily="49" charset="0"/>
            </a:rPr>
            <a:t>Email/SMS alert that a question has been asked</a:t>
          </a:r>
        </a:p>
      </dsp:txBody>
      <dsp:txXfrm>
        <a:off x="0" y="647373"/>
        <a:ext cx="1848938" cy="1109363"/>
      </dsp:txXfrm>
    </dsp:sp>
    <dsp:sp modelId="{30F06203-F2C8-FD44-8551-3574010A0DD0}">
      <dsp:nvSpPr>
        <dsp:cNvPr id="0" name=""/>
        <dsp:cNvSpPr/>
      </dsp:nvSpPr>
      <dsp:spPr>
        <a:xfrm>
          <a:off x="2033832" y="647373"/>
          <a:ext cx="1848938" cy="1109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nsolas" panose="020B0609020204030204" pitchFamily="49" charset="0"/>
              <a:cs typeface="Consolas" panose="020B0609020204030204" pitchFamily="49" charset="0"/>
            </a:rPr>
            <a:t>Cheetah panel filters open and closed tickets</a:t>
          </a:r>
        </a:p>
      </dsp:txBody>
      <dsp:txXfrm>
        <a:off x="2033832" y="647373"/>
        <a:ext cx="1848938" cy="1109363"/>
      </dsp:txXfrm>
    </dsp:sp>
    <dsp:sp modelId="{FE1F1EF0-780E-9747-B66C-32C3B96EC922}">
      <dsp:nvSpPr>
        <dsp:cNvPr id="0" name=""/>
        <dsp:cNvSpPr/>
      </dsp:nvSpPr>
      <dsp:spPr>
        <a:xfrm>
          <a:off x="4067664" y="647373"/>
          <a:ext cx="1848938" cy="1109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nsolas" panose="020B0609020204030204" pitchFamily="49" charset="0"/>
              <a:cs typeface="Consolas" panose="020B0609020204030204" pitchFamily="49" charset="0"/>
            </a:rPr>
            <a:t>Delete or close conversations</a:t>
          </a:r>
        </a:p>
      </dsp:txBody>
      <dsp:txXfrm>
        <a:off x="4067664" y="647373"/>
        <a:ext cx="1848938" cy="1109363"/>
      </dsp:txXfrm>
    </dsp:sp>
    <dsp:sp modelId="{4FEA7EF2-7A01-E34C-BF4C-964DA67C2E45}">
      <dsp:nvSpPr>
        <dsp:cNvPr id="0" name=""/>
        <dsp:cNvSpPr/>
      </dsp:nvSpPr>
      <dsp:spPr>
        <a:xfrm>
          <a:off x="0" y="1941630"/>
          <a:ext cx="1848938" cy="1109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nsolas" panose="020B0609020204030204" pitchFamily="49" charset="0"/>
              <a:cs typeface="Consolas" panose="020B0609020204030204" pitchFamily="49" charset="0"/>
            </a:rPr>
            <a:t>Smaller font for header and sidebar items</a:t>
          </a:r>
        </a:p>
      </dsp:txBody>
      <dsp:txXfrm>
        <a:off x="0" y="1941630"/>
        <a:ext cx="1848938" cy="1109363"/>
      </dsp:txXfrm>
    </dsp:sp>
    <dsp:sp modelId="{F0B51075-E22D-6349-A140-895147B6B13F}">
      <dsp:nvSpPr>
        <dsp:cNvPr id="0" name=""/>
        <dsp:cNvSpPr/>
      </dsp:nvSpPr>
      <dsp:spPr>
        <a:xfrm>
          <a:off x="2033832" y="1941630"/>
          <a:ext cx="1848938" cy="1109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nsolas" panose="020B0609020204030204" pitchFamily="49" charset="0"/>
              <a:cs typeface="Consolas" panose="020B0609020204030204" pitchFamily="49" charset="0"/>
            </a:rPr>
            <a:t>Removed scrollbar on sidebar</a:t>
          </a:r>
        </a:p>
      </dsp:txBody>
      <dsp:txXfrm>
        <a:off x="2033832" y="1941630"/>
        <a:ext cx="1848938" cy="1109363"/>
      </dsp:txXfrm>
    </dsp:sp>
    <dsp:sp modelId="{60B2E297-A613-C543-840A-948924FF4727}">
      <dsp:nvSpPr>
        <dsp:cNvPr id="0" name=""/>
        <dsp:cNvSpPr/>
      </dsp:nvSpPr>
      <dsp:spPr>
        <a:xfrm>
          <a:off x="4067664" y="1941630"/>
          <a:ext cx="1848938" cy="1109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nsolas" panose="020B0609020204030204" pitchFamily="49" charset="0"/>
              <a:cs typeface="Consolas" panose="020B0609020204030204" pitchFamily="49" charset="0"/>
            </a:rPr>
            <a:t>Separated Cheetah and Admin views from the </a:t>
          </a:r>
          <a:r>
            <a:rPr lang="en-US" sz="1500" kern="1200" dirty="0" err="1">
              <a:latin typeface="Consolas" panose="020B0609020204030204" pitchFamily="49" charset="0"/>
              <a:cs typeface="Consolas" panose="020B0609020204030204" pitchFamily="49" charset="0"/>
            </a:rPr>
            <a:t>chatbox</a:t>
          </a:r>
          <a:endParaRPr lang="en-US" sz="15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4067664" y="1941630"/>
        <a:ext cx="1848938" cy="1109363"/>
      </dsp:txXfrm>
    </dsp:sp>
    <dsp:sp modelId="{C43EE66E-771C-4A45-9691-895A996F363C}">
      <dsp:nvSpPr>
        <dsp:cNvPr id="0" name=""/>
        <dsp:cNvSpPr/>
      </dsp:nvSpPr>
      <dsp:spPr>
        <a:xfrm>
          <a:off x="0" y="3235887"/>
          <a:ext cx="1848938" cy="1109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nsolas" panose="020B0609020204030204" pitchFamily="49" charset="0"/>
              <a:cs typeface="Consolas" panose="020B0609020204030204" pitchFamily="49" charset="0"/>
            </a:rPr>
            <a:t>Database seeding leverages all fields</a:t>
          </a:r>
        </a:p>
      </dsp:txBody>
      <dsp:txXfrm>
        <a:off x="0" y="3235887"/>
        <a:ext cx="1848938" cy="1109363"/>
      </dsp:txXfrm>
    </dsp:sp>
    <dsp:sp modelId="{123855CE-D1E2-B34D-846B-45ABF7877156}">
      <dsp:nvSpPr>
        <dsp:cNvPr id="0" name=""/>
        <dsp:cNvSpPr/>
      </dsp:nvSpPr>
      <dsp:spPr>
        <a:xfrm>
          <a:off x="2033832" y="3235887"/>
          <a:ext cx="1848938" cy="1109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nsolas" panose="020B0609020204030204" pitchFamily="49" charset="0"/>
              <a:cs typeface="Consolas" panose="020B0609020204030204" pitchFamily="49" charset="0"/>
            </a:rPr>
            <a:t>Restricted account type modification</a:t>
          </a:r>
        </a:p>
      </dsp:txBody>
      <dsp:txXfrm>
        <a:off x="2033832" y="3235887"/>
        <a:ext cx="1848938" cy="1109363"/>
      </dsp:txXfrm>
    </dsp:sp>
    <dsp:sp modelId="{3C6EC34F-4FAF-F641-B1D0-B1AD355B9850}">
      <dsp:nvSpPr>
        <dsp:cNvPr id="0" name=""/>
        <dsp:cNvSpPr/>
      </dsp:nvSpPr>
      <dsp:spPr>
        <a:xfrm>
          <a:off x="4067664" y="3235887"/>
          <a:ext cx="1848938" cy="11093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nsolas" panose="020B0609020204030204" pitchFamily="49" charset="0"/>
              <a:cs typeface="Consolas" panose="020B0609020204030204" pitchFamily="49" charset="0"/>
            </a:rPr>
            <a:t>Only Cheetah users can make other Cheetah users</a:t>
          </a:r>
        </a:p>
      </dsp:txBody>
      <dsp:txXfrm>
        <a:off x="4067664" y="3235887"/>
        <a:ext cx="1848938" cy="1109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B0BFC-E7F5-3944-AB9E-B4283AFBEB02}">
      <dsp:nvSpPr>
        <dsp:cNvPr id="0" name=""/>
        <dsp:cNvSpPr/>
      </dsp:nvSpPr>
      <dsp:spPr>
        <a:xfrm>
          <a:off x="831" y="662583"/>
          <a:ext cx="3243150" cy="19458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onsolas" panose="020B0609020204030204" pitchFamily="49" charset="0"/>
              <a:cs typeface="Consolas" panose="020B0609020204030204" pitchFamily="49" charset="0"/>
            </a:rPr>
            <a:t>API sends email for new message to Tennent</a:t>
          </a:r>
        </a:p>
      </dsp:txBody>
      <dsp:txXfrm>
        <a:off x="831" y="662583"/>
        <a:ext cx="3243150" cy="1945890"/>
      </dsp:txXfrm>
    </dsp:sp>
    <dsp:sp modelId="{36B9A3BF-00EC-174B-984F-6C0576A39E2A}">
      <dsp:nvSpPr>
        <dsp:cNvPr id="0" name=""/>
        <dsp:cNvSpPr/>
      </dsp:nvSpPr>
      <dsp:spPr>
        <a:xfrm>
          <a:off x="3568297" y="662583"/>
          <a:ext cx="3243150" cy="19458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onsolas" panose="020B0609020204030204" pitchFamily="49" charset="0"/>
              <a:cs typeface="Consolas" panose="020B0609020204030204" pitchFamily="49" charset="0"/>
            </a:rPr>
            <a:t>Messages</a:t>
          </a:r>
          <a:r>
            <a:rPr lang="en-US" sz="30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displayed with a timestamp</a:t>
          </a:r>
          <a:endParaRPr lang="en-US" sz="30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3568297" y="662583"/>
        <a:ext cx="3243150" cy="1945890"/>
      </dsp:txXfrm>
    </dsp:sp>
    <dsp:sp modelId="{1F77BAC5-3C3E-744A-987D-5BA9F404EDBF}">
      <dsp:nvSpPr>
        <dsp:cNvPr id="0" name=""/>
        <dsp:cNvSpPr/>
      </dsp:nvSpPr>
      <dsp:spPr>
        <a:xfrm>
          <a:off x="831" y="2932789"/>
          <a:ext cx="3243150" cy="194589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Consolas" panose="020B0609020204030204" pitchFamily="49" charset="0"/>
              <a:cs typeface="Consolas" panose="020B0609020204030204" pitchFamily="49" charset="0"/>
            </a:rPr>
            <a:t>Accunet</a:t>
          </a:r>
          <a:r>
            <a:rPr lang="en-US" sz="30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Panel conversations display most recent message</a:t>
          </a:r>
          <a:endParaRPr lang="en-US" sz="30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831" y="2932789"/>
        <a:ext cx="3243150" cy="1945890"/>
      </dsp:txXfrm>
    </dsp:sp>
    <dsp:sp modelId="{B0DA93ED-C924-C244-B664-5FD64E879585}">
      <dsp:nvSpPr>
        <dsp:cNvPr id="0" name=""/>
        <dsp:cNvSpPr/>
      </dsp:nvSpPr>
      <dsp:spPr>
        <a:xfrm>
          <a:off x="3568297" y="2932789"/>
          <a:ext cx="3243150" cy="19458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Consolas" panose="020B0609020204030204" pitchFamily="49" charset="0"/>
              <a:cs typeface="Consolas" panose="020B0609020204030204" pitchFamily="49" charset="0"/>
            </a:rPr>
            <a:t>Send</a:t>
          </a:r>
          <a:r>
            <a:rPr lang="en-US" sz="30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en-US" sz="30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UserID</a:t>
          </a:r>
          <a:r>
            <a:rPr lang="en-US" sz="30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vs User name string to </a:t>
          </a:r>
          <a:r>
            <a:rPr lang="en-US" sz="30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chatHub</a:t>
          </a:r>
          <a:endParaRPr lang="en-US" sz="30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3568297" y="2932789"/>
        <a:ext cx="3243150" cy="1945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DBFF4-5CA0-CD4C-94CC-EE1E2F044FA4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6BD9E-279B-0B43-A8CB-7084B96A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2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6BD9E-279B-0B43-A8CB-7084B96ADE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893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2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3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1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8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1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1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6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4/11/22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9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3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7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teger508/secure-sms-chat-plugin/tree/master/Document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13474D83-FB8D-0412-13FE-3245BDF84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78" r="-1" b="7808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869F1-7902-6341-BC98-42551F1B2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Consolas" panose="020B0609020204030204" pitchFamily="49" charset="0"/>
                <a:cs typeface="Consolas" panose="020B0609020204030204" pitchFamily="49" charset="0"/>
              </a:rPr>
              <a:t>Secure Chat SMS-Plugin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B9917-5F23-6C4A-AF03-9A3F5E907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Mercedes Thompson, Ben Eger, Nicole Gerber, Ethan Holland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676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1F000-4650-AD4E-AA12-508B508E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" y="1161288"/>
            <a:ext cx="3971107" cy="452628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New Functionality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4EA3F82-CF76-8EF1-1265-C7D8D76022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246707"/>
              </p:ext>
            </p:extLst>
          </p:nvPr>
        </p:nvGraphicFramePr>
        <p:xfrm>
          <a:off x="5434149" y="932688"/>
          <a:ext cx="5916603" cy="4992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63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1F000-4650-AD4E-AA12-508B508EF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3" y="957447"/>
            <a:ext cx="3674227" cy="4943105"/>
          </a:xfrm>
        </p:spPr>
        <p:txBody>
          <a:bodyPr anchor="ctr">
            <a:normAutofit/>
          </a:bodyPr>
          <a:lstStyle/>
          <a:p>
            <a:r>
              <a:rPr lang="en-US" sz="3700" dirty="0">
                <a:latin typeface="Consolas" panose="020B0609020204030204" pitchFamily="49" charset="0"/>
                <a:cs typeface="Consolas" panose="020B0609020204030204" pitchFamily="49" charset="0"/>
              </a:rPr>
              <a:t>New Functionality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AC2F56-BFAA-02D2-6957-FE3103A0EB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408844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795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AC48-EAA7-0D43-AF8E-C9920CF6A50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8A21-31CD-BC4C-B9EF-37AA4E5B17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Mentor: Kade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Kade was very impressed by our presentation and was excited at how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Accunet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employees reacted to our project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2D14F-1A9B-A845-A857-6347F3F9B7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Client: Scott and Trey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Trey told us at the end of our presentation that we did great and that their team was impressed and looking forward to the transfer of our product</a:t>
            </a:r>
          </a:p>
        </p:txBody>
      </p:sp>
    </p:spTree>
    <p:extLst>
      <p:ext uri="{BB962C8B-B14F-4D97-AF65-F5344CB8AC3E}">
        <p14:creationId xmlns:p14="http://schemas.microsoft.com/office/powerpoint/2010/main" val="264469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AC48-EAA7-0D43-AF8E-C9920CF6A50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8A21-31CD-BC4C-B9EF-37AA4E5B17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Ben Eger: testing, bugs, helped with frontend aesthetics and alerts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Mercedes Thompson: fixed frontend aesthetics and issues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2D14F-1A9B-A845-A857-6347F3F9B7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Ethan Holland: email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sms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alerts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Nicole Gerber: worked on encrypting database and clean code</a:t>
            </a:r>
          </a:p>
        </p:txBody>
      </p:sp>
    </p:spTree>
    <p:extLst>
      <p:ext uri="{BB962C8B-B14F-4D97-AF65-F5344CB8AC3E}">
        <p14:creationId xmlns:p14="http://schemas.microsoft.com/office/powerpoint/2010/main" val="242665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2705A-B82D-404A-A509-DD13F66DB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Documentation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F3A1D-EB94-074B-8DE6-0FC99AD2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https://github.com/bteger508/secure-sms-chat-plugin/tree/master/Documentation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71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7B968F6-87F5-E84E-A8C2-A0C83816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763732"/>
            <a:ext cx="6686550" cy="533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1585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215</Words>
  <Application>Microsoft Macintosh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Neue Haas Grotesk Text Pro</vt:lpstr>
      <vt:lpstr>AccentBoxVTI</vt:lpstr>
      <vt:lpstr>Secure Chat SMS-Plugin</vt:lpstr>
      <vt:lpstr>New Functionality</vt:lpstr>
      <vt:lpstr>New Functionality</vt:lpstr>
      <vt:lpstr>Feedback</vt:lpstr>
      <vt:lpstr>Teamwork</vt:lpstr>
      <vt:lpstr>Documentation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Gerber, Nicole</dc:creator>
  <cp:lastModifiedBy>Gerber, Nicole</cp:lastModifiedBy>
  <cp:revision>4</cp:revision>
  <dcterms:created xsi:type="dcterms:W3CDTF">2022-04-11T22:22:04Z</dcterms:created>
  <dcterms:modified xsi:type="dcterms:W3CDTF">2022-04-12T16:49:32Z</dcterms:modified>
</cp:coreProperties>
</file>