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7" r:id="rId3"/>
    <p:sldId id="269" r:id="rId4"/>
    <p:sldId id="275" r:id="rId5"/>
    <p:sldId id="270" r:id="rId6"/>
    <p:sldId id="272" r:id="rId7"/>
    <p:sldId id="271" r:id="rId8"/>
    <p:sldId id="278" r:id="rId9"/>
    <p:sldId id="279" r:id="rId10"/>
    <p:sldId id="280" r:id="rId11"/>
    <p:sldId id="281" r:id="rId12"/>
    <p:sldId id="283" r:id="rId13"/>
    <p:sldId id="273" r:id="rId14"/>
    <p:sldId id="274" r:id="rId15"/>
    <p:sldId id="28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B0E"/>
    <a:srgbClr val="CD2548"/>
    <a:srgbClr val="00BDE3"/>
    <a:srgbClr val="000000"/>
    <a:srgbClr val="62AADC"/>
    <a:srgbClr val="007C83"/>
    <a:srgbClr val="51B7FB"/>
    <a:srgbClr val="059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32" autoAdjust="0"/>
    <p:restoredTop sz="90251" autoAdjust="0"/>
  </p:normalViewPr>
  <p:slideViewPr>
    <p:cSldViewPr>
      <p:cViewPr varScale="1">
        <p:scale>
          <a:sx n="118" d="100"/>
          <a:sy n="118" d="100"/>
        </p:scale>
        <p:origin x="-1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Image</a:t>
            </a:r>
            <a:r>
              <a:rPr lang="en-GB" baseline="0" dirty="0" smtClean="0"/>
              <a:t> Hosting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Each user has an account and 1 album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Fuddle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3608" y="3645024"/>
            <a:ext cx="7128966" cy="1008806"/>
          </a:xfrm>
        </p:spPr>
        <p:txBody>
          <a:bodyPr/>
          <a:lstStyle/>
          <a:p>
            <a:r>
              <a:rPr lang="en-GB" dirty="0" err="1" smtClean="0"/>
              <a:t>Baris</a:t>
            </a:r>
            <a:r>
              <a:rPr lang="en-GB" dirty="0" smtClean="0"/>
              <a:t> </a:t>
            </a:r>
            <a:r>
              <a:rPr lang="en-GB" dirty="0" err="1" smtClean="0"/>
              <a:t>Tevfik</a:t>
            </a:r>
            <a:endParaRPr lang="en-GB" dirty="0" smtClean="0"/>
          </a:p>
          <a:p>
            <a:r>
              <a:rPr lang="en-GB" dirty="0" smtClean="0"/>
              <a:t>Matt Lee</a:t>
            </a:r>
          </a:p>
          <a:p>
            <a:r>
              <a:rPr lang="en-GB" dirty="0" smtClean="0"/>
              <a:t>David Cheung</a:t>
            </a:r>
          </a:p>
          <a:p>
            <a:r>
              <a:rPr lang="en-GB" dirty="0" smtClean="0"/>
              <a:t>Ben </a:t>
            </a:r>
            <a:r>
              <a:rPr lang="en-GB" dirty="0" err="1" smtClean="0"/>
              <a:t>Paolillo</a:t>
            </a:r>
            <a:endParaRPr lang="en-GB" dirty="0"/>
          </a:p>
        </p:txBody>
      </p:sp>
      <p:sp>
        <p:nvSpPr>
          <p:cNvPr id="6" name="Shape 25"/>
          <p:cNvSpPr/>
          <p:nvPr/>
        </p:nvSpPr>
        <p:spPr>
          <a:xfrm>
            <a:off x="3779912" y="1556792"/>
            <a:ext cx="1828800" cy="18136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8229600" cy="48896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562074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Mockup</a:t>
            </a:r>
            <a:r>
              <a:rPr lang="en-GB" dirty="0" smtClean="0">
                <a:solidFill>
                  <a:schemeClr val="tx1"/>
                </a:solidFill>
              </a:rPr>
              <a:t> – Sign-up Page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640"/>
            <a:ext cx="179512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/>
          <a:lstStyle/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418058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Mockup</a:t>
            </a:r>
            <a:r>
              <a:rPr lang="en-GB" dirty="0" smtClean="0">
                <a:solidFill>
                  <a:schemeClr val="tx1"/>
                </a:solidFill>
              </a:rPr>
              <a:t> – Upload Page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6800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16632"/>
            <a:ext cx="179512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8086545" cy="5102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562074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Mockup</a:t>
            </a:r>
            <a:r>
              <a:rPr lang="en-GB" dirty="0" smtClean="0">
                <a:solidFill>
                  <a:schemeClr val="tx1"/>
                </a:solidFill>
              </a:rPr>
              <a:t> – Error Page (404)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640"/>
            <a:ext cx="179512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1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8600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ASP.NET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AJAX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C#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/ JavaScript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Gravatar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Facebook login API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Captcha</a:t>
            </a:r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Technologies Used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8640"/>
            <a:ext cx="179512" cy="7200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84087"/>
              </p:ext>
            </p:extLst>
          </p:nvPr>
        </p:nvGraphicFramePr>
        <p:xfrm>
          <a:off x="323528" y="1338661"/>
          <a:ext cx="8877670" cy="102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26"/>
                <a:gridCol w="1083902"/>
                <a:gridCol w="1373932"/>
                <a:gridCol w="1202191"/>
                <a:gridCol w="964139"/>
                <a:gridCol w="936268"/>
                <a:gridCol w="1244606"/>
                <a:gridCol w="1244606"/>
              </a:tblGrid>
              <a:tr h="5148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User_password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User_email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User_info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User_role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User_verified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User_avatar</a:t>
                      </a:r>
                      <a:endParaRPr lang="en-US" sz="1400" dirty="0"/>
                    </a:p>
                  </a:txBody>
                  <a:tcPr/>
                </a:tc>
              </a:tr>
              <a:tr h="5148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1231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Database Design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4540"/>
              </p:ext>
            </p:extLst>
          </p:nvPr>
        </p:nvGraphicFramePr>
        <p:xfrm>
          <a:off x="2915816" y="3284984"/>
          <a:ext cx="492534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82"/>
                <a:gridCol w="1641782"/>
                <a:gridCol w="164178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Album_id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User_cuddles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247" y="96932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User_Table</a:t>
            </a:r>
            <a:endParaRPr lang="en-US" dirty="0" smtClean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247" y="285293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User_Content_Table</a:t>
            </a:r>
            <a:endParaRPr lang="en-US" dirty="0" smtClean="0">
              <a:latin typeface="Segoe UI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247" y="436510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Album_Table</a:t>
            </a:r>
            <a:endParaRPr lang="en-US" dirty="0" smtClean="0">
              <a:latin typeface="Segoe UI Light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16441"/>
              </p:ext>
            </p:extLst>
          </p:nvPr>
        </p:nvGraphicFramePr>
        <p:xfrm>
          <a:off x="2915816" y="4869160"/>
          <a:ext cx="4968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Album_id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Album_name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Picture_id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188640"/>
            <a:ext cx="179512" cy="7200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4 -0.00347 L -0.0316 -2.4658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85 -0.00139 L -0.04341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12072"/>
              </p:ext>
            </p:extLst>
          </p:nvPr>
        </p:nvGraphicFramePr>
        <p:xfrm>
          <a:off x="378457" y="1772816"/>
          <a:ext cx="8749478" cy="877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3"/>
                <a:gridCol w="1141504"/>
                <a:gridCol w="1152128"/>
                <a:gridCol w="1296144"/>
                <a:gridCol w="1008112"/>
                <a:gridCol w="1080120"/>
                <a:gridCol w="1152128"/>
                <a:gridCol w="1080119"/>
              </a:tblGrid>
              <a:tr h="49174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Picture_id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Comm_Thread_id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Upvote_count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Downvote_count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Picture_title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Picture_desc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Cuddle_count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Flag_count</a:t>
                      </a:r>
                      <a:endParaRPr lang="en-US" sz="1200" dirty="0"/>
                    </a:p>
                  </a:txBody>
                  <a:tcPr/>
                </a:tc>
              </a:tr>
              <a:tr h="3861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1231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Database Design (continued)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6607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Picture_Table</a:t>
            </a:r>
            <a:endParaRPr lang="en-US" dirty="0" smtClean="0">
              <a:latin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306896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Comment_Thread_Table</a:t>
            </a:r>
            <a:endParaRPr lang="en-US" dirty="0" smtClean="0">
              <a:latin typeface="Segoe UI Light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07467"/>
              </p:ext>
            </p:extLst>
          </p:nvPr>
        </p:nvGraphicFramePr>
        <p:xfrm>
          <a:off x="395536" y="3501008"/>
          <a:ext cx="89024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716"/>
                <a:gridCol w="1134695"/>
                <a:gridCol w="2239690"/>
                <a:gridCol w="2188443"/>
                <a:gridCol w="13538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Comment_Thread_id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Comment_downvote_count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Comment_upvote_count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88640"/>
            <a:ext cx="179512" cy="7200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1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7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53366E-6 L -0.03004 -0.001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/>
          <a:lstStyle/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77809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sz="6000" dirty="0" smtClean="0">
                <a:solidFill>
                  <a:schemeClr val="tx1"/>
                </a:solidFill>
              </a:rPr>
              <a:t>Questions?</a:t>
            </a:r>
            <a:endParaRPr lang="en-GB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272808" cy="5030019"/>
          </a:xfrm>
        </p:spPr>
        <p:txBody>
          <a:bodyPr/>
          <a:lstStyle/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 algn="ctr"/>
            <a:r>
              <a:rPr lang="en-GB" sz="2600" dirty="0" smtClean="0">
                <a:solidFill>
                  <a:schemeClr val="tx1"/>
                </a:solidFill>
              </a:rPr>
              <a:t>Our goal at Fuddle is to </a:t>
            </a:r>
            <a:r>
              <a:rPr lang="en-GB" sz="2600" dirty="0" smtClean="0">
                <a:solidFill>
                  <a:schemeClr val="tx1"/>
                </a:solidFill>
              </a:rPr>
              <a:t>create one </a:t>
            </a:r>
            <a:r>
              <a:rPr lang="en-GB" sz="2600" dirty="0" smtClean="0">
                <a:solidFill>
                  <a:schemeClr val="tx1"/>
                </a:solidFill>
              </a:rPr>
              <a:t>website where visitors are greeted with an abundance of popular images from across the globe submitted by fellow </a:t>
            </a:r>
            <a:r>
              <a:rPr lang="en-GB" sz="2600" dirty="0" smtClean="0">
                <a:solidFill>
                  <a:schemeClr val="tx1"/>
                </a:solidFill>
              </a:rPr>
              <a:t>users who share their interests. </a:t>
            </a:r>
            <a:endParaRPr lang="en-GB" sz="2600" dirty="0" smtClean="0">
              <a:solidFill>
                <a:schemeClr val="tx1"/>
              </a:solidFill>
            </a:endParaRPr>
          </a:p>
          <a:p>
            <a:pPr marL="711450" lvl="1" indent="-457200"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711450" lvl="1" indent="-457200"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711450" lvl="1" indent="-457200"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60648"/>
            <a:ext cx="179512" cy="720080"/>
          </a:xfrm>
          <a:prstGeom prst="rect">
            <a:avLst/>
          </a:prstGeom>
          <a:solidFill>
            <a:schemeClr val="accent1">
              <a:shade val="30000"/>
              <a:satMod val="1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Features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5472608" cy="4741987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 can upload images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Upvote</a:t>
            </a:r>
            <a:r>
              <a:rPr lang="en-US" sz="2800" dirty="0" smtClean="0">
                <a:solidFill>
                  <a:schemeClr val="tx1"/>
                </a:solidFill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</a:rPr>
              <a:t>downvote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 will have their own account where they will have access to all the images they uploaded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 can comment on fellow users’ images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 can create albums</a:t>
            </a:r>
            <a:endParaRPr lang="en-GB" sz="2400" dirty="0" smtClean="0"/>
          </a:p>
          <a:p>
            <a:endParaRPr lang="en-GB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 flipH="1">
            <a:off x="6228184" y="1628800"/>
            <a:ext cx="2664296" cy="345638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b"/>
          <a:lstStyle/>
          <a:p>
            <a:r>
              <a:rPr lang="en-GB" dirty="0" smtClean="0"/>
              <a:t>h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20080"/>
          </a:xfrm>
          <a:prstGeom prst="rect">
            <a:avLst/>
          </a:prstGeom>
          <a:solidFill>
            <a:srgbClr val="60B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Features (continued)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 flipH="1">
            <a:off x="5636663" y="980728"/>
            <a:ext cx="3530461" cy="288032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5472608" cy="416592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Spam button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you love an image, cuddle it</a:t>
            </a:r>
            <a:r>
              <a:rPr lang="en-US" sz="2800" dirty="0" smtClean="0">
                <a:solidFill>
                  <a:schemeClr val="tx1"/>
                </a:solidFill>
              </a:rPr>
              <a:t>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Image searching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Username searching</a:t>
            </a:r>
            <a:endParaRPr lang="en-GB" sz="2400" dirty="0">
              <a:solidFill>
                <a:schemeClr val="tx1"/>
              </a:solidFill>
            </a:endParaRPr>
          </a:p>
          <a:p>
            <a:pPr lvl="1"/>
            <a:endParaRPr lang="en-GB" sz="2400" dirty="0" smtClean="0"/>
          </a:p>
          <a:p>
            <a:endParaRPr lang="en-GB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 flipH="1">
            <a:off x="6084168" y="3933056"/>
            <a:ext cx="2664296" cy="216024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>
              <a:rot lat="0" lon="11399976" rev="0"/>
            </a:camera>
            <a:lightRig rig="threePt" dir="t"/>
          </a:scene3d>
        </p:spPr>
        <p:txBody>
          <a:bodyPr anchor="b"/>
          <a:lstStyle/>
          <a:p>
            <a:r>
              <a:rPr lang="en-GB" dirty="0" smtClean="0"/>
              <a:t>Ti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260648"/>
            <a:ext cx="179512" cy="720080"/>
          </a:xfrm>
          <a:prstGeom prst="rect">
            <a:avLst/>
          </a:prstGeom>
          <a:solidFill>
            <a:srgbClr val="60B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576064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Layout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80920" cy="547260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Main page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Most </a:t>
            </a:r>
            <a:r>
              <a:rPr lang="en-US" sz="2000" dirty="0" err="1" smtClean="0">
                <a:solidFill>
                  <a:schemeClr val="tx1"/>
                </a:solidFill>
              </a:rPr>
              <a:t>upvoted</a:t>
            </a:r>
            <a:r>
              <a:rPr lang="en-US" sz="2000" dirty="0" smtClean="0">
                <a:solidFill>
                  <a:schemeClr val="tx1"/>
                </a:solidFill>
              </a:rPr>
              <a:t> pictures in a day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Dynamic tiles that resize according to the image’s popularity</a:t>
            </a:r>
          </a:p>
          <a:p>
            <a:pPr marL="948600" lvl="2" indent="-4572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More </a:t>
            </a:r>
            <a:r>
              <a:rPr lang="en-US" sz="1600" dirty="0" err="1" smtClean="0">
                <a:solidFill>
                  <a:schemeClr val="tx1"/>
                </a:solidFill>
              </a:rPr>
              <a:t>upvotes</a:t>
            </a:r>
            <a:r>
              <a:rPr lang="en-US" sz="1600" dirty="0" smtClean="0">
                <a:solidFill>
                  <a:schemeClr val="tx1"/>
                </a:solidFill>
              </a:rPr>
              <a:t> = larger tile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Account page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Pictures uploaded by user in blog format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 info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Upload your own avatar or use </a:t>
            </a:r>
            <a:r>
              <a:rPr lang="en-US" sz="2000" dirty="0" err="1" smtClean="0">
                <a:solidFill>
                  <a:schemeClr val="tx1"/>
                </a:solidFill>
              </a:rPr>
              <a:t>Gravatar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Albums and cuddles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Sign-up page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Register with Fuddle 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Email/username and password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Sign-up with Facebook option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Captcha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endParaRPr lang="en-GB" sz="1600" dirty="0" smtClean="0">
              <a:solidFill>
                <a:schemeClr val="tx1"/>
              </a:solidFill>
            </a:endParaRPr>
          </a:p>
          <a:p>
            <a:pPr lvl="1"/>
            <a:endParaRPr lang="en-GB" sz="2400" dirty="0" smtClean="0"/>
          </a:p>
          <a:p>
            <a:endParaRPr lang="en-GB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260648"/>
            <a:ext cx="179512" cy="72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504056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Layout (continued)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80920" cy="547260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Individual image page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Upvote</a:t>
            </a:r>
            <a:r>
              <a:rPr lang="en-US" sz="2000" dirty="0" smtClean="0">
                <a:solidFill>
                  <a:schemeClr val="tx1"/>
                </a:solidFill>
              </a:rPr>
              <a:t> / </a:t>
            </a:r>
            <a:r>
              <a:rPr lang="en-US" sz="2000" dirty="0" err="1" smtClean="0">
                <a:solidFill>
                  <a:schemeClr val="tx1"/>
                </a:solidFill>
              </a:rPr>
              <a:t>downvote</a:t>
            </a:r>
            <a:r>
              <a:rPr lang="en-US" sz="2000" dirty="0" smtClean="0">
                <a:solidFill>
                  <a:schemeClr val="tx1"/>
                </a:solidFill>
              </a:rPr>
              <a:t> count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Comment section (also with </a:t>
            </a:r>
            <a:r>
              <a:rPr lang="en-US" sz="2000" dirty="0" err="1" smtClean="0">
                <a:solidFill>
                  <a:schemeClr val="tx1"/>
                </a:solidFill>
              </a:rPr>
              <a:t>upvotes</a:t>
            </a:r>
            <a:r>
              <a:rPr lang="en-US" sz="2000" dirty="0" smtClean="0">
                <a:solidFill>
                  <a:schemeClr val="tx1"/>
                </a:solidFill>
              </a:rPr>
              <a:t> / </a:t>
            </a:r>
            <a:r>
              <a:rPr lang="en-US" sz="2000" dirty="0" err="1" smtClean="0">
                <a:solidFill>
                  <a:schemeClr val="tx1"/>
                </a:solidFill>
              </a:rPr>
              <a:t>downvotes</a:t>
            </a:r>
            <a:r>
              <a:rPr lang="en-US" sz="2000" dirty="0" smtClean="0">
                <a:solidFill>
                  <a:schemeClr val="tx1"/>
                </a:solidFill>
              </a:rPr>
              <a:t> for comments)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Hide comments with X amount of </a:t>
            </a:r>
            <a:r>
              <a:rPr lang="en-US" sz="2000" dirty="0" err="1" smtClean="0">
                <a:solidFill>
                  <a:schemeClr val="tx1"/>
                </a:solidFill>
              </a:rPr>
              <a:t>downvotes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Error page (404)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This page is shy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Administrator page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Superuser</a:t>
            </a:r>
            <a:r>
              <a:rPr lang="en-US" sz="2000" dirty="0" smtClean="0">
                <a:solidFill>
                  <a:schemeClr val="tx1"/>
                </a:solidFill>
              </a:rPr>
              <a:t> privileges</a:t>
            </a:r>
            <a:endParaRPr lang="en-US" sz="2000" dirty="0">
              <a:solidFill>
                <a:schemeClr val="tx1"/>
              </a:solidFill>
            </a:endParaRP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Ban users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Delete inappropriate content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Upload page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Upload images from your computer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Album page</a:t>
            </a:r>
          </a:p>
          <a:p>
            <a:pPr marL="711450" lvl="1" indent="-4572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Show different albums and the images within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GB" sz="2400" dirty="0" smtClean="0">
              <a:solidFill>
                <a:schemeClr val="tx1"/>
              </a:solidFill>
            </a:endParaRPr>
          </a:p>
          <a:p>
            <a:pPr lvl="1"/>
            <a:endParaRPr lang="en-GB" sz="2400" dirty="0" smtClean="0"/>
          </a:p>
          <a:p>
            <a:endParaRPr lang="en-GB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260648"/>
            <a:ext cx="179512" cy="72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/>
          <a:lstStyle/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562074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Mockup</a:t>
            </a:r>
            <a:r>
              <a:rPr lang="en-GB" dirty="0" smtClean="0">
                <a:solidFill>
                  <a:schemeClr val="tx1"/>
                </a:solidFill>
              </a:rPr>
              <a:t> – Main Page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207"/>
            <a:ext cx="9144000" cy="48815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88640"/>
            <a:ext cx="179512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/>
          <a:lstStyle/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346050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Mockup</a:t>
            </a:r>
            <a:r>
              <a:rPr lang="en-GB" dirty="0" smtClean="0">
                <a:solidFill>
                  <a:schemeClr val="tx1"/>
                </a:solidFill>
              </a:rPr>
              <a:t> – Account Page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8028384" cy="5937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88640"/>
            <a:ext cx="179512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229600" cy="47102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490066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Mockup</a:t>
            </a:r>
            <a:r>
              <a:rPr lang="en-GB" dirty="0" smtClean="0">
                <a:solidFill>
                  <a:schemeClr val="tx1"/>
                </a:solidFill>
              </a:rPr>
              <a:t> – Individual Image Page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640"/>
            <a:ext cx="179512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13110</TotalTime>
  <Words>330</Words>
  <Application>Microsoft Office PowerPoint</Application>
  <PresentationFormat>On-screen Show (4:3)</PresentationFormat>
  <Paragraphs>121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Fuddle</vt:lpstr>
      <vt:lpstr>Introduction</vt:lpstr>
      <vt:lpstr>Features</vt:lpstr>
      <vt:lpstr>Features (continued)</vt:lpstr>
      <vt:lpstr>Layout</vt:lpstr>
      <vt:lpstr>Layout (continued)</vt:lpstr>
      <vt:lpstr>Mockup – Main Page</vt:lpstr>
      <vt:lpstr>Mockup – Account Page</vt:lpstr>
      <vt:lpstr>Mockup – Individual Image Page</vt:lpstr>
      <vt:lpstr>Mockup – Sign-up Page</vt:lpstr>
      <vt:lpstr>Mockup – Upload Page</vt:lpstr>
      <vt:lpstr>Mockup – Error Page (404)</vt:lpstr>
      <vt:lpstr>Technologies Used</vt:lpstr>
      <vt:lpstr>Database Design</vt:lpstr>
      <vt:lpstr>Database Design (continued)</vt:lpstr>
      <vt:lpstr>Questions?</vt:lpstr>
    </vt:vector>
  </TitlesOfParts>
  <Company>Scott Logic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</dc:creator>
  <cp:lastModifiedBy>Paolillo, Benjamin, Paul</cp:lastModifiedBy>
  <cp:revision>154</cp:revision>
  <dcterms:created xsi:type="dcterms:W3CDTF">2011-06-17T08:37:44Z</dcterms:created>
  <dcterms:modified xsi:type="dcterms:W3CDTF">2013-03-25T02:22:36Z</dcterms:modified>
</cp:coreProperties>
</file>