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8" r:id="rId3"/>
    <p:sldId id="311" r:id="rId4"/>
    <p:sldId id="312" r:id="rId5"/>
    <p:sldId id="313" r:id="rId6"/>
    <p:sldId id="315" r:id="rId7"/>
    <p:sldId id="314" r:id="rId8"/>
    <p:sldId id="325" r:id="rId9"/>
    <p:sldId id="316" r:id="rId10"/>
    <p:sldId id="319" r:id="rId11"/>
    <p:sldId id="320" r:id="rId12"/>
    <p:sldId id="322" r:id="rId13"/>
    <p:sldId id="323" r:id="rId14"/>
    <p:sldId id="324" r:id="rId15"/>
    <p:sldId id="275" r:id="rId16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Light" panose="00000400000000000000" pitchFamily="2" charset="0"/>
      <p:regular r:id="rId22"/>
      <p:bold r:id="rId23"/>
      <p:italic r:id="rId24"/>
      <p:boldItalic r:id="rId25"/>
    </p:embeddedFont>
    <p:embeddedFont>
      <p:font typeface="Poppins SemiBold" panose="000007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D7CF"/>
    <a:srgbClr val="10C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38231B-18A4-4501-BE9F-0BC629F20268}">
  <a:tblStyle styleId="{2538231B-18A4-4501-BE9F-0BC629F202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93776" cy="49377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1" name="Google Shape;76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2" name="Google Shape;76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4" name="Google Shape;7644;ga5475f15f3_2_3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5" name="Google Shape;7645;ga5475f15f3_2_3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6" name="Google Shape;13126;gbfa63c2aac_0_1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7" name="Google Shape;13127;gbfa63c2aac_0_1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31844" y="-140930"/>
            <a:ext cx="1685899" cy="98205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27125" y="-1061650"/>
            <a:ext cx="2075899" cy="1797680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954876" y="961438"/>
            <a:ext cx="2002360" cy="28725"/>
            <a:chOff x="6505625" y="2212725"/>
            <a:chExt cx="876575" cy="12575"/>
          </a:xfrm>
        </p:grpSpPr>
        <p:sp>
          <p:nvSpPr>
            <p:cNvPr id="12" name="Google Shape;12;p2"/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240751" y="532575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78216" y="969619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528581" y="1695921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134532" y="135012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488698" y="1836772"/>
            <a:ext cx="274836" cy="1611920"/>
            <a:chOff x="4769975" y="2151700"/>
            <a:chExt cx="149100" cy="874475"/>
          </a:xfrm>
        </p:grpSpPr>
        <p:sp>
          <p:nvSpPr>
            <p:cNvPr id="29" name="Google Shape;29;p2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873200" y="243452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272456" y="2400472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8176927" y="2738255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252330" y="2815089"/>
            <a:ext cx="1299260" cy="1296418"/>
            <a:chOff x="6378300" y="2596400"/>
            <a:chExt cx="754375" cy="752725"/>
          </a:xfrm>
        </p:grpSpPr>
        <p:sp>
          <p:nvSpPr>
            <p:cNvPr id="66" name="Google Shape;66;p2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"/>
          <p:cNvGrpSpPr/>
          <p:nvPr/>
        </p:nvGrpSpPr>
        <p:grpSpPr>
          <a:xfrm>
            <a:off x="6513030" y="4379548"/>
            <a:ext cx="1136960" cy="1115243"/>
            <a:chOff x="5930025" y="3771375"/>
            <a:chExt cx="668800" cy="656025"/>
          </a:xfrm>
        </p:grpSpPr>
        <p:sp>
          <p:nvSpPr>
            <p:cNvPr id="249" name="Google Shape;249;p2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2"/>
          <p:cNvGrpSpPr/>
          <p:nvPr/>
        </p:nvGrpSpPr>
        <p:grpSpPr>
          <a:xfrm>
            <a:off x="3490929" y="4281490"/>
            <a:ext cx="1490178" cy="21378"/>
            <a:chOff x="2940000" y="3484425"/>
            <a:chExt cx="876575" cy="12575"/>
          </a:xfrm>
        </p:grpSpPr>
        <p:sp>
          <p:nvSpPr>
            <p:cNvPr id="987" name="Google Shape;987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2"/>
          <p:cNvSpPr/>
          <p:nvPr/>
        </p:nvSpPr>
        <p:spPr>
          <a:xfrm>
            <a:off x="4370697" y="4177725"/>
            <a:ext cx="3232040" cy="3232125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"/>
          <p:cNvSpPr/>
          <p:nvPr/>
        </p:nvSpPr>
        <p:spPr>
          <a:xfrm>
            <a:off x="3631386" y="4527363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2"/>
          <p:cNvGrpSpPr/>
          <p:nvPr/>
        </p:nvGrpSpPr>
        <p:grpSpPr>
          <a:xfrm>
            <a:off x="1448644" y="4527366"/>
            <a:ext cx="3123368" cy="3058236"/>
            <a:chOff x="236475" y="527300"/>
            <a:chExt cx="1124525" cy="1101075"/>
          </a:xfrm>
        </p:grpSpPr>
        <p:sp>
          <p:nvSpPr>
            <p:cNvPr id="1002" name="Google Shape;1002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2"/>
          <p:cNvSpPr/>
          <p:nvPr/>
        </p:nvSpPr>
        <p:spPr>
          <a:xfrm>
            <a:off x="134148" y="4324586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2"/>
          <p:cNvSpPr/>
          <p:nvPr/>
        </p:nvSpPr>
        <p:spPr>
          <a:xfrm>
            <a:off x="0" y="419083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"/>
          <p:cNvSpPr/>
          <p:nvPr/>
        </p:nvSpPr>
        <p:spPr>
          <a:xfrm>
            <a:off x="652062" y="458928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"/>
          <p:cNvSpPr/>
          <p:nvPr/>
        </p:nvSpPr>
        <p:spPr>
          <a:xfrm>
            <a:off x="-244675" y="145318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"/>
          <p:cNvSpPr/>
          <p:nvPr/>
        </p:nvSpPr>
        <p:spPr>
          <a:xfrm>
            <a:off x="678022" y="223031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2"/>
          <p:cNvGrpSpPr/>
          <p:nvPr/>
        </p:nvGrpSpPr>
        <p:grpSpPr>
          <a:xfrm>
            <a:off x="635480" y="2997806"/>
            <a:ext cx="1019815" cy="944312"/>
            <a:chOff x="2113525" y="2880575"/>
            <a:chExt cx="609500" cy="564375"/>
          </a:xfrm>
        </p:grpSpPr>
        <p:sp>
          <p:nvSpPr>
            <p:cNvPr id="1742" name="Google Shape;1742;p2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2"/>
          <p:cNvGrpSpPr/>
          <p:nvPr/>
        </p:nvGrpSpPr>
        <p:grpSpPr>
          <a:xfrm>
            <a:off x="181799" y="1836767"/>
            <a:ext cx="349968" cy="2052568"/>
            <a:chOff x="1037125" y="2236325"/>
            <a:chExt cx="149100" cy="874475"/>
          </a:xfrm>
        </p:grpSpPr>
        <p:sp>
          <p:nvSpPr>
            <p:cNvPr id="1747" name="Google Shape;1747;p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3" name="Google Shape;1783;p2"/>
          <p:cNvSpPr/>
          <p:nvPr/>
        </p:nvSpPr>
        <p:spPr>
          <a:xfrm>
            <a:off x="531775" y="-489552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2"/>
          <p:cNvSpPr/>
          <p:nvPr/>
        </p:nvSpPr>
        <p:spPr>
          <a:xfrm>
            <a:off x="796150" y="-506867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2"/>
          <p:cNvGrpSpPr/>
          <p:nvPr/>
        </p:nvGrpSpPr>
        <p:grpSpPr>
          <a:xfrm>
            <a:off x="858989" y="-149437"/>
            <a:ext cx="1236640" cy="1210852"/>
            <a:chOff x="236475" y="527300"/>
            <a:chExt cx="1124525" cy="1101075"/>
          </a:xfrm>
        </p:grpSpPr>
        <p:sp>
          <p:nvSpPr>
            <p:cNvPr id="1786" name="Google Shape;1786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0" name="Google Shape;2520;p2"/>
          <p:cNvSpPr/>
          <p:nvPr/>
        </p:nvSpPr>
        <p:spPr>
          <a:xfrm>
            <a:off x="2492561" y="-1061662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2"/>
          <p:cNvSpPr/>
          <p:nvPr/>
        </p:nvSpPr>
        <p:spPr>
          <a:xfrm>
            <a:off x="3796563" y="28563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2"/>
          <p:cNvSpPr/>
          <p:nvPr/>
        </p:nvSpPr>
        <p:spPr>
          <a:xfrm>
            <a:off x="5221247" y="223854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"/>
          <p:cNvGrpSpPr/>
          <p:nvPr/>
        </p:nvGrpSpPr>
        <p:grpSpPr>
          <a:xfrm>
            <a:off x="1655304" y="1607140"/>
            <a:ext cx="1490178" cy="21378"/>
            <a:chOff x="2940000" y="3484425"/>
            <a:chExt cx="876575" cy="12575"/>
          </a:xfrm>
        </p:grpSpPr>
        <p:sp>
          <p:nvSpPr>
            <p:cNvPr id="2524" name="Google Shape;2524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2"/>
          <p:cNvSpPr/>
          <p:nvPr/>
        </p:nvSpPr>
        <p:spPr>
          <a:xfrm>
            <a:off x="8421482" y="476669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2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8" name="Google Shape;2538;p2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p8"/>
          <p:cNvSpPr txBox="1">
            <a:spLocks noGrp="1"/>
          </p:cNvSpPr>
          <p:nvPr>
            <p:ph type="title"/>
          </p:nvPr>
        </p:nvSpPr>
        <p:spPr>
          <a:xfrm>
            <a:off x="858325" y="1441575"/>
            <a:ext cx="7427400" cy="21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13"/>
          <p:cNvSpPr txBox="1">
            <a:spLocks noGrp="1"/>
          </p:cNvSpPr>
          <p:nvPr>
            <p:ph type="title" hasCustomPrompt="1"/>
          </p:nvPr>
        </p:nvSpPr>
        <p:spPr>
          <a:xfrm>
            <a:off x="4614425" y="16203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4" name="Google Shape;3584;p13"/>
          <p:cNvSpPr txBox="1">
            <a:spLocks noGrp="1"/>
          </p:cNvSpPr>
          <p:nvPr>
            <p:ph type="title" idx="2" hasCustomPrompt="1"/>
          </p:nvPr>
        </p:nvSpPr>
        <p:spPr>
          <a:xfrm>
            <a:off x="4614425" y="27240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5" name="Google Shape;3585;p13"/>
          <p:cNvSpPr txBox="1">
            <a:spLocks noGrp="1"/>
          </p:cNvSpPr>
          <p:nvPr>
            <p:ph type="title" idx="3" hasCustomPrompt="1"/>
          </p:nvPr>
        </p:nvSpPr>
        <p:spPr>
          <a:xfrm>
            <a:off x="4614425" y="382770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6" name="Google Shape;3586;p13"/>
          <p:cNvSpPr txBox="1">
            <a:spLocks noGrp="1"/>
          </p:cNvSpPr>
          <p:nvPr>
            <p:ph type="title" idx="4" hasCustomPrompt="1"/>
          </p:nvPr>
        </p:nvSpPr>
        <p:spPr>
          <a:xfrm>
            <a:off x="158725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7" name="Google Shape;3587;p13"/>
          <p:cNvSpPr txBox="1">
            <a:spLocks noGrp="1"/>
          </p:cNvSpPr>
          <p:nvPr>
            <p:ph type="title" idx="5" hasCustomPrompt="1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8" name="Google Shape;3588;p13"/>
          <p:cNvSpPr txBox="1">
            <a:spLocks noGrp="1"/>
          </p:cNvSpPr>
          <p:nvPr>
            <p:ph type="title" idx="6" hasCustomPrompt="1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9" name="Google Shape;3589;p13"/>
          <p:cNvSpPr txBox="1">
            <a:spLocks noGrp="1"/>
          </p:cNvSpPr>
          <p:nvPr>
            <p:ph type="title" idx="7"/>
          </p:nvPr>
        </p:nvSpPr>
        <p:spPr>
          <a:xfrm>
            <a:off x="1700775" y="5231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0" name="Google Shape;3590;p13"/>
          <p:cNvSpPr txBox="1">
            <a:spLocks noGrp="1"/>
          </p:cNvSpPr>
          <p:nvPr>
            <p:ph type="subTitle" idx="1"/>
          </p:nvPr>
        </p:nvSpPr>
        <p:spPr>
          <a:xfrm>
            <a:off x="1701000" y="8854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1" name="Google Shape;3591;p13"/>
          <p:cNvSpPr txBox="1">
            <a:spLocks noGrp="1"/>
          </p:cNvSpPr>
          <p:nvPr>
            <p:ph type="title" idx="8"/>
          </p:nvPr>
        </p:nvSpPr>
        <p:spPr>
          <a:xfrm>
            <a:off x="1700775" y="16387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2" name="Google Shape;3592;p13"/>
          <p:cNvSpPr txBox="1">
            <a:spLocks noGrp="1"/>
          </p:cNvSpPr>
          <p:nvPr>
            <p:ph type="subTitle" idx="9"/>
          </p:nvPr>
        </p:nvSpPr>
        <p:spPr>
          <a:xfrm>
            <a:off x="1701000" y="20010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3" name="Google Shape;3593;p13"/>
          <p:cNvSpPr txBox="1">
            <a:spLocks noGrp="1"/>
          </p:cNvSpPr>
          <p:nvPr>
            <p:ph type="title" idx="13"/>
          </p:nvPr>
        </p:nvSpPr>
        <p:spPr>
          <a:xfrm>
            <a:off x="1700775" y="2742418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4" name="Google Shape;3594;p13"/>
          <p:cNvSpPr txBox="1">
            <a:spLocks noGrp="1"/>
          </p:cNvSpPr>
          <p:nvPr>
            <p:ph type="subTitle" idx="14"/>
          </p:nvPr>
        </p:nvSpPr>
        <p:spPr>
          <a:xfrm>
            <a:off x="1701000" y="3104739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5" name="Google Shape;3595;p13"/>
          <p:cNvSpPr txBox="1">
            <a:spLocks noGrp="1"/>
          </p:cNvSpPr>
          <p:nvPr>
            <p:ph type="title" idx="15"/>
          </p:nvPr>
        </p:nvSpPr>
        <p:spPr>
          <a:xfrm>
            <a:off x="6103100" y="129507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6" name="Google Shape;3596;p13"/>
          <p:cNvSpPr txBox="1">
            <a:spLocks noGrp="1"/>
          </p:cNvSpPr>
          <p:nvPr>
            <p:ph type="subTitle" idx="16"/>
          </p:nvPr>
        </p:nvSpPr>
        <p:spPr>
          <a:xfrm>
            <a:off x="6103325" y="16574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7" name="Google Shape;3597;p13"/>
          <p:cNvSpPr txBox="1">
            <a:spLocks noGrp="1"/>
          </p:cNvSpPr>
          <p:nvPr>
            <p:ph type="title" idx="17"/>
          </p:nvPr>
        </p:nvSpPr>
        <p:spPr>
          <a:xfrm>
            <a:off x="6103100" y="2410674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8" name="Google Shape;3598;p13"/>
          <p:cNvSpPr txBox="1">
            <a:spLocks noGrp="1"/>
          </p:cNvSpPr>
          <p:nvPr>
            <p:ph type="subTitle" idx="18"/>
          </p:nvPr>
        </p:nvSpPr>
        <p:spPr>
          <a:xfrm>
            <a:off x="6103325" y="27730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9" name="Google Shape;3599;p13"/>
          <p:cNvSpPr txBox="1">
            <a:spLocks noGrp="1"/>
          </p:cNvSpPr>
          <p:nvPr>
            <p:ph type="title" idx="19"/>
          </p:nvPr>
        </p:nvSpPr>
        <p:spPr>
          <a:xfrm>
            <a:off x="6103100" y="3514349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00" name="Google Shape;3600;p13"/>
          <p:cNvSpPr txBox="1">
            <a:spLocks noGrp="1"/>
          </p:cNvSpPr>
          <p:nvPr>
            <p:ph type="subTitle" idx="20"/>
          </p:nvPr>
        </p:nvSpPr>
        <p:spPr>
          <a:xfrm>
            <a:off x="6103325" y="3876677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360975"/>
            <a:ext cx="7699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Shape 7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4" name="Google Shape;7634;p29"/>
          <p:cNvSpPr txBox="1">
            <a:spLocks noGrp="1"/>
          </p:cNvSpPr>
          <p:nvPr>
            <p:ph type="ctrTitle"/>
          </p:nvPr>
        </p:nvSpPr>
        <p:spPr>
          <a:xfrm>
            <a:off x="1948688" y="2232600"/>
            <a:ext cx="5246624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Branch and Bound</a:t>
            </a:r>
            <a:endParaRPr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35" name="Google Shape;7635;p29"/>
          <p:cNvSpPr txBox="1">
            <a:spLocks noGrp="1"/>
          </p:cNvSpPr>
          <p:nvPr>
            <p:ph type="subTitle" idx="1"/>
          </p:nvPr>
        </p:nvSpPr>
        <p:spPr>
          <a:xfrm>
            <a:off x="2953508" y="2910900"/>
            <a:ext cx="3236985" cy="426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600" dirty="0"/>
              <a:t>NHÓM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3FBBE2-F4F6-D36E-0A0C-DD4A8CD6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75"/>
          <a:stretch/>
        </p:blipFill>
        <p:spPr>
          <a:xfrm>
            <a:off x="3217399" y="1510020"/>
            <a:ext cx="2709203" cy="2317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23CE0F-6340-10DA-F6C2-BFA6BBD8ECEC}"/>
              </a:ext>
            </a:extLst>
          </p:cNvPr>
          <p:cNvSpPr txBox="1"/>
          <p:nvPr/>
        </p:nvSpPr>
        <p:spPr>
          <a:xfrm>
            <a:off x="578118" y="934627"/>
            <a:ext cx="79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Knapsack: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475A7-97CE-8D2A-066C-590701261981}"/>
              </a:ext>
            </a:extLst>
          </p:cNvPr>
          <p:cNvSpPr txBox="1"/>
          <p:nvPr/>
        </p:nvSpPr>
        <p:spPr>
          <a:xfrm>
            <a:off x="3116125" y="3871618"/>
            <a:ext cx="353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10</a:t>
            </a:r>
          </a:p>
        </p:txBody>
      </p:sp>
    </p:spTree>
    <p:extLst>
      <p:ext uri="{BB962C8B-B14F-4D97-AF65-F5344CB8AC3E}">
        <p14:creationId xmlns:p14="http://schemas.microsoft.com/office/powerpoint/2010/main" val="59084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3FBBE2-F4F6-D36E-0A0C-DD4A8CD6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75"/>
          <a:stretch/>
        </p:blipFill>
        <p:spPr>
          <a:xfrm>
            <a:off x="853533" y="1553930"/>
            <a:ext cx="2709203" cy="2317688"/>
          </a:xfrm>
          <a:prstGeom prst="rect">
            <a:avLst/>
          </a:prstGeom>
        </p:spPr>
      </p:pic>
      <p:pic>
        <p:nvPicPr>
          <p:cNvPr id="5" name="Picture 4" descr="A picture containing watch&#10;&#10;Description automatically generated">
            <a:extLst>
              <a:ext uri="{FF2B5EF4-FFF2-40B4-BE49-F238E27FC236}">
                <a16:creationId xmlns:a16="http://schemas.microsoft.com/office/drawing/2014/main" id="{61A2D1CD-B799-49CD-AA59-A198F962E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268" y="2495585"/>
            <a:ext cx="3772227" cy="43437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ECA8C-B24D-48B5-7A1C-40853B96FB05}"/>
              </a:ext>
            </a:extLst>
          </p:cNvPr>
          <p:cNvCxnSpPr>
            <a:cxnSpLocks/>
          </p:cNvCxnSpPr>
          <p:nvPr/>
        </p:nvCxnSpPr>
        <p:spPr>
          <a:xfrm>
            <a:off x="4481169" y="2148586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983E0A-72C6-4B08-4E63-269E1078A776}"/>
              </a:ext>
            </a:extLst>
          </p:cNvPr>
          <p:cNvSpPr txBox="1"/>
          <p:nvPr/>
        </p:nvSpPr>
        <p:spPr>
          <a:xfrm>
            <a:off x="578118" y="934627"/>
            <a:ext cx="79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Knapsack: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F40F5-7026-FEDF-2218-1E3DB30E4239}"/>
              </a:ext>
            </a:extLst>
          </p:cNvPr>
          <p:cNvSpPr txBox="1"/>
          <p:nvPr/>
        </p:nvSpPr>
        <p:spPr>
          <a:xfrm>
            <a:off x="853532" y="3871618"/>
            <a:ext cx="353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10</a:t>
            </a:r>
          </a:p>
        </p:txBody>
      </p:sp>
    </p:spTree>
    <p:extLst>
      <p:ext uri="{BB962C8B-B14F-4D97-AF65-F5344CB8AC3E}">
        <p14:creationId xmlns:p14="http://schemas.microsoft.com/office/powerpoint/2010/main" val="195509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3FBBE2-F4F6-D36E-0A0C-DD4A8CD6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64"/>
          <a:stretch/>
        </p:blipFill>
        <p:spPr>
          <a:xfrm>
            <a:off x="853533" y="1553930"/>
            <a:ext cx="3627633" cy="2317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90BF8B-B23F-1B2D-6241-566D1A7AD4F0}"/>
              </a:ext>
            </a:extLst>
          </p:cNvPr>
          <p:cNvSpPr txBox="1"/>
          <p:nvPr/>
        </p:nvSpPr>
        <p:spPr>
          <a:xfrm>
            <a:off x="853532" y="3871618"/>
            <a:ext cx="353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10</a:t>
            </a:r>
          </a:p>
        </p:txBody>
      </p:sp>
      <p:pic>
        <p:nvPicPr>
          <p:cNvPr id="5" name="Picture 4" descr="A picture containing watch&#10;&#10;Description automatically generated">
            <a:extLst>
              <a:ext uri="{FF2B5EF4-FFF2-40B4-BE49-F238E27FC236}">
                <a16:creationId xmlns:a16="http://schemas.microsoft.com/office/drawing/2014/main" id="{61A2D1CD-B799-49CD-AA59-A198F962E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085" y="2495585"/>
            <a:ext cx="3772227" cy="43437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ECA8C-B24D-48B5-7A1C-40853B96FB05}"/>
              </a:ext>
            </a:extLst>
          </p:cNvPr>
          <p:cNvCxnSpPr>
            <a:cxnSpLocks/>
          </p:cNvCxnSpPr>
          <p:nvPr/>
        </p:nvCxnSpPr>
        <p:spPr>
          <a:xfrm>
            <a:off x="4749393" y="2148586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D7F568-067E-9172-4E6D-8D136AE7AB41}"/>
              </a:ext>
            </a:extLst>
          </p:cNvPr>
          <p:cNvSpPr txBox="1"/>
          <p:nvPr/>
        </p:nvSpPr>
        <p:spPr>
          <a:xfrm>
            <a:off x="578118" y="934627"/>
            <a:ext cx="79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Knapsack: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EE9FE-AD44-4032-E1BE-6E9B0D6B8B03}"/>
              </a:ext>
            </a:extLst>
          </p:cNvPr>
          <p:cNvSpPr txBox="1"/>
          <p:nvPr/>
        </p:nvSpPr>
        <p:spPr>
          <a:xfrm>
            <a:off x="5290068" y="1561218"/>
            <a:ext cx="349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Sắp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xếp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giảm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dần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value/weight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A677D2-45E3-646E-26C1-611838896401}"/>
              </a:ext>
            </a:extLst>
          </p:cNvPr>
          <p:cNvCxnSpPr>
            <a:stCxn id="7" idx="1"/>
          </p:cNvCxnSpPr>
          <p:nvPr/>
        </p:nvCxnSpPr>
        <p:spPr>
          <a:xfrm flipH="1">
            <a:off x="4571998" y="1730495"/>
            <a:ext cx="718070" cy="265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8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D867D-8CB7-E4B5-AFD9-0368AB4CD96E}"/>
              </a:ext>
            </a:extLst>
          </p:cNvPr>
          <p:cNvSpPr txBox="1"/>
          <p:nvPr/>
        </p:nvSpPr>
        <p:spPr>
          <a:xfrm>
            <a:off x="578118" y="934627"/>
            <a:ext cx="798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 toán Knapsack:</a:t>
            </a:r>
            <a:endParaRPr lang="en-US" sz="18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D3FBBE2-F4F6-D36E-0A0C-DD4A8CD6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64"/>
          <a:stretch/>
        </p:blipFill>
        <p:spPr>
          <a:xfrm>
            <a:off x="853533" y="1553930"/>
            <a:ext cx="3627633" cy="231768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ECA8C-B24D-48B5-7A1C-40853B96FB05}"/>
              </a:ext>
            </a:extLst>
          </p:cNvPr>
          <p:cNvCxnSpPr>
            <a:cxnSpLocks/>
          </p:cNvCxnSpPr>
          <p:nvPr/>
        </p:nvCxnSpPr>
        <p:spPr>
          <a:xfrm>
            <a:off x="4749393" y="2148586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E767DA7-26EC-5EDD-8C82-C35D515E8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21" y="2501928"/>
            <a:ext cx="3817897" cy="421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CF82DF-FD44-12E7-84D4-CF367CA2405A}"/>
              </a:ext>
            </a:extLst>
          </p:cNvPr>
          <p:cNvSpPr txBox="1"/>
          <p:nvPr/>
        </p:nvSpPr>
        <p:spPr>
          <a:xfrm>
            <a:off x="5945259" y="1938058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Hàm</a:t>
            </a:r>
            <a:r>
              <a:rPr lang="en-US" sz="20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20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0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71D19-EB1F-0F5A-0077-19E4427F079C}"/>
              </a:ext>
            </a:extLst>
          </p:cNvPr>
          <p:cNvSpPr txBox="1"/>
          <p:nvPr/>
        </p:nvSpPr>
        <p:spPr>
          <a:xfrm>
            <a:off x="5000861" y="3199368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Giá</a:t>
            </a:r>
            <a:r>
              <a:rPr lang="en-US" sz="1600" i="1" dirty="0"/>
              <a:t> </a:t>
            </a:r>
            <a:r>
              <a:rPr lang="en-US" sz="1600" i="1" dirty="0" err="1"/>
              <a:t>trị</a:t>
            </a:r>
            <a:r>
              <a:rPr lang="en-US" sz="1600" i="1" dirty="0"/>
              <a:t> </a:t>
            </a:r>
            <a:r>
              <a:rPr lang="en-US" sz="1600" i="1" dirty="0" err="1"/>
              <a:t>hiện</a:t>
            </a:r>
            <a:r>
              <a:rPr lang="en-US" sz="1600" i="1" dirty="0"/>
              <a:t> </a:t>
            </a:r>
            <a:r>
              <a:rPr lang="en-US" sz="1600" i="1" dirty="0" err="1"/>
              <a:t>tại</a:t>
            </a:r>
            <a:endParaRPr lang="en-US" sz="1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20502-E9DE-64A3-44D3-414E3E3AAC9E}"/>
              </a:ext>
            </a:extLst>
          </p:cNvPr>
          <p:cNvSpPr txBox="1"/>
          <p:nvPr/>
        </p:nvSpPr>
        <p:spPr>
          <a:xfrm>
            <a:off x="6809691" y="3197603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Cân</a:t>
            </a:r>
            <a:r>
              <a:rPr lang="en-US" sz="1600" i="1" dirty="0"/>
              <a:t> </a:t>
            </a:r>
            <a:r>
              <a:rPr lang="en-US" sz="1600" i="1" dirty="0" err="1"/>
              <a:t>nặng</a:t>
            </a:r>
            <a:r>
              <a:rPr lang="en-US" sz="1600" i="1" dirty="0"/>
              <a:t> </a:t>
            </a:r>
            <a:r>
              <a:rPr lang="en-US" sz="1600" i="1" dirty="0" err="1"/>
              <a:t>hiện</a:t>
            </a:r>
            <a:r>
              <a:rPr lang="en-US" sz="1600" i="1" dirty="0"/>
              <a:t> </a:t>
            </a:r>
            <a:r>
              <a:rPr lang="en-US" sz="1600" i="1" dirty="0" err="1"/>
              <a:t>tại</a:t>
            </a:r>
            <a:endParaRPr lang="en-US" sz="16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2260B6-44C7-BB3D-FDF1-0A0B37C4E777}"/>
              </a:ext>
            </a:extLst>
          </p:cNvPr>
          <p:cNvCxnSpPr>
            <a:stCxn id="9" idx="0"/>
          </p:cNvCxnSpPr>
          <p:nvPr/>
        </p:nvCxnSpPr>
        <p:spPr>
          <a:xfrm flipV="1">
            <a:off x="5726380" y="2865120"/>
            <a:ext cx="80060" cy="3342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A12EB4-3D8D-51ED-6FF8-1F8E49616F8C}"/>
              </a:ext>
            </a:extLst>
          </p:cNvPr>
          <p:cNvCxnSpPr/>
          <p:nvPr/>
        </p:nvCxnSpPr>
        <p:spPr>
          <a:xfrm flipH="1" flipV="1">
            <a:off x="7139940" y="2880887"/>
            <a:ext cx="327660" cy="3167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64A9C3-2112-A1EA-4ACF-4800FE3F8A22}"/>
              </a:ext>
            </a:extLst>
          </p:cNvPr>
          <p:cNvSpPr txBox="1"/>
          <p:nvPr/>
        </p:nvSpPr>
        <p:spPr>
          <a:xfrm>
            <a:off x="853532" y="3871618"/>
            <a:ext cx="353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10</a:t>
            </a:r>
          </a:p>
        </p:txBody>
      </p:sp>
    </p:spTree>
    <p:extLst>
      <p:ext uri="{BB962C8B-B14F-4D97-AF65-F5344CB8AC3E}">
        <p14:creationId xmlns:p14="http://schemas.microsoft.com/office/powerpoint/2010/main" val="265371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7AB024-A92D-9635-FB7F-562843259123}"/>
              </a:ext>
            </a:extLst>
          </p:cNvPr>
          <p:cNvSpPr/>
          <p:nvPr/>
        </p:nvSpPr>
        <p:spPr>
          <a:xfrm>
            <a:off x="-1" y="-10593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5421040" y="403700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915843" y="-147837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3189723" y="159141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3399158" y="229378"/>
            <a:ext cx="234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9" name="Picture 38" descr="A picture containing text&#10;&#10;Description automatically generated">
            <a:extLst>
              <a:ext uri="{FF2B5EF4-FFF2-40B4-BE49-F238E27FC236}">
                <a16:creationId xmlns:a16="http://schemas.microsoft.com/office/drawing/2014/main" id="{C28E4695-4CC1-9860-AD3C-9236F211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66" y="1008757"/>
            <a:ext cx="1179745" cy="579432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AEA1A30-6C6D-F7AB-D7A6-393341C549DC}"/>
              </a:ext>
            </a:extLst>
          </p:cNvPr>
          <p:cNvGrpSpPr/>
          <p:nvPr/>
        </p:nvGrpSpPr>
        <p:grpSpPr>
          <a:xfrm>
            <a:off x="1772356" y="1093756"/>
            <a:ext cx="2301210" cy="1073865"/>
            <a:chOff x="1772356" y="1093756"/>
            <a:chExt cx="2301210" cy="107386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848F9D-831F-BA84-613F-D2B6F3E2A67B}"/>
                </a:ext>
              </a:extLst>
            </p:cNvPr>
            <p:cNvCxnSpPr>
              <a:cxnSpLocks/>
              <a:stCxn id="39" idx="1"/>
              <a:endCxn id="48" idx="0"/>
            </p:cNvCxnSpPr>
            <p:nvPr/>
          </p:nvCxnSpPr>
          <p:spPr>
            <a:xfrm flipH="1">
              <a:off x="2362228" y="1298473"/>
              <a:ext cx="1711338" cy="2897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A339C7E-D7C8-F35A-AC74-6EA8A0C92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772356" y="1588189"/>
              <a:ext cx="1179744" cy="579432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F1F761A-C1B8-1CCE-646F-8D8EDFCFBD82}"/>
                </a:ext>
              </a:extLst>
            </p:cNvPr>
            <p:cNvSpPr txBox="1"/>
            <p:nvPr/>
          </p:nvSpPr>
          <p:spPr>
            <a:xfrm>
              <a:off x="2766905" y="1093756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1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18710AB-E37A-2406-F23B-E8D26CD24660}"/>
              </a:ext>
            </a:extLst>
          </p:cNvPr>
          <p:cNvGrpSpPr/>
          <p:nvPr/>
        </p:nvGrpSpPr>
        <p:grpSpPr>
          <a:xfrm>
            <a:off x="5253311" y="1093755"/>
            <a:ext cx="2486405" cy="1033478"/>
            <a:chOff x="5253311" y="1093755"/>
            <a:chExt cx="2486405" cy="103347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2F8B159-FB40-6559-55AB-013B316C1F56}"/>
                </a:ext>
              </a:extLst>
            </p:cNvPr>
            <p:cNvCxnSpPr>
              <a:cxnSpLocks/>
              <a:stCxn id="59" idx="0"/>
              <a:endCxn id="39" idx="3"/>
            </p:cNvCxnSpPr>
            <p:nvPr/>
          </p:nvCxnSpPr>
          <p:spPr>
            <a:xfrm flipH="1" flipV="1">
              <a:off x="5253311" y="1298473"/>
              <a:ext cx="1896533" cy="249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FADDE41-D51A-D7E9-5633-EFF8C1464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559972" y="1547802"/>
              <a:ext cx="1179744" cy="579431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74F8C96-E646-D5B4-1F6C-9427F1788C23}"/>
                </a:ext>
              </a:extLst>
            </p:cNvPr>
            <p:cNvSpPr txBox="1"/>
            <p:nvPr/>
          </p:nvSpPr>
          <p:spPr>
            <a:xfrm>
              <a:off x="5808029" y="1093755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Without 1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533DE10-4219-FA96-0F07-D5B5C222E242}"/>
              </a:ext>
            </a:extLst>
          </p:cNvPr>
          <p:cNvGrpSpPr/>
          <p:nvPr/>
        </p:nvGrpSpPr>
        <p:grpSpPr>
          <a:xfrm>
            <a:off x="433882" y="1814971"/>
            <a:ext cx="1338474" cy="1046494"/>
            <a:chOff x="433882" y="1814971"/>
            <a:chExt cx="1338474" cy="1046494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D7BC2C4-FB31-3B49-AC13-B446B1078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33882" y="2282034"/>
              <a:ext cx="1179744" cy="579431"/>
            </a:xfrm>
            <a:prstGeom prst="rect">
              <a:avLst/>
            </a:prstGeom>
          </p:spPr>
        </p:pic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6A17C57-B15B-3694-2C08-D07818183CAB}"/>
                </a:ext>
              </a:extLst>
            </p:cNvPr>
            <p:cNvCxnSpPr>
              <a:cxnSpLocks/>
              <a:stCxn id="48" idx="1"/>
              <a:endCxn id="65" idx="0"/>
            </p:cNvCxnSpPr>
            <p:nvPr/>
          </p:nvCxnSpPr>
          <p:spPr>
            <a:xfrm flipH="1">
              <a:off x="1023754" y="1877905"/>
              <a:ext cx="748602" cy="4041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EC770AE-938F-31BC-62E4-78FD373AC58F}"/>
                </a:ext>
              </a:extLst>
            </p:cNvPr>
            <p:cNvSpPr txBox="1"/>
            <p:nvPr/>
          </p:nvSpPr>
          <p:spPr>
            <a:xfrm>
              <a:off x="721115" y="1814971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2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8AD63D8-6A1A-C1E8-5D57-4573CA579719}"/>
              </a:ext>
            </a:extLst>
          </p:cNvPr>
          <p:cNvGrpSpPr/>
          <p:nvPr/>
        </p:nvGrpSpPr>
        <p:grpSpPr>
          <a:xfrm>
            <a:off x="2952100" y="1798955"/>
            <a:ext cx="1321952" cy="1010720"/>
            <a:chOff x="2952100" y="1798955"/>
            <a:chExt cx="1321952" cy="1010720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428E20F-DFFB-6250-8E56-A17FF76B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024179" y="2230244"/>
              <a:ext cx="1179744" cy="57943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EBDA8DA-B6A2-6604-627E-2C1ED04C8D7A}"/>
                </a:ext>
              </a:extLst>
            </p:cNvPr>
            <p:cNvCxnSpPr>
              <a:cxnSpLocks/>
              <a:stCxn id="64" idx="0"/>
              <a:endCxn id="48" idx="3"/>
            </p:cNvCxnSpPr>
            <p:nvPr/>
          </p:nvCxnSpPr>
          <p:spPr>
            <a:xfrm flipH="1" flipV="1">
              <a:off x="2952100" y="1877905"/>
              <a:ext cx="661951" cy="352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37AB9A3-2F74-D933-1E7C-1B8F17C55005}"/>
                </a:ext>
              </a:extLst>
            </p:cNvPr>
            <p:cNvSpPr txBox="1"/>
            <p:nvPr/>
          </p:nvSpPr>
          <p:spPr>
            <a:xfrm>
              <a:off x="3283075" y="1798955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out 2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7B0C0D8-1C6A-8CF6-07EE-04EBFABFEC04}"/>
              </a:ext>
            </a:extLst>
          </p:cNvPr>
          <p:cNvGrpSpPr/>
          <p:nvPr/>
        </p:nvGrpSpPr>
        <p:grpSpPr>
          <a:xfrm>
            <a:off x="1862412" y="2519960"/>
            <a:ext cx="1179744" cy="1097974"/>
            <a:chOff x="1862412" y="2519960"/>
            <a:chExt cx="1179744" cy="1097974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805102C-E5AA-7515-8604-D31DD46B1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862412" y="3038503"/>
              <a:ext cx="1179744" cy="579431"/>
            </a:xfrm>
            <a:prstGeom prst="rect">
              <a:avLst/>
            </a:prstGeom>
          </p:spPr>
        </p:pic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AE76068-6797-46BD-182C-DE425BCAB455}"/>
                </a:ext>
              </a:extLst>
            </p:cNvPr>
            <p:cNvCxnSpPr>
              <a:cxnSpLocks/>
              <a:stCxn id="64" idx="1"/>
              <a:endCxn id="68" idx="0"/>
            </p:cNvCxnSpPr>
            <p:nvPr/>
          </p:nvCxnSpPr>
          <p:spPr>
            <a:xfrm flipH="1">
              <a:off x="2452284" y="2519960"/>
              <a:ext cx="571895" cy="5185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E282E49-40B5-D1A5-AB1F-25A322976A3C}"/>
                </a:ext>
              </a:extLst>
            </p:cNvPr>
            <p:cNvSpPr txBox="1"/>
            <p:nvPr/>
          </p:nvSpPr>
          <p:spPr>
            <a:xfrm>
              <a:off x="2087898" y="2532275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3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87A4A25-EA0F-1DF1-757C-BE515E22AB61}"/>
              </a:ext>
            </a:extLst>
          </p:cNvPr>
          <p:cNvGrpSpPr/>
          <p:nvPr/>
        </p:nvGrpSpPr>
        <p:grpSpPr>
          <a:xfrm>
            <a:off x="4203923" y="2519960"/>
            <a:ext cx="1375772" cy="1035351"/>
            <a:chOff x="4203923" y="2519960"/>
            <a:chExt cx="1375772" cy="1035351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C772A63-2D8C-C6F0-0257-72CBE5280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9951" y="2975880"/>
              <a:ext cx="1179744" cy="579431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836B69B-7621-1A98-C25A-8AB6EF9239E0}"/>
                </a:ext>
              </a:extLst>
            </p:cNvPr>
            <p:cNvCxnSpPr>
              <a:cxnSpLocks/>
              <a:stCxn id="64" idx="3"/>
              <a:endCxn id="69" idx="0"/>
            </p:cNvCxnSpPr>
            <p:nvPr/>
          </p:nvCxnSpPr>
          <p:spPr>
            <a:xfrm>
              <a:off x="4203923" y="2519960"/>
              <a:ext cx="785900" cy="4559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168C0E5-841F-CB72-1E5F-9AA33846349A}"/>
                </a:ext>
              </a:extLst>
            </p:cNvPr>
            <p:cNvSpPr txBox="1"/>
            <p:nvPr/>
          </p:nvSpPr>
          <p:spPr>
            <a:xfrm>
              <a:off x="4578518" y="2563632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out 3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46E59B9-8D2A-E3E5-62DB-E39F9EDADEE9}"/>
              </a:ext>
            </a:extLst>
          </p:cNvPr>
          <p:cNvGrpSpPr/>
          <p:nvPr/>
        </p:nvGrpSpPr>
        <p:grpSpPr>
          <a:xfrm>
            <a:off x="809841" y="3328219"/>
            <a:ext cx="1179744" cy="1160597"/>
            <a:chOff x="809841" y="3328219"/>
            <a:chExt cx="1179744" cy="116059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15520DA-4BE8-339C-4BBA-576DCC269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809841" y="3909385"/>
              <a:ext cx="1179744" cy="579431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5E5BFBC-9F45-EF5E-B8B6-CD84B4FC960B}"/>
                </a:ext>
              </a:extLst>
            </p:cNvPr>
            <p:cNvCxnSpPr>
              <a:cxnSpLocks/>
              <a:stCxn id="68" idx="1"/>
              <a:endCxn id="70" idx="0"/>
            </p:cNvCxnSpPr>
            <p:nvPr/>
          </p:nvCxnSpPr>
          <p:spPr>
            <a:xfrm flipH="1">
              <a:off x="1399713" y="3328219"/>
              <a:ext cx="462699" cy="5811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A3ABC00-95E6-32B8-C292-B5B1D9C9838B}"/>
                </a:ext>
              </a:extLst>
            </p:cNvPr>
            <p:cNvSpPr txBox="1"/>
            <p:nvPr/>
          </p:nvSpPr>
          <p:spPr>
            <a:xfrm>
              <a:off x="938245" y="3438098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4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F57FECC-7B59-9E8C-EAAB-D61D63B5B994}"/>
              </a:ext>
            </a:extLst>
          </p:cNvPr>
          <p:cNvGrpSpPr/>
          <p:nvPr/>
        </p:nvGrpSpPr>
        <p:grpSpPr>
          <a:xfrm>
            <a:off x="2921110" y="3328219"/>
            <a:ext cx="1259158" cy="1157031"/>
            <a:chOff x="2921110" y="3328219"/>
            <a:chExt cx="1259158" cy="115703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EB6A91D-9BA6-4BA7-E830-B390DF288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2921110" y="3905819"/>
              <a:ext cx="1179744" cy="579431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6CE7461-0CF9-1E47-ED9B-9AB64F84F2E5}"/>
                </a:ext>
              </a:extLst>
            </p:cNvPr>
            <p:cNvCxnSpPr>
              <a:cxnSpLocks/>
              <a:stCxn id="68" idx="3"/>
              <a:endCxn id="71" idx="0"/>
            </p:cNvCxnSpPr>
            <p:nvPr/>
          </p:nvCxnSpPr>
          <p:spPr>
            <a:xfrm>
              <a:off x="3042156" y="3328219"/>
              <a:ext cx="468826" cy="577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0BB610-F2CD-D5AD-9D25-0333A05114FE}"/>
                </a:ext>
              </a:extLst>
            </p:cNvPr>
            <p:cNvSpPr txBox="1"/>
            <p:nvPr/>
          </p:nvSpPr>
          <p:spPr>
            <a:xfrm>
              <a:off x="3189291" y="3437451"/>
              <a:ext cx="9909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out 4</a:t>
              </a:r>
            </a:p>
          </p:txBody>
        </p:sp>
      </p:grpSp>
      <p:sp>
        <p:nvSpPr>
          <p:cNvPr id="112" name="Multiplication Sign 111">
            <a:extLst>
              <a:ext uri="{FF2B5EF4-FFF2-40B4-BE49-F238E27FC236}">
                <a16:creationId xmlns:a16="http://schemas.microsoft.com/office/drawing/2014/main" id="{DE08AC81-9B37-587D-A9A9-B80795386D5D}"/>
              </a:ext>
            </a:extLst>
          </p:cNvPr>
          <p:cNvSpPr/>
          <p:nvPr/>
        </p:nvSpPr>
        <p:spPr>
          <a:xfrm>
            <a:off x="352168" y="2312555"/>
            <a:ext cx="1291246" cy="86913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ication Sign 112">
            <a:extLst>
              <a:ext uri="{FF2B5EF4-FFF2-40B4-BE49-F238E27FC236}">
                <a16:creationId xmlns:a16="http://schemas.microsoft.com/office/drawing/2014/main" id="{5F26ECB6-4046-CA17-4509-4DC9FAE81ED4}"/>
              </a:ext>
            </a:extLst>
          </p:cNvPr>
          <p:cNvSpPr/>
          <p:nvPr/>
        </p:nvSpPr>
        <p:spPr>
          <a:xfrm>
            <a:off x="752432" y="3940144"/>
            <a:ext cx="1291246" cy="86913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inus Sign 113">
            <a:extLst>
              <a:ext uri="{FF2B5EF4-FFF2-40B4-BE49-F238E27FC236}">
                <a16:creationId xmlns:a16="http://schemas.microsoft.com/office/drawing/2014/main" id="{1847A345-3422-AB5B-5E84-D910E8DE2DDB}"/>
              </a:ext>
            </a:extLst>
          </p:cNvPr>
          <p:cNvSpPr/>
          <p:nvPr/>
        </p:nvSpPr>
        <p:spPr>
          <a:xfrm>
            <a:off x="6170580" y="2148838"/>
            <a:ext cx="2048794" cy="249329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inus Sign 115">
            <a:extLst>
              <a:ext uri="{FF2B5EF4-FFF2-40B4-BE49-F238E27FC236}">
                <a16:creationId xmlns:a16="http://schemas.microsoft.com/office/drawing/2014/main" id="{67EA1EA2-9994-B5E7-D87E-EE965E1929D4}"/>
              </a:ext>
            </a:extLst>
          </p:cNvPr>
          <p:cNvSpPr/>
          <p:nvPr/>
        </p:nvSpPr>
        <p:spPr>
          <a:xfrm>
            <a:off x="3979081" y="3553480"/>
            <a:ext cx="2048794" cy="249329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01D502-0AE9-AF63-FF96-751BA0CD2E91}"/>
              </a:ext>
            </a:extLst>
          </p:cNvPr>
          <p:cNvSpPr txBox="1"/>
          <p:nvPr/>
        </p:nvSpPr>
        <p:spPr>
          <a:xfrm>
            <a:off x="5504253" y="324681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 65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678718C-0D0F-B3A8-B1B3-1D99A40E8EC4}"/>
              </a:ext>
            </a:extLst>
          </p:cNvPr>
          <p:cNvSpPr txBox="1"/>
          <p:nvPr/>
        </p:nvSpPr>
        <p:spPr>
          <a:xfrm>
            <a:off x="7692531" y="183025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 65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617967A-B0FE-651B-4471-0F99EC052FC5}"/>
              </a:ext>
            </a:extLst>
          </p:cNvPr>
          <p:cNvSpPr/>
          <p:nvPr/>
        </p:nvSpPr>
        <p:spPr>
          <a:xfrm>
            <a:off x="2865359" y="3794232"/>
            <a:ext cx="1291246" cy="802603"/>
          </a:xfrm>
          <a:prstGeom prst="ellipse">
            <a:avLst/>
          </a:prstGeom>
          <a:noFill/>
          <a:ln>
            <a:solidFill>
              <a:srgbClr val="10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BF06DF3-7009-8F5D-74C2-99D66EC088A3}"/>
              </a:ext>
            </a:extLst>
          </p:cNvPr>
          <p:cNvSpPr/>
          <p:nvPr/>
        </p:nvSpPr>
        <p:spPr>
          <a:xfrm>
            <a:off x="6169567" y="3499100"/>
            <a:ext cx="2772955" cy="141386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17B22B0-D790-D633-2514-1344E928A4EB}"/>
              </a:ext>
            </a:extLst>
          </p:cNvPr>
          <p:cNvSpPr txBox="1"/>
          <p:nvPr/>
        </p:nvSpPr>
        <p:spPr>
          <a:xfrm>
            <a:off x="6278670" y="3575273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Phương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tối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ưu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tạm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thời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</a:rPr>
              <a:t>x =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E65961-1768-ED86-B99F-CA4B0075A144}"/>
              </a:ext>
            </a:extLst>
          </p:cNvPr>
          <p:cNvSpPr/>
          <p:nvPr/>
        </p:nvSpPr>
        <p:spPr>
          <a:xfrm>
            <a:off x="2839445" y="3825811"/>
            <a:ext cx="1364478" cy="739448"/>
          </a:xfrm>
          <a:prstGeom prst="rect">
            <a:avLst/>
          </a:prstGeom>
          <a:noFill/>
          <a:ln w="5715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0C27A9B-2AC9-6680-CEA7-634C0261995A}"/>
              </a:ext>
            </a:extLst>
          </p:cNvPr>
          <p:cNvSpPr txBox="1"/>
          <p:nvPr/>
        </p:nvSpPr>
        <p:spPr>
          <a:xfrm>
            <a:off x="6617776" y="3802809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65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AA2FB36-84BA-8568-391F-0C567E0400E3}"/>
              </a:ext>
            </a:extLst>
          </p:cNvPr>
          <p:cNvGrpSpPr/>
          <p:nvPr/>
        </p:nvGrpSpPr>
        <p:grpSpPr>
          <a:xfrm>
            <a:off x="4130050" y="4336945"/>
            <a:ext cx="2682651" cy="402855"/>
            <a:chOff x="4130050" y="4336945"/>
            <a:chExt cx="2682651" cy="40285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10B1F28-7CA9-A227-6A6F-B043A1C8D1ED}"/>
                </a:ext>
              </a:extLst>
            </p:cNvPr>
            <p:cNvSpPr txBox="1"/>
            <p:nvPr/>
          </p:nvSpPr>
          <p:spPr>
            <a:xfrm>
              <a:off x="4130050" y="4432023"/>
              <a:ext cx="26826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Phương</a:t>
              </a:r>
              <a:r>
                <a: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án</a:t>
              </a:r>
              <a:r>
                <a: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tối</a:t>
              </a:r>
              <a:r>
                <a: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ưu</a:t>
              </a:r>
              <a:endPara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F42F41C9-BCAA-56BF-4856-E7FCBF9560FC}"/>
                </a:ext>
              </a:extLst>
            </p:cNvPr>
            <p:cNvCxnSpPr/>
            <p:nvPr/>
          </p:nvCxnSpPr>
          <p:spPr>
            <a:xfrm flipH="1" flipV="1">
              <a:off x="4274052" y="4336945"/>
              <a:ext cx="389386" cy="2096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29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6" grpId="0" animBg="1"/>
      <p:bldP spid="117" grpId="0"/>
      <p:bldP spid="118" grpId="0"/>
      <p:bldP spid="119" grpId="0" animBg="1"/>
      <p:bldP spid="128" grpId="0" animBg="1"/>
      <p:bldP spid="131" grpId="0" animBg="1"/>
      <p:bldP spid="131" grpId="1" animBg="1"/>
      <p:bldP spid="1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9" name="Google Shape;13129;p48"/>
          <p:cNvSpPr/>
          <p:nvPr/>
        </p:nvSpPr>
        <p:spPr>
          <a:xfrm>
            <a:off x="-45000" y="753450"/>
            <a:ext cx="9189000" cy="3484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30" name="Google Shape;13130;p48"/>
          <p:cNvSpPr txBox="1">
            <a:spLocks noGrp="1"/>
          </p:cNvSpPr>
          <p:nvPr>
            <p:ph type="title"/>
          </p:nvPr>
        </p:nvSpPr>
        <p:spPr>
          <a:xfrm>
            <a:off x="2893068" y="2006663"/>
            <a:ext cx="3357864" cy="1130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3135" name="Google Shape;13135;p48"/>
          <p:cNvGrpSpPr/>
          <p:nvPr/>
        </p:nvGrpSpPr>
        <p:grpSpPr>
          <a:xfrm>
            <a:off x="6243538" y="3345720"/>
            <a:ext cx="2685710" cy="1899998"/>
            <a:chOff x="6243538" y="3345720"/>
            <a:chExt cx="2685710" cy="1899998"/>
          </a:xfrm>
        </p:grpSpPr>
        <p:sp>
          <p:nvSpPr>
            <p:cNvPr id="13136" name="Google Shape;13136;p48"/>
            <p:cNvSpPr/>
            <p:nvPr/>
          </p:nvSpPr>
          <p:spPr>
            <a:xfrm rot="-5400000" flipH="1">
              <a:off x="7540508" y="3509677"/>
              <a:ext cx="445241" cy="385621"/>
            </a:xfrm>
            <a:custGeom>
              <a:avLst/>
              <a:gdLst/>
              <a:ahLst/>
              <a:cxnLst/>
              <a:rect l="l" t="t" r="r" b="b"/>
              <a:pathLst>
                <a:path w="10037" h="8693" extrusionOk="0">
                  <a:moveTo>
                    <a:pt x="2509" y="1"/>
                  </a:moveTo>
                  <a:lnTo>
                    <a:pt x="0" y="4347"/>
                  </a:lnTo>
                  <a:lnTo>
                    <a:pt x="2509" y="8693"/>
                  </a:lnTo>
                  <a:lnTo>
                    <a:pt x="7526" y="8693"/>
                  </a:lnTo>
                  <a:lnTo>
                    <a:pt x="10037" y="4347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48"/>
            <p:cNvSpPr/>
            <p:nvPr/>
          </p:nvSpPr>
          <p:spPr>
            <a:xfrm rot="-5400000" flipH="1">
              <a:off x="7359716" y="3422573"/>
              <a:ext cx="1247936" cy="1094228"/>
            </a:xfrm>
            <a:custGeom>
              <a:avLst/>
              <a:gdLst/>
              <a:ahLst/>
              <a:cxnLst/>
              <a:rect l="l" t="t" r="r" b="b"/>
              <a:pathLst>
                <a:path w="28132" h="24667" extrusionOk="0">
                  <a:moveTo>
                    <a:pt x="14066" y="424"/>
                  </a:moveTo>
                  <a:lnTo>
                    <a:pt x="27770" y="24457"/>
                  </a:lnTo>
                  <a:lnTo>
                    <a:pt x="359" y="24457"/>
                  </a:lnTo>
                  <a:lnTo>
                    <a:pt x="14066" y="424"/>
                  </a:lnTo>
                  <a:close/>
                  <a:moveTo>
                    <a:pt x="14066" y="1"/>
                  </a:moveTo>
                  <a:lnTo>
                    <a:pt x="88" y="24511"/>
                  </a:lnTo>
                  <a:lnTo>
                    <a:pt x="0" y="24667"/>
                  </a:lnTo>
                  <a:lnTo>
                    <a:pt x="28131" y="24667"/>
                  </a:lnTo>
                  <a:lnTo>
                    <a:pt x="140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48"/>
            <p:cNvSpPr/>
            <p:nvPr/>
          </p:nvSpPr>
          <p:spPr>
            <a:xfrm rot="-5400000" flipH="1">
              <a:off x="7758166" y="4074635"/>
              <a:ext cx="1247936" cy="1094228"/>
            </a:xfrm>
            <a:custGeom>
              <a:avLst/>
              <a:gdLst/>
              <a:ahLst/>
              <a:cxnLst/>
              <a:rect l="l" t="t" r="r" b="b"/>
              <a:pathLst>
                <a:path w="28132" h="24667" extrusionOk="0">
                  <a:moveTo>
                    <a:pt x="14067" y="423"/>
                  </a:moveTo>
                  <a:lnTo>
                    <a:pt x="27772" y="24458"/>
                  </a:lnTo>
                  <a:lnTo>
                    <a:pt x="361" y="24458"/>
                  </a:lnTo>
                  <a:lnTo>
                    <a:pt x="14067" y="423"/>
                  </a:lnTo>
                  <a:close/>
                  <a:moveTo>
                    <a:pt x="14067" y="0"/>
                  </a:moveTo>
                  <a:lnTo>
                    <a:pt x="90" y="24510"/>
                  </a:lnTo>
                  <a:lnTo>
                    <a:pt x="0" y="24666"/>
                  </a:lnTo>
                  <a:lnTo>
                    <a:pt x="28131" y="24666"/>
                  </a:ln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9" name="Google Shape;13139;p48"/>
            <p:cNvGrpSpPr/>
            <p:nvPr/>
          </p:nvGrpSpPr>
          <p:grpSpPr>
            <a:xfrm rot="-5400000" flipH="1">
              <a:off x="6205787" y="4018951"/>
              <a:ext cx="1019815" cy="944312"/>
              <a:chOff x="2113525" y="2880575"/>
              <a:chExt cx="609500" cy="564375"/>
            </a:xfrm>
          </p:grpSpPr>
          <p:sp>
            <p:nvSpPr>
              <p:cNvPr id="13140" name="Google Shape;13140;p48"/>
              <p:cNvSpPr/>
              <p:nvPr/>
            </p:nvSpPr>
            <p:spPr>
              <a:xfrm>
                <a:off x="2159100" y="3015125"/>
                <a:ext cx="581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36" extrusionOk="0">
                    <a:moveTo>
                      <a:pt x="1206" y="0"/>
                    </a:moveTo>
                    <a:cubicBezTo>
                      <a:pt x="754" y="0"/>
                      <a:pt x="347" y="271"/>
                      <a:pt x="174" y="690"/>
                    </a:cubicBezTo>
                    <a:cubicBezTo>
                      <a:pt x="1" y="1107"/>
                      <a:pt x="96" y="1589"/>
                      <a:pt x="416" y="1907"/>
                    </a:cubicBezTo>
                    <a:cubicBezTo>
                      <a:pt x="630" y="2121"/>
                      <a:pt x="916" y="2235"/>
                      <a:pt x="1207" y="2235"/>
                    </a:cubicBezTo>
                    <a:cubicBezTo>
                      <a:pt x="1351" y="2235"/>
                      <a:pt x="1496" y="2207"/>
                      <a:pt x="1634" y="2150"/>
                    </a:cubicBezTo>
                    <a:cubicBezTo>
                      <a:pt x="2052" y="1977"/>
                      <a:pt x="2325" y="1569"/>
                      <a:pt x="2325" y="1117"/>
                    </a:cubicBezTo>
                    <a:cubicBezTo>
                      <a:pt x="2325" y="500"/>
                      <a:pt x="1823" y="0"/>
                      <a:pt x="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48"/>
              <p:cNvSpPr/>
              <p:nvPr/>
            </p:nvSpPr>
            <p:spPr>
              <a:xfrm>
                <a:off x="2113525" y="2967325"/>
                <a:ext cx="151450" cy="151450"/>
              </a:xfrm>
              <a:custGeom>
                <a:avLst/>
                <a:gdLst/>
                <a:ahLst/>
                <a:cxnLst/>
                <a:rect l="l" t="t" r="r" b="b"/>
                <a:pathLst>
                  <a:path w="6058" h="6058" extrusionOk="0">
                    <a:moveTo>
                      <a:pt x="3029" y="210"/>
                    </a:moveTo>
                    <a:cubicBezTo>
                      <a:pt x="4583" y="210"/>
                      <a:pt x="5849" y="1476"/>
                      <a:pt x="5849" y="3029"/>
                    </a:cubicBezTo>
                    <a:cubicBezTo>
                      <a:pt x="5849" y="4583"/>
                      <a:pt x="4583" y="5849"/>
                      <a:pt x="3029" y="5849"/>
                    </a:cubicBezTo>
                    <a:cubicBezTo>
                      <a:pt x="1474" y="5849"/>
                      <a:pt x="210" y="4583"/>
                      <a:pt x="210" y="3029"/>
                    </a:cubicBezTo>
                    <a:cubicBezTo>
                      <a:pt x="210" y="1476"/>
                      <a:pt x="1475" y="210"/>
                      <a:pt x="3029" y="210"/>
                    </a:cubicBezTo>
                    <a:close/>
                    <a:moveTo>
                      <a:pt x="3029" y="1"/>
                    </a:moveTo>
                    <a:cubicBezTo>
                      <a:pt x="1359" y="1"/>
                      <a:pt x="0" y="1359"/>
                      <a:pt x="0" y="3029"/>
                    </a:cubicBezTo>
                    <a:cubicBezTo>
                      <a:pt x="0" y="4700"/>
                      <a:pt x="1359" y="6058"/>
                      <a:pt x="3029" y="6058"/>
                    </a:cubicBezTo>
                    <a:cubicBezTo>
                      <a:pt x="4700" y="6058"/>
                      <a:pt x="6058" y="4700"/>
                      <a:pt x="6058" y="3029"/>
                    </a:cubicBezTo>
                    <a:cubicBezTo>
                      <a:pt x="6058" y="1360"/>
                      <a:pt x="4700" y="1"/>
                      <a:pt x="30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48"/>
              <p:cNvSpPr/>
              <p:nvPr/>
            </p:nvSpPr>
            <p:spPr>
              <a:xfrm>
                <a:off x="2158650" y="2880575"/>
                <a:ext cx="564375" cy="56437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2575" extrusionOk="0">
                    <a:moveTo>
                      <a:pt x="11288" y="210"/>
                    </a:moveTo>
                    <a:cubicBezTo>
                      <a:pt x="17395" y="210"/>
                      <a:pt x="22366" y="5181"/>
                      <a:pt x="22366" y="11289"/>
                    </a:cubicBezTo>
                    <a:cubicBezTo>
                      <a:pt x="22366" y="17397"/>
                      <a:pt x="17397" y="22367"/>
                      <a:pt x="11288" y="22367"/>
                    </a:cubicBezTo>
                    <a:cubicBezTo>
                      <a:pt x="5179" y="22367"/>
                      <a:pt x="210" y="17397"/>
                      <a:pt x="210" y="11288"/>
                    </a:cubicBezTo>
                    <a:cubicBezTo>
                      <a:pt x="210" y="5181"/>
                      <a:pt x="5179" y="210"/>
                      <a:pt x="11288" y="210"/>
                    </a:cubicBezTo>
                    <a:close/>
                    <a:moveTo>
                      <a:pt x="11288" y="1"/>
                    </a:moveTo>
                    <a:cubicBezTo>
                      <a:pt x="5064" y="1"/>
                      <a:pt x="1" y="5064"/>
                      <a:pt x="1" y="11288"/>
                    </a:cubicBezTo>
                    <a:cubicBezTo>
                      <a:pt x="1" y="17512"/>
                      <a:pt x="5064" y="22575"/>
                      <a:pt x="11288" y="22575"/>
                    </a:cubicBezTo>
                    <a:cubicBezTo>
                      <a:pt x="17512" y="22575"/>
                      <a:pt x="22575" y="17512"/>
                      <a:pt x="22575" y="11288"/>
                    </a:cubicBezTo>
                    <a:cubicBezTo>
                      <a:pt x="22575" y="5064"/>
                      <a:pt x="17512" y="1"/>
                      <a:pt x="11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48"/>
              <p:cNvSpPr/>
              <p:nvPr/>
            </p:nvSpPr>
            <p:spPr>
              <a:xfrm>
                <a:off x="2542800" y="2882550"/>
                <a:ext cx="55925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237" extrusionOk="0">
                    <a:moveTo>
                      <a:pt x="1118" y="1"/>
                    </a:moveTo>
                    <a:cubicBezTo>
                      <a:pt x="501" y="1"/>
                      <a:pt x="1" y="501"/>
                      <a:pt x="1" y="1118"/>
                    </a:cubicBezTo>
                    <a:cubicBezTo>
                      <a:pt x="1" y="1736"/>
                      <a:pt x="501" y="2237"/>
                      <a:pt x="1118" y="2237"/>
                    </a:cubicBezTo>
                    <a:cubicBezTo>
                      <a:pt x="1737" y="2237"/>
                      <a:pt x="2237" y="1736"/>
                      <a:pt x="2237" y="1118"/>
                    </a:cubicBezTo>
                    <a:cubicBezTo>
                      <a:pt x="2237" y="501"/>
                      <a:pt x="1737" y="1"/>
                      <a:pt x="1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44" name="Google Shape;13144;p48"/>
          <p:cNvGrpSpPr/>
          <p:nvPr/>
        </p:nvGrpSpPr>
        <p:grpSpPr>
          <a:xfrm rot="20764787">
            <a:off x="-1530140" y="45073"/>
            <a:ext cx="4041848" cy="1721554"/>
            <a:chOff x="155944" y="-424755"/>
            <a:chExt cx="4701002" cy="2002309"/>
          </a:xfrm>
        </p:grpSpPr>
        <p:sp>
          <p:nvSpPr>
            <p:cNvPr id="13145" name="Google Shape;13145;p48"/>
            <p:cNvSpPr/>
            <p:nvPr/>
          </p:nvSpPr>
          <p:spPr>
            <a:xfrm rot="5400000">
              <a:off x="1756285" y="-226779"/>
              <a:ext cx="895831" cy="775779"/>
            </a:xfrm>
            <a:custGeom>
              <a:avLst/>
              <a:gdLst/>
              <a:ahLst/>
              <a:cxnLst/>
              <a:rect l="l" t="t" r="r" b="b"/>
              <a:pathLst>
                <a:path w="21416" h="18546" extrusionOk="0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48"/>
            <p:cNvSpPr/>
            <p:nvPr/>
          </p:nvSpPr>
          <p:spPr>
            <a:xfrm rot="5400000">
              <a:off x="1550200" y="648169"/>
              <a:ext cx="277040" cy="252486"/>
            </a:xfrm>
            <a:custGeom>
              <a:avLst/>
              <a:gdLst/>
              <a:ahLst/>
              <a:cxnLst/>
              <a:rect l="l" t="t" r="r" b="b"/>
              <a:pathLst>
                <a:path w="6623" h="6036" extrusionOk="0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7" name="Google Shape;13147;p48"/>
            <p:cNvGrpSpPr/>
            <p:nvPr/>
          </p:nvGrpSpPr>
          <p:grpSpPr>
            <a:xfrm rot="5400000">
              <a:off x="1007244" y="-711631"/>
              <a:ext cx="349968" cy="2052568"/>
              <a:chOff x="1037125" y="2236325"/>
              <a:chExt cx="149100" cy="874475"/>
            </a:xfrm>
          </p:grpSpPr>
          <p:sp>
            <p:nvSpPr>
              <p:cNvPr id="13148" name="Google Shape;13148;p48"/>
              <p:cNvSpPr/>
              <p:nvPr/>
            </p:nvSpPr>
            <p:spPr>
              <a:xfrm>
                <a:off x="1171575" y="24714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48"/>
              <p:cNvSpPr/>
              <p:nvPr/>
            </p:nvSpPr>
            <p:spPr>
              <a:xfrm>
                <a:off x="1171575" y="2549750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3" y="502"/>
                      <a:pt x="335" y="502"/>
                    </a:cubicBezTo>
                    <a:cubicBezTo>
                      <a:pt x="473" y="502"/>
                      <a:pt x="586" y="390"/>
                      <a:pt x="586" y="252"/>
                    </a:cubicBezTo>
                    <a:cubicBezTo>
                      <a:pt x="586" y="101"/>
                      <a:pt x="462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48"/>
              <p:cNvSpPr/>
              <p:nvPr/>
            </p:nvSpPr>
            <p:spPr>
              <a:xfrm>
                <a:off x="1171575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48"/>
              <p:cNvSpPr/>
              <p:nvPr/>
            </p:nvSpPr>
            <p:spPr>
              <a:xfrm>
                <a:off x="1171575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48"/>
              <p:cNvSpPr/>
              <p:nvPr/>
            </p:nvSpPr>
            <p:spPr>
              <a:xfrm>
                <a:off x="1171575" y="27848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1" y="504"/>
                      <a:pt x="335" y="504"/>
                    </a:cubicBezTo>
                    <a:cubicBezTo>
                      <a:pt x="473" y="504"/>
                      <a:pt x="586" y="390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48"/>
              <p:cNvSpPr/>
              <p:nvPr/>
            </p:nvSpPr>
            <p:spPr>
              <a:xfrm>
                <a:off x="1104350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48"/>
              <p:cNvSpPr/>
              <p:nvPr/>
            </p:nvSpPr>
            <p:spPr>
              <a:xfrm>
                <a:off x="1104350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2" y="502"/>
                      <a:pt x="335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48"/>
              <p:cNvSpPr/>
              <p:nvPr/>
            </p:nvSpPr>
            <p:spPr>
              <a:xfrm>
                <a:off x="1104350" y="26281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48"/>
              <p:cNvSpPr/>
              <p:nvPr/>
            </p:nvSpPr>
            <p:spPr>
              <a:xfrm>
                <a:off x="1104350" y="2706475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48"/>
              <p:cNvSpPr/>
              <p:nvPr/>
            </p:nvSpPr>
            <p:spPr>
              <a:xfrm>
                <a:off x="1104350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2" y="504"/>
                      <a:pt x="335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48"/>
              <p:cNvSpPr/>
              <p:nvPr/>
            </p:nvSpPr>
            <p:spPr>
              <a:xfrm>
                <a:off x="1037125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48"/>
              <p:cNvSpPr/>
              <p:nvPr/>
            </p:nvSpPr>
            <p:spPr>
              <a:xfrm>
                <a:off x="1037125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5" y="0"/>
                    </a:moveTo>
                    <a:cubicBezTo>
                      <a:pt x="273" y="0"/>
                      <a:pt x="210" y="23"/>
                      <a:pt x="159" y="75"/>
                    </a:cubicBezTo>
                    <a:cubicBezTo>
                      <a:pt x="0" y="233"/>
                      <a:pt x="112" y="502"/>
                      <a:pt x="337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4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48"/>
              <p:cNvSpPr/>
              <p:nvPr/>
            </p:nvSpPr>
            <p:spPr>
              <a:xfrm>
                <a:off x="1037150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48"/>
              <p:cNvSpPr/>
              <p:nvPr/>
            </p:nvSpPr>
            <p:spPr>
              <a:xfrm>
                <a:off x="1037150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48"/>
              <p:cNvSpPr/>
              <p:nvPr/>
            </p:nvSpPr>
            <p:spPr>
              <a:xfrm>
                <a:off x="1171575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48"/>
              <p:cNvSpPr/>
              <p:nvPr/>
            </p:nvSpPr>
            <p:spPr>
              <a:xfrm>
                <a:off x="1171575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2"/>
                      <a:pt x="335" y="502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48"/>
              <p:cNvSpPr/>
              <p:nvPr/>
            </p:nvSpPr>
            <p:spPr>
              <a:xfrm>
                <a:off x="1171575" y="23930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1" y="1"/>
                      <a:pt x="209" y="23"/>
                      <a:pt x="158" y="74"/>
                    </a:cubicBezTo>
                    <a:cubicBezTo>
                      <a:pt x="0" y="233"/>
                      <a:pt x="111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48"/>
              <p:cNvSpPr/>
              <p:nvPr/>
            </p:nvSpPr>
            <p:spPr>
              <a:xfrm>
                <a:off x="1104350" y="22363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48"/>
              <p:cNvSpPr/>
              <p:nvPr/>
            </p:nvSpPr>
            <p:spPr>
              <a:xfrm>
                <a:off x="1104350" y="231470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2"/>
                      <a:pt x="335" y="502"/>
                    </a:cubicBezTo>
                    <a:cubicBezTo>
                      <a:pt x="475" y="502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48"/>
              <p:cNvSpPr/>
              <p:nvPr/>
            </p:nvSpPr>
            <p:spPr>
              <a:xfrm>
                <a:off x="1104350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48"/>
              <p:cNvSpPr/>
              <p:nvPr/>
            </p:nvSpPr>
            <p:spPr>
              <a:xfrm>
                <a:off x="1037150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48"/>
              <p:cNvSpPr/>
              <p:nvPr/>
            </p:nvSpPr>
            <p:spPr>
              <a:xfrm>
                <a:off x="1037150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2"/>
                      <a:pt x="336" y="502"/>
                    </a:cubicBezTo>
                    <a:cubicBezTo>
                      <a:pt x="474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48"/>
              <p:cNvSpPr/>
              <p:nvPr/>
            </p:nvSpPr>
            <p:spPr>
              <a:xfrm>
                <a:off x="1037125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3"/>
                      <a:pt x="159" y="74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48"/>
              <p:cNvSpPr/>
              <p:nvPr/>
            </p:nvSpPr>
            <p:spPr>
              <a:xfrm>
                <a:off x="1037125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4"/>
                      <a:pt x="159" y="75"/>
                    </a:cubicBezTo>
                    <a:cubicBezTo>
                      <a:pt x="0" y="232"/>
                      <a:pt x="112" y="504"/>
                      <a:pt x="337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48"/>
              <p:cNvSpPr/>
              <p:nvPr/>
            </p:nvSpPr>
            <p:spPr>
              <a:xfrm>
                <a:off x="1171575" y="28631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48"/>
              <p:cNvSpPr/>
              <p:nvPr/>
            </p:nvSpPr>
            <p:spPr>
              <a:xfrm>
                <a:off x="1171575" y="29415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48"/>
              <p:cNvSpPr/>
              <p:nvPr/>
            </p:nvSpPr>
            <p:spPr>
              <a:xfrm>
                <a:off x="1171575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48"/>
              <p:cNvSpPr/>
              <p:nvPr/>
            </p:nvSpPr>
            <p:spPr>
              <a:xfrm>
                <a:off x="1171575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48"/>
              <p:cNvSpPr/>
              <p:nvPr/>
            </p:nvSpPr>
            <p:spPr>
              <a:xfrm>
                <a:off x="1104350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48"/>
              <p:cNvSpPr/>
              <p:nvPr/>
            </p:nvSpPr>
            <p:spPr>
              <a:xfrm>
                <a:off x="1104350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8" name="Google Shape;13178;p48"/>
              <p:cNvSpPr/>
              <p:nvPr/>
            </p:nvSpPr>
            <p:spPr>
              <a:xfrm>
                <a:off x="1104350" y="30198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9" name="Google Shape;13179;p48"/>
              <p:cNvSpPr/>
              <p:nvPr/>
            </p:nvSpPr>
            <p:spPr>
              <a:xfrm>
                <a:off x="1104350" y="309825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48"/>
              <p:cNvSpPr/>
              <p:nvPr/>
            </p:nvSpPr>
            <p:spPr>
              <a:xfrm>
                <a:off x="1037125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48"/>
              <p:cNvSpPr/>
              <p:nvPr/>
            </p:nvSpPr>
            <p:spPr>
              <a:xfrm>
                <a:off x="1037125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5" y="1"/>
                    </a:moveTo>
                    <a:cubicBezTo>
                      <a:pt x="273" y="1"/>
                      <a:pt x="210" y="24"/>
                      <a:pt x="159" y="76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48"/>
              <p:cNvSpPr/>
              <p:nvPr/>
            </p:nvSpPr>
            <p:spPr>
              <a:xfrm>
                <a:off x="1037150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48"/>
              <p:cNvSpPr/>
              <p:nvPr/>
            </p:nvSpPr>
            <p:spPr>
              <a:xfrm>
                <a:off x="1037150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1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84" name="Google Shape;13184;p48"/>
            <p:cNvSpPr/>
            <p:nvPr/>
          </p:nvSpPr>
          <p:spPr>
            <a:xfrm rot="5400000">
              <a:off x="2948548" y="-424755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48"/>
            <p:cNvSpPr/>
            <p:nvPr/>
          </p:nvSpPr>
          <p:spPr>
            <a:xfrm rot="5400000">
              <a:off x="3165965" y="-11342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86" name="Google Shape;13186;p48"/>
            <p:cNvGrpSpPr/>
            <p:nvPr/>
          </p:nvGrpSpPr>
          <p:grpSpPr>
            <a:xfrm rot="5400000">
              <a:off x="3275770" y="-84648"/>
              <a:ext cx="1236640" cy="1210852"/>
              <a:chOff x="236475" y="527300"/>
              <a:chExt cx="1124525" cy="1101075"/>
            </a:xfrm>
          </p:grpSpPr>
          <p:sp>
            <p:nvSpPr>
              <p:cNvPr id="13187" name="Google Shape;13187;p48"/>
              <p:cNvSpPr/>
              <p:nvPr/>
            </p:nvSpPr>
            <p:spPr>
              <a:xfrm>
                <a:off x="4352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48"/>
              <p:cNvSpPr/>
              <p:nvPr/>
            </p:nvSpPr>
            <p:spPr>
              <a:xfrm>
                <a:off x="4750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48"/>
              <p:cNvSpPr/>
              <p:nvPr/>
            </p:nvSpPr>
            <p:spPr>
              <a:xfrm>
                <a:off x="5147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48"/>
              <p:cNvSpPr/>
              <p:nvPr/>
            </p:nvSpPr>
            <p:spPr>
              <a:xfrm>
                <a:off x="5545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48"/>
              <p:cNvSpPr/>
              <p:nvPr/>
            </p:nvSpPr>
            <p:spPr>
              <a:xfrm>
                <a:off x="594250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48"/>
              <p:cNvSpPr/>
              <p:nvPr/>
            </p:nvSpPr>
            <p:spPr>
              <a:xfrm>
                <a:off x="63402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48"/>
              <p:cNvSpPr/>
              <p:nvPr/>
            </p:nvSpPr>
            <p:spPr>
              <a:xfrm>
                <a:off x="67377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48"/>
              <p:cNvSpPr/>
              <p:nvPr/>
            </p:nvSpPr>
            <p:spPr>
              <a:xfrm>
                <a:off x="71352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48"/>
              <p:cNvSpPr/>
              <p:nvPr/>
            </p:nvSpPr>
            <p:spPr>
              <a:xfrm>
                <a:off x="7533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48"/>
              <p:cNvSpPr/>
              <p:nvPr/>
            </p:nvSpPr>
            <p:spPr>
              <a:xfrm>
                <a:off x="793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48"/>
              <p:cNvSpPr/>
              <p:nvPr/>
            </p:nvSpPr>
            <p:spPr>
              <a:xfrm>
                <a:off x="832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48"/>
              <p:cNvSpPr/>
              <p:nvPr/>
            </p:nvSpPr>
            <p:spPr>
              <a:xfrm>
                <a:off x="8725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48"/>
              <p:cNvSpPr/>
              <p:nvPr/>
            </p:nvSpPr>
            <p:spPr>
              <a:xfrm>
                <a:off x="9123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48"/>
              <p:cNvSpPr/>
              <p:nvPr/>
            </p:nvSpPr>
            <p:spPr>
              <a:xfrm>
                <a:off x="952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48"/>
              <p:cNvSpPr/>
              <p:nvPr/>
            </p:nvSpPr>
            <p:spPr>
              <a:xfrm>
                <a:off x="991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48"/>
              <p:cNvSpPr/>
              <p:nvPr/>
            </p:nvSpPr>
            <p:spPr>
              <a:xfrm>
                <a:off x="103157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9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48"/>
              <p:cNvSpPr/>
              <p:nvPr/>
            </p:nvSpPr>
            <p:spPr>
              <a:xfrm>
                <a:off x="10713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48"/>
              <p:cNvSpPr/>
              <p:nvPr/>
            </p:nvSpPr>
            <p:spPr>
              <a:xfrm>
                <a:off x="11111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48"/>
              <p:cNvSpPr/>
              <p:nvPr/>
            </p:nvSpPr>
            <p:spPr>
              <a:xfrm>
                <a:off x="11508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48"/>
              <p:cNvSpPr/>
              <p:nvPr/>
            </p:nvSpPr>
            <p:spPr>
              <a:xfrm>
                <a:off x="3971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48"/>
              <p:cNvSpPr/>
              <p:nvPr/>
            </p:nvSpPr>
            <p:spPr>
              <a:xfrm>
                <a:off x="43525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48"/>
              <p:cNvSpPr/>
              <p:nvPr/>
            </p:nvSpPr>
            <p:spPr>
              <a:xfrm>
                <a:off x="47500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48"/>
              <p:cNvSpPr/>
              <p:nvPr/>
            </p:nvSpPr>
            <p:spPr>
              <a:xfrm>
                <a:off x="51642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48"/>
              <p:cNvSpPr/>
              <p:nvPr/>
            </p:nvSpPr>
            <p:spPr>
              <a:xfrm>
                <a:off x="5545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48"/>
              <p:cNvSpPr/>
              <p:nvPr/>
            </p:nvSpPr>
            <p:spPr>
              <a:xfrm>
                <a:off x="595925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48"/>
              <p:cNvSpPr/>
              <p:nvPr/>
            </p:nvSpPr>
            <p:spPr>
              <a:xfrm>
                <a:off x="63402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48"/>
              <p:cNvSpPr/>
              <p:nvPr/>
            </p:nvSpPr>
            <p:spPr>
              <a:xfrm>
                <a:off x="67377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48"/>
              <p:cNvSpPr/>
              <p:nvPr/>
            </p:nvSpPr>
            <p:spPr>
              <a:xfrm>
                <a:off x="4750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48"/>
              <p:cNvSpPr/>
              <p:nvPr/>
            </p:nvSpPr>
            <p:spPr>
              <a:xfrm>
                <a:off x="5147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48"/>
              <p:cNvSpPr/>
              <p:nvPr/>
            </p:nvSpPr>
            <p:spPr>
              <a:xfrm>
                <a:off x="5545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48"/>
              <p:cNvSpPr/>
              <p:nvPr/>
            </p:nvSpPr>
            <p:spPr>
              <a:xfrm>
                <a:off x="594250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48"/>
              <p:cNvSpPr/>
              <p:nvPr/>
            </p:nvSpPr>
            <p:spPr>
              <a:xfrm>
                <a:off x="63402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48"/>
              <p:cNvSpPr/>
              <p:nvPr/>
            </p:nvSpPr>
            <p:spPr>
              <a:xfrm>
                <a:off x="67377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48"/>
              <p:cNvSpPr/>
              <p:nvPr/>
            </p:nvSpPr>
            <p:spPr>
              <a:xfrm>
                <a:off x="71352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48"/>
              <p:cNvSpPr/>
              <p:nvPr/>
            </p:nvSpPr>
            <p:spPr>
              <a:xfrm>
                <a:off x="7533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48"/>
              <p:cNvSpPr/>
              <p:nvPr/>
            </p:nvSpPr>
            <p:spPr>
              <a:xfrm>
                <a:off x="793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48"/>
              <p:cNvSpPr/>
              <p:nvPr/>
            </p:nvSpPr>
            <p:spPr>
              <a:xfrm>
                <a:off x="832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48"/>
              <p:cNvSpPr/>
              <p:nvPr/>
            </p:nvSpPr>
            <p:spPr>
              <a:xfrm>
                <a:off x="8725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48"/>
              <p:cNvSpPr/>
              <p:nvPr/>
            </p:nvSpPr>
            <p:spPr>
              <a:xfrm>
                <a:off x="9123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48"/>
              <p:cNvSpPr/>
              <p:nvPr/>
            </p:nvSpPr>
            <p:spPr>
              <a:xfrm>
                <a:off x="952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48"/>
              <p:cNvSpPr/>
              <p:nvPr/>
            </p:nvSpPr>
            <p:spPr>
              <a:xfrm>
                <a:off x="991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48"/>
              <p:cNvSpPr/>
              <p:nvPr/>
            </p:nvSpPr>
            <p:spPr>
              <a:xfrm>
                <a:off x="103157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48"/>
              <p:cNvSpPr/>
              <p:nvPr/>
            </p:nvSpPr>
            <p:spPr>
              <a:xfrm>
                <a:off x="10713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48"/>
              <p:cNvSpPr/>
              <p:nvPr/>
            </p:nvSpPr>
            <p:spPr>
              <a:xfrm>
                <a:off x="11111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48"/>
              <p:cNvSpPr/>
              <p:nvPr/>
            </p:nvSpPr>
            <p:spPr>
              <a:xfrm>
                <a:off x="7152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48"/>
              <p:cNvSpPr/>
              <p:nvPr/>
            </p:nvSpPr>
            <p:spPr>
              <a:xfrm>
                <a:off x="7533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48"/>
              <p:cNvSpPr/>
              <p:nvPr/>
            </p:nvSpPr>
            <p:spPr>
              <a:xfrm>
                <a:off x="794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48"/>
              <p:cNvSpPr/>
              <p:nvPr/>
            </p:nvSpPr>
            <p:spPr>
              <a:xfrm>
                <a:off x="83282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48"/>
              <p:cNvSpPr/>
              <p:nvPr/>
            </p:nvSpPr>
            <p:spPr>
              <a:xfrm>
                <a:off x="87257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48"/>
              <p:cNvSpPr/>
              <p:nvPr/>
            </p:nvSpPr>
            <p:spPr>
              <a:xfrm>
                <a:off x="9139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48"/>
              <p:cNvSpPr/>
              <p:nvPr/>
            </p:nvSpPr>
            <p:spPr>
              <a:xfrm>
                <a:off x="953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48"/>
              <p:cNvSpPr/>
              <p:nvPr/>
            </p:nvSpPr>
            <p:spPr>
              <a:xfrm>
                <a:off x="9934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48"/>
              <p:cNvSpPr/>
              <p:nvPr/>
            </p:nvSpPr>
            <p:spPr>
              <a:xfrm>
                <a:off x="10332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48"/>
              <p:cNvSpPr/>
              <p:nvPr/>
            </p:nvSpPr>
            <p:spPr>
              <a:xfrm>
                <a:off x="107297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48"/>
              <p:cNvSpPr/>
              <p:nvPr/>
            </p:nvSpPr>
            <p:spPr>
              <a:xfrm>
                <a:off x="11127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48"/>
              <p:cNvSpPr/>
              <p:nvPr/>
            </p:nvSpPr>
            <p:spPr>
              <a:xfrm>
                <a:off x="1152500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48"/>
              <p:cNvSpPr/>
              <p:nvPr/>
            </p:nvSpPr>
            <p:spPr>
              <a:xfrm>
                <a:off x="119227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48"/>
              <p:cNvSpPr/>
              <p:nvPr/>
            </p:nvSpPr>
            <p:spPr>
              <a:xfrm>
                <a:off x="355750" y="14140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48"/>
              <p:cNvSpPr/>
              <p:nvPr/>
            </p:nvSpPr>
            <p:spPr>
              <a:xfrm>
                <a:off x="3971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48"/>
              <p:cNvSpPr/>
              <p:nvPr/>
            </p:nvSpPr>
            <p:spPr>
              <a:xfrm>
                <a:off x="43525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48"/>
              <p:cNvSpPr/>
              <p:nvPr/>
            </p:nvSpPr>
            <p:spPr>
              <a:xfrm>
                <a:off x="47500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48"/>
              <p:cNvSpPr/>
              <p:nvPr/>
            </p:nvSpPr>
            <p:spPr>
              <a:xfrm>
                <a:off x="5164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48"/>
              <p:cNvSpPr/>
              <p:nvPr/>
            </p:nvSpPr>
            <p:spPr>
              <a:xfrm>
                <a:off x="5545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48"/>
              <p:cNvSpPr/>
              <p:nvPr/>
            </p:nvSpPr>
            <p:spPr>
              <a:xfrm>
                <a:off x="595925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1" name="Google Shape;13251;p48"/>
              <p:cNvSpPr/>
              <p:nvPr/>
            </p:nvSpPr>
            <p:spPr>
              <a:xfrm>
                <a:off x="63402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2" name="Google Shape;13252;p48"/>
              <p:cNvSpPr/>
              <p:nvPr/>
            </p:nvSpPr>
            <p:spPr>
              <a:xfrm>
                <a:off x="67377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48"/>
              <p:cNvSpPr/>
              <p:nvPr/>
            </p:nvSpPr>
            <p:spPr>
              <a:xfrm>
                <a:off x="7152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48"/>
              <p:cNvSpPr/>
              <p:nvPr/>
            </p:nvSpPr>
            <p:spPr>
              <a:xfrm>
                <a:off x="7533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48"/>
              <p:cNvSpPr/>
              <p:nvPr/>
            </p:nvSpPr>
            <p:spPr>
              <a:xfrm>
                <a:off x="794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48"/>
              <p:cNvSpPr/>
              <p:nvPr/>
            </p:nvSpPr>
            <p:spPr>
              <a:xfrm>
                <a:off x="83282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48"/>
              <p:cNvSpPr/>
              <p:nvPr/>
            </p:nvSpPr>
            <p:spPr>
              <a:xfrm>
                <a:off x="87257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48"/>
              <p:cNvSpPr/>
              <p:nvPr/>
            </p:nvSpPr>
            <p:spPr>
              <a:xfrm>
                <a:off x="9139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48"/>
              <p:cNvSpPr/>
              <p:nvPr/>
            </p:nvSpPr>
            <p:spPr>
              <a:xfrm>
                <a:off x="953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48"/>
              <p:cNvSpPr/>
              <p:nvPr/>
            </p:nvSpPr>
            <p:spPr>
              <a:xfrm>
                <a:off x="9934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48"/>
              <p:cNvSpPr/>
              <p:nvPr/>
            </p:nvSpPr>
            <p:spPr>
              <a:xfrm>
                <a:off x="10332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48"/>
              <p:cNvSpPr/>
              <p:nvPr/>
            </p:nvSpPr>
            <p:spPr>
              <a:xfrm>
                <a:off x="107297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48"/>
              <p:cNvSpPr/>
              <p:nvPr/>
            </p:nvSpPr>
            <p:spPr>
              <a:xfrm>
                <a:off x="11127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48"/>
              <p:cNvSpPr/>
              <p:nvPr/>
            </p:nvSpPr>
            <p:spPr>
              <a:xfrm>
                <a:off x="1152500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48"/>
              <p:cNvSpPr/>
              <p:nvPr/>
            </p:nvSpPr>
            <p:spPr>
              <a:xfrm>
                <a:off x="119227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48"/>
              <p:cNvSpPr/>
              <p:nvPr/>
            </p:nvSpPr>
            <p:spPr>
              <a:xfrm>
                <a:off x="12320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48"/>
              <p:cNvSpPr/>
              <p:nvPr/>
            </p:nvSpPr>
            <p:spPr>
              <a:xfrm>
                <a:off x="35575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48"/>
              <p:cNvSpPr/>
              <p:nvPr/>
            </p:nvSpPr>
            <p:spPr>
              <a:xfrm>
                <a:off x="3971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48"/>
              <p:cNvSpPr/>
              <p:nvPr/>
            </p:nvSpPr>
            <p:spPr>
              <a:xfrm>
                <a:off x="435250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48"/>
              <p:cNvSpPr/>
              <p:nvPr/>
            </p:nvSpPr>
            <p:spPr>
              <a:xfrm>
                <a:off x="47500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48"/>
              <p:cNvSpPr/>
              <p:nvPr/>
            </p:nvSpPr>
            <p:spPr>
              <a:xfrm>
                <a:off x="5164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48"/>
              <p:cNvSpPr/>
              <p:nvPr/>
            </p:nvSpPr>
            <p:spPr>
              <a:xfrm>
                <a:off x="554500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48"/>
              <p:cNvSpPr/>
              <p:nvPr/>
            </p:nvSpPr>
            <p:spPr>
              <a:xfrm>
                <a:off x="595925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48"/>
              <p:cNvSpPr/>
              <p:nvPr/>
            </p:nvSpPr>
            <p:spPr>
              <a:xfrm>
                <a:off x="634025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48"/>
              <p:cNvSpPr/>
              <p:nvPr/>
            </p:nvSpPr>
            <p:spPr>
              <a:xfrm>
                <a:off x="673775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48"/>
              <p:cNvSpPr/>
              <p:nvPr/>
            </p:nvSpPr>
            <p:spPr>
              <a:xfrm>
                <a:off x="7152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48"/>
              <p:cNvSpPr/>
              <p:nvPr/>
            </p:nvSpPr>
            <p:spPr>
              <a:xfrm>
                <a:off x="753300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48"/>
              <p:cNvSpPr/>
              <p:nvPr/>
            </p:nvSpPr>
            <p:spPr>
              <a:xfrm>
                <a:off x="794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48"/>
              <p:cNvSpPr/>
              <p:nvPr/>
            </p:nvSpPr>
            <p:spPr>
              <a:xfrm>
                <a:off x="832825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48"/>
              <p:cNvSpPr/>
              <p:nvPr/>
            </p:nvSpPr>
            <p:spPr>
              <a:xfrm>
                <a:off x="872575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48"/>
              <p:cNvSpPr/>
              <p:nvPr/>
            </p:nvSpPr>
            <p:spPr>
              <a:xfrm>
                <a:off x="9139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48"/>
              <p:cNvSpPr/>
              <p:nvPr/>
            </p:nvSpPr>
            <p:spPr>
              <a:xfrm>
                <a:off x="953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48"/>
              <p:cNvSpPr/>
              <p:nvPr/>
            </p:nvSpPr>
            <p:spPr>
              <a:xfrm>
                <a:off x="9934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48"/>
              <p:cNvSpPr/>
              <p:nvPr/>
            </p:nvSpPr>
            <p:spPr>
              <a:xfrm>
                <a:off x="10332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48"/>
              <p:cNvSpPr/>
              <p:nvPr/>
            </p:nvSpPr>
            <p:spPr>
              <a:xfrm>
                <a:off x="107297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48"/>
              <p:cNvSpPr/>
              <p:nvPr/>
            </p:nvSpPr>
            <p:spPr>
              <a:xfrm>
                <a:off x="11127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48"/>
              <p:cNvSpPr/>
              <p:nvPr/>
            </p:nvSpPr>
            <p:spPr>
              <a:xfrm>
                <a:off x="1152500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48"/>
              <p:cNvSpPr/>
              <p:nvPr/>
            </p:nvSpPr>
            <p:spPr>
              <a:xfrm>
                <a:off x="119227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48"/>
              <p:cNvSpPr/>
              <p:nvPr/>
            </p:nvSpPr>
            <p:spPr>
              <a:xfrm>
                <a:off x="12320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48"/>
              <p:cNvSpPr/>
              <p:nvPr/>
            </p:nvSpPr>
            <p:spPr>
              <a:xfrm>
                <a:off x="3176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48"/>
              <p:cNvSpPr/>
              <p:nvPr/>
            </p:nvSpPr>
            <p:spPr>
              <a:xfrm>
                <a:off x="3557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48"/>
              <p:cNvSpPr/>
              <p:nvPr/>
            </p:nvSpPr>
            <p:spPr>
              <a:xfrm>
                <a:off x="3971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48"/>
              <p:cNvSpPr/>
              <p:nvPr/>
            </p:nvSpPr>
            <p:spPr>
              <a:xfrm>
                <a:off x="4352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48"/>
              <p:cNvSpPr/>
              <p:nvPr/>
            </p:nvSpPr>
            <p:spPr>
              <a:xfrm>
                <a:off x="47500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48"/>
              <p:cNvSpPr/>
              <p:nvPr/>
            </p:nvSpPr>
            <p:spPr>
              <a:xfrm>
                <a:off x="5164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48"/>
              <p:cNvSpPr/>
              <p:nvPr/>
            </p:nvSpPr>
            <p:spPr>
              <a:xfrm>
                <a:off x="5545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48"/>
              <p:cNvSpPr/>
              <p:nvPr/>
            </p:nvSpPr>
            <p:spPr>
              <a:xfrm>
                <a:off x="595925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48"/>
              <p:cNvSpPr/>
              <p:nvPr/>
            </p:nvSpPr>
            <p:spPr>
              <a:xfrm>
                <a:off x="63402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48"/>
              <p:cNvSpPr/>
              <p:nvPr/>
            </p:nvSpPr>
            <p:spPr>
              <a:xfrm>
                <a:off x="67377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48"/>
              <p:cNvSpPr/>
              <p:nvPr/>
            </p:nvSpPr>
            <p:spPr>
              <a:xfrm>
                <a:off x="7152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48"/>
              <p:cNvSpPr/>
              <p:nvPr/>
            </p:nvSpPr>
            <p:spPr>
              <a:xfrm>
                <a:off x="7533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48"/>
              <p:cNvSpPr/>
              <p:nvPr/>
            </p:nvSpPr>
            <p:spPr>
              <a:xfrm>
                <a:off x="794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48"/>
              <p:cNvSpPr/>
              <p:nvPr/>
            </p:nvSpPr>
            <p:spPr>
              <a:xfrm>
                <a:off x="83282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48"/>
              <p:cNvSpPr/>
              <p:nvPr/>
            </p:nvSpPr>
            <p:spPr>
              <a:xfrm>
                <a:off x="87257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48"/>
              <p:cNvSpPr/>
              <p:nvPr/>
            </p:nvSpPr>
            <p:spPr>
              <a:xfrm>
                <a:off x="9139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48"/>
              <p:cNvSpPr/>
              <p:nvPr/>
            </p:nvSpPr>
            <p:spPr>
              <a:xfrm>
                <a:off x="953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48"/>
              <p:cNvSpPr/>
              <p:nvPr/>
            </p:nvSpPr>
            <p:spPr>
              <a:xfrm>
                <a:off x="9934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48"/>
              <p:cNvSpPr/>
              <p:nvPr/>
            </p:nvSpPr>
            <p:spPr>
              <a:xfrm>
                <a:off x="10332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48"/>
              <p:cNvSpPr/>
              <p:nvPr/>
            </p:nvSpPr>
            <p:spPr>
              <a:xfrm>
                <a:off x="10729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48"/>
              <p:cNvSpPr/>
              <p:nvPr/>
            </p:nvSpPr>
            <p:spPr>
              <a:xfrm>
                <a:off x="11127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48"/>
              <p:cNvSpPr/>
              <p:nvPr/>
            </p:nvSpPr>
            <p:spPr>
              <a:xfrm>
                <a:off x="1152500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48"/>
              <p:cNvSpPr/>
              <p:nvPr/>
            </p:nvSpPr>
            <p:spPr>
              <a:xfrm>
                <a:off x="119227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48"/>
              <p:cNvSpPr/>
              <p:nvPr/>
            </p:nvSpPr>
            <p:spPr>
              <a:xfrm>
                <a:off x="12320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48"/>
              <p:cNvSpPr/>
              <p:nvPr/>
            </p:nvSpPr>
            <p:spPr>
              <a:xfrm>
                <a:off x="3176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48"/>
              <p:cNvSpPr/>
              <p:nvPr/>
            </p:nvSpPr>
            <p:spPr>
              <a:xfrm>
                <a:off x="3557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48"/>
              <p:cNvSpPr/>
              <p:nvPr/>
            </p:nvSpPr>
            <p:spPr>
              <a:xfrm>
                <a:off x="3971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3"/>
                      <a:pt x="88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48"/>
              <p:cNvSpPr/>
              <p:nvPr/>
            </p:nvSpPr>
            <p:spPr>
              <a:xfrm>
                <a:off x="4352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48"/>
              <p:cNvSpPr/>
              <p:nvPr/>
            </p:nvSpPr>
            <p:spPr>
              <a:xfrm>
                <a:off x="47500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48"/>
              <p:cNvSpPr/>
              <p:nvPr/>
            </p:nvSpPr>
            <p:spPr>
              <a:xfrm>
                <a:off x="5164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48"/>
              <p:cNvSpPr/>
              <p:nvPr/>
            </p:nvSpPr>
            <p:spPr>
              <a:xfrm>
                <a:off x="5545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48"/>
              <p:cNvSpPr/>
              <p:nvPr/>
            </p:nvSpPr>
            <p:spPr>
              <a:xfrm>
                <a:off x="595925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48"/>
              <p:cNvSpPr/>
              <p:nvPr/>
            </p:nvSpPr>
            <p:spPr>
              <a:xfrm>
                <a:off x="63402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48"/>
              <p:cNvSpPr/>
              <p:nvPr/>
            </p:nvSpPr>
            <p:spPr>
              <a:xfrm>
                <a:off x="67377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4" name="Google Shape;13324;p48"/>
              <p:cNvSpPr/>
              <p:nvPr/>
            </p:nvSpPr>
            <p:spPr>
              <a:xfrm>
                <a:off x="7152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5" name="Google Shape;13325;p48"/>
              <p:cNvSpPr/>
              <p:nvPr/>
            </p:nvSpPr>
            <p:spPr>
              <a:xfrm>
                <a:off x="7533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48"/>
              <p:cNvSpPr/>
              <p:nvPr/>
            </p:nvSpPr>
            <p:spPr>
              <a:xfrm>
                <a:off x="794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48"/>
              <p:cNvSpPr/>
              <p:nvPr/>
            </p:nvSpPr>
            <p:spPr>
              <a:xfrm>
                <a:off x="83282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9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48"/>
              <p:cNvSpPr/>
              <p:nvPr/>
            </p:nvSpPr>
            <p:spPr>
              <a:xfrm>
                <a:off x="87257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48"/>
              <p:cNvSpPr/>
              <p:nvPr/>
            </p:nvSpPr>
            <p:spPr>
              <a:xfrm>
                <a:off x="9139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48"/>
              <p:cNvSpPr/>
              <p:nvPr/>
            </p:nvSpPr>
            <p:spPr>
              <a:xfrm>
                <a:off x="953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48"/>
              <p:cNvSpPr/>
              <p:nvPr/>
            </p:nvSpPr>
            <p:spPr>
              <a:xfrm>
                <a:off x="9934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3" y="389"/>
                      <a:pt x="389" y="303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48"/>
              <p:cNvSpPr/>
              <p:nvPr/>
            </p:nvSpPr>
            <p:spPr>
              <a:xfrm>
                <a:off x="10332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48"/>
              <p:cNvSpPr/>
              <p:nvPr/>
            </p:nvSpPr>
            <p:spPr>
              <a:xfrm>
                <a:off x="10729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48"/>
              <p:cNvSpPr/>
              <p:nvPr/>
            </p:nvSpPr>
            <p:spPr>
              <a:xfrm>
                <a:off x="11127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48"/>
              <p:cNvSpPr/>
              <p:nvPr/>
            </p:nvSpPr>
            <p:spPr>
              <a:xfrm>
                <a:off x="1152500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8" y="303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48"/>
              <p:cNvSpPr/>
              <p:nvPr/>
            </p:nvSpPr>
            <p:spPr>
              <a:xfrm>
                <a:off x="119227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3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48"/>
              <p:cNvSpPr/>
              <p:nvPr/>
            </p:nvSpPr>
            <p:spPr>
              <a:xfrm>
                <a:off x="12320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48"/>
              <p:cNvSpPr/>
              <p:nvPr/>
            </p:nvSpPr>
            <p:spPr>
              <a:xfrm>
                <a:off x="276225" y="12775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9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48"/>
              <p:cNvSpPr/>
              <p:nvPr/>
            </p:nvSpPr>
            <p:spPr>
              <a:xfrm>
                <a:off x="3176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48"/>
              <p:cNvSpPr/>
              <p:nvPr/>
            </p:nvSpPr>
            <p:spPr>
              <a:xfrm>
                <a:off x="3557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48"/>
              <p:cNvSpPr/>
              <p:nvPr/>
            </p:nvSpPr>
            <p:spPr>
              <a:xfrm>
                <a:off x="3971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48"/>
              <p:cNvSpPr/>
              <p:nvPr/>
            </p:nvSpPr>
            <p:spPr>
              <a:xfrm>
                <a:off x="4352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48"/>
              <p:cNvSpPr/>
              <p:nvPr/>
            </p:nvSpPr>
            <p:spPr>
              <a:xfrm>
                <a:off x="47500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48"/>
              <p:cNvSpPr/>
              <p:nvPr/>
            </p:nvSpPr>
            <p:spPr>
              <a:xfrm>
                <a:off x="5164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48"/>
              <p:cNvSpPr/>
              <p:nvPr/>
            </p:nvSpPr>
            <p:spPr>
              <a:xfrm>
                <a:off x="5545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48"/>
              <p:cNvSpPr/>
              <p:nvPr/>
            </p:nvSpPr>
            <p:spPr>
              <a:xfrm>
                <a:off x="5959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48"/>
              <p:cNvSpPr/>
              <p:nvPr/>
            </p:nvSpPr>
            <p:spPr>
              <a:xfrm>
                <a:off x="63402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48"/>
              <p:cNvSpPr/>
              <p:nvPr/>
            </p:nvSpPr>
            <p:spPr>
              <a:xfrm>
                <a:off x="67377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48"/>
              <p:cNvSpPr/>
              <p:nvPr/>
            </p:nvSpPr>
            <p:spPr>
              <a:xfrm>
                <a:off x="7152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48"/>
              <p:cNvSpPr/>
              <p:nvPr/>
            </p:nvSpPr>
            <p:spPr>
              <a:xfrm>
                <a:off x="7533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48"/>
              <p:cNvSpPr/>
              <p:nvPr/>
            </p:nvSpPr>
            <p:spPr>
              <a:xfrm>
                <a:off x="794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48"/>
              <p:cNvSpPr/>
              <p:nvPr/>
            </p:nvSpPr>
            <p:spPr>
              <a:xfrm>
                <a:off x="83282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48"/>
              <p:cNvSpPr/>
              <p:nvPr/>
            </p:nvSpPr>
            <p:spPr>
              <a:xfrm>
                <a:off x="87257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48"/>
              <p:cNvSpPr/>
              <p:nvPr/>
            </p:nvSpPr>
            <p:spPr>
              <a:xfrm>
                <a:off x="9139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48"/>
              <p:cNvSpPr/>
              <p:nvPr/>
            </p:nvSpPr>
            <p:spPr>
              <a:xfrm>
                <a:off x="953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48"/>
              <p:cNvSpPr/>
              <p:nvPr/>
            </p:nvSpPr>
            <p:spPr>
              <a:xfrm>
                <a:off x="9934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48"/>
              <p:cNvSpPr/>
              <p:nvPr/>
            </p:nvSpPr>
            <p:spPr>
              <a:xfrm>
                <a:off x="10332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48"/>
              <p:cNvSpPr/>
              <p:nvPr/>
            </p:nvSpPr>
            <p:spPr>
              <a:xfrm>
                <a:off x="10729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48"/>
              <p:cNvSpPr/>
              <p:nvPr/>
            </p:nvSpPr>
            <p:spPr>
              <a:xfrm>
                <a:off x="11127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48"/>
              <p:cNvSpPr/>
              <p:nvPr/>
            </p:nvSpPr>
            <p:spPr>
              <a:xfrm>
                <a:off x="1152500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48"/>
              <p:cNvSpPr/>
              <p:nvPr/>
            </p:nvSpPr>
            <p:spPr>
              <a:xfrm>
                <a:off x="119227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48"/>
              <p:cNvSpPr/>
              <p:nvPr/>
            </p:nvSpPr>
            <p:spPr>
              <a:xfrm>
                <a:off x="12320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48"/>
              <p:cNvSpPr/>
              <p:nvPr/>
            </p:nvSpPr>
            <p:spPr>
              <a:xfrm>
                <a:off x="276225" y="1243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48"/>
              <p:cNvSpPr/>
              <p:nvPr/>
            </p:nvSpPr>
            <p:spPr>
              <a:xfrm>
                <a:off x="3176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48"/>
              <p:cNvSpPr/>
              <p:nvPr/>
            </p:nvSpPr>
            <p:spPr>
              <a:xfrm>
                <a:off x="355750" y="1243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48"/>
              <p:cNvSpPr/>
              <p:nvPr/>
            </p:nvSpPr>
            <p:spPr>
              <a:xfrm>
                <a:off x="3971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48"/>
              <p:cNvSpPr/>
              <p:nvPr/>
            </p:nvSpPr>
            <p:spPr>
              <a:xfrm>
                <a:off x="43525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48"/>
              <p:cNvSpPr/>
              <p:nvPr/>
            </p:nvSpPr>
            <p:spPr>
              <a:xfrm>
                <a:off x="47500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48"/>
              <p:cNvSpPr/>
              <p:nvPr/>
            </p:nvSpPr>
            <p:spPr>
              <a:xfrm>
                <a:off x="5164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48"/>
              <p:cNvSpPr/>
              <p:nvPr/>
            </p:nvSpPr>
            <p:spPr>
              <a:xfrm>
                <a:off x="5545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48"/>
              <p:cNvSpPr/>
              <p:nvPr/>
            </p:nvSpPr>
            <p:spPr>
              <a:xfrm>
                <a:off x="5959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48"/>
              <p:cNvSpPr/>
              <p:nvPr/>
            </p:nvSpPr>
            <p:spPr>
              <a:xfrm>
                <a:off x="63402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48"/>
              <p:cNvSpPr/>
              <p:nvPr/>
            </p:nvSpPr>
            <p:spPr>
              <a:xfrm>
                <a:off x="67377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48"/>
              <p:cNvSpPr/>
              <p:nvPr/>
            </p:nvSpPr>
            <p:spPr>
              <a:xfrm>
                <a:off x="7152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48"/>
              <p:cNvSpPr/>
              <p:nvPr/>
            </p:nvSpPr>
            <p:spPr>
              <a:xfrm>
                <a:off x="7533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48"/>
              <p:cNvSpPr/>
              <p:nvPr/>
            </p:nvSpPr>
            <p:spPr>
              <a:xfrm>
                <a:off x="794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48"/>
              <p:cNvSpPr/>
              <p:nvPr/>
            </p:nvSpPr>
            <p:spPr>
              <a:xfrm>
                <a:off x="83282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48"/>
              <p:cNvSpPr/>
              <p:nvPr/>
            </p:nvSpPr>
            <p:spPr>
              <a:xfrm>
                <a:off x="87257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48"/>
              <p:cNvSpPr/>
              <p:nvPr/>
            </p:nvSpPr>
            <p:spPr>
              <a:xfrm>
                <a:off x="9139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48"/>
              <p:cNvSpPr/>
              <p:nvPr/>
            </p:nvSpPr>
            <p:spPr>
              <a:xfrm>
                <a:off x="953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48"/>
              <p:cNvSpPr/>
              <p:nvPr/>
            </p:nvSpPr>
            <p:spPr>
              <a:xfrm>
                <a:off x="9934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48"/>
              <p:cNvSpPr/>
              <p:nvPr/>
            </p:nvSpPr>
            <p:spPr>
              <a:xfrm>
                <a:off x="10332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48"/>
              <p:cNvSpPr/>
              <p:nvPr/>
            </p:nvSpPr>
            <p:spPr>
              <a:xfrm>
                <a:off x="10729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48"/>
              <p:cNvSpPr/>
              <p:nvPr/>
            </p:nvSpPr>
            <p:spPr>
              <a:xfrm>
                <a:off x="11127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48"/>
              <p:cNvSpPr/>
              <p:nvPr/>
            </p:nvSpPr>
            <p:spPr>
              <a:xfrm>
                <a:off x="1152500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48"/>
              <p:cNvSpPr/>
              <p:nvPr/>
            </p:nvSpPr>
            <p:spPr>
              <a:xfrm>
                <a:off x="119227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48"/>
              <p:cNvSpPr/>
              <p:nvPr/>
            </p:nvSpPr>
            <p:spPr>
              <a:xfrm>
                <a:off x="12320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48"/>
              <p:cNvSpPr/>
              <p:nvPr/>
            </p:nvSpPr>
            <p:spPr>
              <a:xfrm>
                <a:off x="276225" y="1209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48"/>
              <p:cNvSpPr/>
              <p:nvPr/>
            </p:nvSpPr>
            <p:spPr>
              <a:xfrm>
                <a:off x="3176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48"/>
              <p:cNvSpPr/>
              <p:nvPr/>
            </p:nvSpPr>
            <p:spPr>
              <a:xfrm>
                <a:off x="355750" y="1209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48"/>
              <p:cNvSpPr/>
              <p:nvPr/>
            </p:nvSpPr>
            <p:spPr>
              <a:xfrm>
                <a:off x="3971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3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48"/>
              <p:cNvSpPr/>
              <p:nvPr/>
            </p:nvSpPr>
            <p:spPr>
              <a:xfrm>
                <a:off x="43525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48"/>
              <p:cNvSpPr/>
              <p:nvPr/>
            </p:nvSpPr>
            <p:spPr>
              <a:xfrm>
                <a:off x="47500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48"/>
              <p:cNvSpPr/>
              <p:nvPr/>
            </p:nvSpPr>
            <p:spPr>
              <a:xfrm>
                <a:off x="5164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48"/>
              <p:cNvSpPr/>
              <p:nvPr/>
            </p:nvSpPr>
            <p:spPr>
              <a:xfrm>
                <a:off x="5545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48"/>
              <p:cNvSpPr/>
              <p:nvPr/>
            </p:nvSpPr>
            <p:spPr>
              <a:xfrm>
                <a:off x="5959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7" name="Google Shape;13397;p48"/>
              <p:cNvSpPr/>
              <p:nvPr/>
            </p:nvSpPr>
            <p:spPr>
              <a:xfrm>
                <a:off x="63402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8" name="Google Shape;13398;p48"/>
              <p:cNvSpPr/>
              <p:nvPr/>
            </p:nvSpPr>
            <p:spPr>
              <a:xfrm>
                <a:off x="67377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48"/>
              <p:cNvSpPr/>
              <p:nvPr/>
            </p:nvSpPr>
            <p:spPr>
              <a:xfrm>
                <a:off x="7152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48"/>
              <p:cNvSpPr/>
              <p:nvPr/>
            </p:nvSpPr>
            <p:spPr>
              <a:xfrm>
                <a:off x="7533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48"/>
              <p:cNvSpPr/>
              <p:nvPr/>
            </p:nvSpPr>
            <p:spPr>
              <a:xfrm>
                <a:off x="794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48"/>
              <p:cNvSpPr/>
              <p:nvPr/>
            </p:nvSpPr>
            <p:spPr>
              <a:xfrm>
                <a:off x="83282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48"/>
              <p:cNvSpPr/>
              <p:nvPr/>
            </p:nvSpPr>
            <p:spPr>
              <a:xfrm>
                <a:off x="87257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48"/>
              <p:cNvSpPr/>
              <p:nvPr/>
            </p:nvSpPr>
            <p:spPr>
              <a:xfrm>
                <a:off x="9139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48"/>
              <p:cNvSpPr/>
              <p:nvPr/>
            </p:nvSpPr>
            <p:spPr>
              <a:xfrm>
                <a:off x="953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48"/>
              <p:cNvSpPr/>
              <p:nvPr/>
            </p:nvSpPr>
            <p:spPr>
              <a:xfrm>
                <a:off x="9934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3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48"/>
              <p:cNvSpPr/>
              <p:nvPr/>
            </p:nvSpPr>
            <p:spPr>
              <a:xfrm>
                <a:off x="10332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48"/>
              <p:cNvSpPr/>
              <p:nvPr/>
            </p:nvSpPr>
            <p:spPr>
              <a:xfrm>
                <a:off x="10729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48"/>
              <p:cNvSpPr/>
              <p:nvPr/>
            </p:nvSpPr>
            <p:spPr>
              <a:xfrm>
                <a:off x="11127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48"/>
              <p:cNvSpPr/>
              <p:nvPr/>
            </p:nvSpPr>
            <p:spPr>
              <a:xfrm>
                <a:off x="1152500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48"/>
              <p:cNvSpPr/>
              <p:nvPr/>
            </p:nvSpPr>
            <p:spPr>
              <a:xfrm>
                <a:off x="119227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48"/>
              <p:cNvSpPr/>
              <p:nvPr/>
            </p:nvSpPr>
            <p:spPr>
              <a:xfrm>
                <a:off x="12320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48"/>
              <p:cNvSpPr/>
              <p:nvPr/>
            </p:nvSpPr>
            <p:spPr>
              <a:xfrm>
                <a:off x="276225" y="11753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48"/>
              <p:cNvSpPr/>
              <p:nvPr/>
            </p:nvSpPr>
            <p:spPr>
              <a:xfrm>
                <a:off x="3176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48"/>
              <p:cNvSpPr/>
              <p:nvPr/>
            </p:nvSpPr>
            <p:spPr>
              <a:xfrm>
                <a:off x="355750" y="11753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0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48"/>
              <p:cNvSpPr/>
              <p:nvPr/>
            </p:nvSpPr>
            <p:spPr>
              <a:xfrm>
                <a:off x="3971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48"/>
              <p:cNvSpPr/>
              <p:nvPr/>
            </p:nvSpPr>
            <p:spPr>
              <a:xfrm>
                <a:off x="435250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48"/>
              <p:cNvSpPr/>
              <p:nvPr/>
            </p:nvSpPr>
            <p:spPr>
              <a:xfrm>
                <a:off x="475025" y="11753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48"/>
              <p:cNvSpPr/>
              <p:nvPr/>
            </p:nvSpPr>
            <p:spPr>
              <a:xfrm>
                <a:off x="5164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48"/>
              <p:cNvSpPr/>
              <p:nvPr/>
            </p:nvSpPr>
            <p:spPr>
              <a:xfrm>
                <a:off x="5545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48"/>
              <p:cNvSpPr/>
              <p:nvPr/>
            </p:nvSpPr>
            <p:spPr>
              <a:xfrm>
                <a:off x="5959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48"/>
              <p:cNvSpPr/>
              <p:nvPr/>
            </p:nvSpPr>
            <p:spPr>
              <a:xfrm>
                <a:off x="63402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48"/>
              <p:cNvSpPr/>
              <p:nvPr/>
            </p:nvSpPr>
            <p:spPr>
              <a:xfrm>
                <a:off x="67377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48"/>
              <p:cNvSpPr/>
              <p:nvPr/>
            </p:nvSpPr>
            <p:spPr>
              <a:xfrm>
                <a:off x="7152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48"/>
              <p:cNvSpPr/>
              <p:nvPr/>
            </p:nvSpPr>
            <p:spPr>
              <a:xfrm>
                <a:off x="753300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48"/>
              <p:cNvSpPr/>
              <p:nvPr/>
            </p:nvSpPr>
            <p:spPr>
              <a:xfrm>
                <a:off x="794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48"/>
              <p:cNvSpPr/>
              <p:nvPr/>
            </p:nvSpPr>
            <p:spPr>
              <a:xfrm>
                <a:off x="8328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48"/>
              <p:cNvSpPr/>
              <p:nvPr/>
            </p:nvSpPr>
            <p:spPr>
              <a:xfrm>
                <a:off x="87257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48"/>
              <p:cNvSpPr/>
              <p:nvPr/>
            </p:nvSpPr>
            <p:spPr>
              <a:xfrm>
                <a:off x="9139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48"/>
              <p:cNvSpPr/>
              <p:nvPr/>
            </p:nvSpPr>
            <p:spPr>
              <a:xfrm>
                <a:off x="953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48"/>
              <p:cNvSpPr/>
              <p:nvPr/>
            </p:nvSpPr>
            <p:spPr>
              <a:xfrm>
                <a:off x="9934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48"/>
              <p:cNvSpPr/>
              <p:nvPr/>
            </p:nvSpPr>
            <p:spPr>
              <a:xfrm>
                <a:off x="10332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48"/>
              <p:cNvSpPr/>
              <p:nvPr/>
            </p:nvSpPr>
            <p:spPr>
              <a:xfrm>
                <a:off x="10729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48"/>
              <p:cNvSpPr/>
              <p:nvPr/>
            </p:nvSpPr>
            <p:spPr>
              <a:xfrm>
                <a:off x="11127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48"/>
              <p:cNvSpPr/>
              <p:nvPr/>
            </p:nvSpPr>
            <p:spPr>
              <a:xfrm>
                <a:off x="1152500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48"/>
              <p:cNvSpPr/>
              <p:nvPr/>
            </p:nvSpPr>
            <p:spPr>
              <a:xfrm>
                <a:off x="119227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48"/>
              <p:cNvSpPr/>
              <p:nvPr/>
            </p:nvSpPr>
            <p:spPr>
              <a:xfrm>
                <a:off x="12320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48"/>
              <p:cNvSpPr/>
              <p:nvPr/>
            </p:nvSpPr>
            <p:spPr>
              <a:xfrm>
                <a:off x="2364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48"/>
              <p:cNvSpPr/>
              <p:nvPr/>
            </p:nvSpPr>
            <p:spPr>
              <a:xfrm>
                <a:off x="276225" y="11412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48"/>
              <p:cNvSpPr/>
              <p:nvPr/>
            </p:nvSpPr>
            <p:spPr>
              <a:xfrm>
                <a:off x="3176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48"/>
              <p:cNvSpPr/>
              <p:nvPr/>
            </p:nvSpPr>
            <p:spPr>
              <a:xfrm>
                <a:off x="355750" y="11412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7"/>
                      <a:pt x="258" y="387"/>
                    </a:cubicBezTo>
                    <a:cubicBezTo>
                      <a:pt x="357" y="387"/>
                      <a:pt x="453" y="310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48"/>
              <p:cNvSpPr/>
              <p:nvPr/>
            </p:nvSpPr>
            <p:spPr>
              <a:xfrm>
                <a:off x="3971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48"/>
              <p:cNvSpPr/>
              <p:nvPr/>
            </p:nvSpPr>
            <p:spPr>
              <a:xfrm>
                <a:off x="43525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48"/>
              <p:cNvSpPr/>
              <p:nvPr/>
            </p:nvSpPr>
            <p:spPr>
              <a:xfrm>
                <a:off x="47500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48"/>
              <p:cNvSpPr/>
              <p:nvPr/>
            </p:nvSpPr>
            <p:spPr>
              <a:xfrm>
                <a:off x="5164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48"/>
              <p:cNvSpPr/>
              <p:nvPr/>
            </p:nvSpPr>
            <p:spPr>
              <a:xfrm>
                <a:off x="5545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48"/>
              <p:cNvSpPr/>
              <p:nvPr/>
            </p:nvSpPr>
            <p:spPr>
              <a:xfrm>
                <a:off x="5959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48"/>
              <p:cNvSpPr/>
              <p:nvPr/>
            </p:nvSpPr>
            <p:spPr>
              <a:xfrm>
                <a:off x="63402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48"/>
              <p:cNvSpPr/>
              <p:nvPr/>
            </p:nvSpPr>
            <p:spPr>
              <a:xfrm>
                <a:off x="6737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48"/>
              <p:cNvSpPr/>
              <p:nvPr/>
            </p:nvSpPr>
            <p:spPr>
              <a:xfrm>
                <a:off x="7152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48"/>
              <p:cNvSpPr/>
              <p:nvPr/>
            </p:nvSpPr>
            <p:spPr>
              <a:xfrm>
                <a:off x="7533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48"/>
              <p:cNvSpPr/>
              <p:nvPr/>
            </p:nvSpPr>
            <p:spPr>
              <a:xfrm>
                <a:off x="794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48"/>
              <p:cNvSpPr/>
              <p:nvPr/>
            </p:nvSpPr>
            <p:spPr>
              <a:xfrm>
                <a:off x="83282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48"/>
              <p:cNvSpPr/>
              <p:nvPr/>
            </p:nvSpPr>
            <p:spPr>
              <a:xfrm>
                <a:off x="87257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48"/>
              <p:cNvSpPr/>
              <p:nvPr/>
            </p:nvSpPr>
            <p:spPr>
              <a:xfrm>
                <a:off x="9139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48"/>
              <p:cNvSpPr/>
              <p:nvPr/>
            </p:nvSpPr>
            <p:spPr>
              <a:xfrm>
                <a:off x="953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48"/>
              <p:cNvSpPr/>
              <p:nvPr/>
            </p:nvSpPr>
            <p:spPr>
              <a:xfrm>
                <a:off x="9934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48"/>
              <p:cNvSpPr/>
              <p:nvPr/>
            </p:nvSpPr>
            <p:spPr>
              <a:xfrm>
                <a:off x="10332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48"/>
              <p:cNvSpPr/>
              <p:nvPr/>
            </p:nvSpPr>
            <p:spPr>
              <a:xfrm>
                <a:off x="10729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48"/>
              <p:cNvSpPr/>
              <p:nvPr/>
            </p:nvSpPr>
            <p:spPr>
              <a:xfrm>
                <a:off x="11127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48"/>
              <p:cNvSpPr/>
              <p:nvPr/>
            </p:nvSpPr>
            <p:spPr>
              <a:xfrm>
                <a:off x="1152500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48"/>
              <p:cNvSpPr/>
              <p:nvPr/>
            </p:nvSpPr>
            <p:spPr>
              <a:xfrm>
                <a:off x="119227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48"/>
              <p:cNvSpPr/>
              <p:nvPr/>
            </p:nvSpPr>
            <p:spPr>
              <a:xfrm>
                <a:off x="12320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48"/>
              <p:cNvSpPr/>
              <p:nvPr/>
            </p:nvSpPr>
            <p:spPr>
              <a:xfrm>
                <a:off x="2364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48"/>
              <p:cNvSpPr/>
              <p:nvPr/>
            </p:nvSpPr>
            <p:spPr>
              <a:xfrm>
                <a:off x="2762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48"/>
              <p:cNvSpPr/>
              <p:nvPr/>
            </p:nvSpPr>
            <p:spPr>
              <a:xfrm>
                <a:off x="3176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48"/>
              <p:cNvSpPr/>
              <p:nvPr/>
            </p:nvSpPr>
            <p:spPr>
              <a:xfrm>
                <a:off x="355750" y="110707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48"/>
              <p:cNvSpPr/>
              <p:nvPr/>
            </p:nvSpPr>
            <p:spPr>
              <a:xfrm>
                <a:off x="3971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48"/>
              <p:cNvSpPr/>
              <p:nvPr/>
            </p:nvSpPr>
            <p:spPr>
              <a:xfrm>
                <a:off x="43525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0" name="Google Shape;13470;p48"/>
              <p:cNvSpPr/>
              <p:nvPr/>
            </p:nvSpPr>
            <p:spPr>
              <a:xfrm>
                <a:off x="47500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1" name="Google Shape;13471;p48"/>
              <p:cNvSpPr/>
              <p:nvPr/>
            </p:nvSpPr>
            <p:spPr>
              <a:xfrm>
                <a:off x="5164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48"/>
              <p:cNvSpPr/>
              <p:nvPr/>
            </p:nvSpPr>
            <p:spPr>
              <a:xfrm>
                <a:off x="5545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48"/>
              <p:cNvSpPr/>
              <p:nvPr/>
            </p:nvSpPr>
            <p:spPr>
              <a:xfrm>
                <a:off x="5959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48"/>
              <p:cNvSpPr/>
              <p:nvPr/>
            </p:nvSpPr>
            <p:spPr>
              <a:xfrm>
                <a:off x="6340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48"/>
              <p:cNvSpPr/>
              <p:nvPr/>
            </p:nvSpPr>
            <p:spPr>
              <a:xfrm>
                <a:off x="6737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48"/>
              <p:cNvSpPr/>
              <p:nvPr/>
            </p:nvSpPr>
            <p:spPr>
              <a:xfrm>
                <a:off x="7152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48"/>
              <p:cNvSpPr/>
              <p:nvPr/>
            </p:nvSpPr>
            <p:spPr>
              <a:xfrm>
                <a:off x="7533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48"/>
              <p:cNvSpPr/>
              <p:nvPr/>
            </p:nvSpPr>
            <p:spPr>
              <a:xfrm>
                <a:off x="794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48"/>
              <p:cNvSpPr/>
              <p:nvPr/>
            </p:nvSpPr>
            <p:spPr>
              <a:xfrm>
                <a:off x="83282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48"/>
              <p:cNvSpPr/>
              <p:nvPr/>
            </p:nvSpPr>
            <p:spPr>
              <a:xfrm>
                <a:off x="87257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48"/>
              <p:cNvSpPr/>
              <p:nvPr/>
            </p:nvSpPr>
            <p:spPr>
              <a:xfrm>
                <a:off x="9139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48"/>
              <p:cNvSpPr/>
              <p:nvPr/>
            </p:nvSpPr>
            <p:spPr>
              <a:xfrm>
                <a:off x="953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48"/>
              <p:cNvSpPr/>
              <p:nvPr/>
            </p:nvSpPr>
            <p:spPr>
              <a:xfrm>
                <a:off x="9934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48"/>
              <p:cNvSpPr/>
              <p:nvPr/>
            </p:nvSpPr>
            <p:spPr>
              <a:xfrm>
                <a:off x="10332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48"/>
              <p:cNvSpPr/>
              <p:nvPr/>
            </p:nvSpPr>
            <p:spPr>
              <a:xfrm>
                <a:off x="10729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48"/>
              <p:cNvSpPr/>
              <p:nvPr/>
            </p:nvSpPr>
            <p:spPr>
              <a:xfrm>
                <a:off x="11127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48"/>
              <p:cNvSpPr/>
              <p:nvPr/>
            </p:nvSpPr>
            <p:spPr>
              <a:xfrm>
                <a:off x="1152500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48"/>
              <p:cNvSpPr/>
              <p:nvPr/>
            </p:nvSpPr>
            <p:spPr>
              <a:xfrm>
                <a:off x="119227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48"/>
              <p:cNvSpPr/>
              <p:nvPr/>
            </p:nvSpPr>
            <p:spPr>
              <a:xfrm>
                <a:off x="12320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48"/>
              <p:cNvSpPr/>
              <p:nvPr/>
            </p:nvSpPr>
            <p:spPr>
              <a:xfrm>
                <a:off x="2364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48"/>
              <p:cNvSpPr/>
              <p:nvPr/>
            </p:nvSpPr>
            <p:spPr>
              <a:xfrm>
                <a:off x="2762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48"/>
              <p:cNvSpPr/>
              <p:nvPr/>
            </p:nvSpPr>
            <p:spPr>
              <a:xfrm>
                <a:off x="3176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48"/>
              <p:cNvSpPr/>
              <p:nvPr/>
            </p:nvSpPr>
            <p:spPr>
              <a:xfrm>
                <a:off x="3557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48"/>
              <p:cNvSpPr/>
              <p:nvPr/>
            </p:nvSpPr>
            <p:spPr>
              <a:xfrm>
                <a:off x="3971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48"/>
              <p:cNvSpPr/>
              <p:nvPr/>
            </p:nvSpPr>
            <p:spPr>
              <a:xfrm>
                <a:off x="4352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48"/>
              <p:cNvSpPr/>
              <p:nvPr/>
            </p:nvSpPr>
            <p:spPr>
              <a:xfrm>
                <a:off x="47500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48"/>
              <p:cNvSpPr/>
              <p:nvPr/>
            </p:nvSpPr>
            <p:spPr>
              <a:xfrm>
                <a:off x="5164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48"/>
              <p:cNvSpPr/>
              <p:nvPr/>
            </p:nvSpPr>
            <p:spPr>
              <a:xfrm>
                <a:off x="5545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48"/>
              <p:cNvSpPr/>
              <p:nvPr/>
            </p:nvSpPr>
            <p:spPr>
              <a:xfrm>
                <a:off x="5959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48"/>
              <p:cNvSpPr/>
              <p:nvPr/>
            </p:nvSpPr>
            <p:spPr>
              <a:xfrm>
                <a:off x="6340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48"/>
              <p:cNvSpPr/>
              <p:nvPr/>
            </p:nvSpPr>
            <p:spPr>
              <a:xfrm>
                <a:off x="6737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48"/>
              <p:cNvSpPr/>
              <p:nvPr/>
            </p:nvSpPr>
            <p:spPr>
              <a:xfrm>
                <a:off x="7152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48"/>
              <p:cNvSpPr/>
              <p:nvPr/>
            </p:nvSpPr>
            <p:spPr>
              <a:xfrm>
                <a:off x="7533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48"/>
              <p:cNvSpPr/>
              <p:nvPr/>
            </p:nvSpPr>
            <p:spPr>
              <a:xfrm>
                <a:off x="794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48"/>
              <p:cNvSpPr/>
              <p:nvPr/>
            </p:nvSpPr>
            <p:spPr>
              <a:xfrm>
                <a:off x="83282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48"/>
              <p:cNvSpPr/>
              <p:nvPr/>
            </p:nvSpPr>
            <p:spPr>
              <a:xfrm>
                <a:off x="87257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48"/>
              <p:cNvSpPr/>
              <p:nvPr/>
            </p:nvSpPr>
            <p:spPr>
              <a:xfrm>
                <a:off x="9139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48"/>
              <p:cNvSpPr/>
              <p:nvPr/>
            </p:nvSpPr>
            <p:spPr>
              <a:xfrm>
                <a:off x="953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48"/>
              <p:cNvSpPr/>
              <p:nvPr/>
            </p:nvSpPr>
            <p:spPr>
              <a:xfrm>
                <a:off x="9934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48"/>
              <p:cNvSpPr/>
              <p:nvPr/>
            </p:nvSpPr>
            <p:spPr>
              <a:xfrm>
                <a:off x="10332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48"/>
              <p:cNvSpPr/>
              <p:nvPr/>
            </p:nvSpPr>
            <p:spPr>
              <a:xfrm>
                <a:off x="10729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48"/>
              <p:cNvSpPr/>
              <p:nvPr/>
            </p:nvSpPr>
            <p:spPr>
              <a:xfrm>
                <a:off x="11127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48"/>
              <p:cNvSpPr/>
              <p:nvPr/>
            </p:nvSpPr>
            <p:spPr>
              <a:xfrm>
                <a:off x="1152500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48"/>
              <p:cNvSpPr/>
              <p:nvPr/>
            </p:nvSpPr>
            <p:spPr>
              <a:xfrm>
                <a:off x="119227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48"/>
              <p:cNvSpPr/>
              <p:nvPr/>
            </p:nvSpPr>
            <p:spPr>
              <a:xfrm>
                <a:off x="12320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48"/>
              <p:cNvSpPr/>
              <p:nvPr/>
            </p:nvSpPr>
            <p:spPr>
              <a:xfrm>
                <a:off x="2364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48"/>
              <p:cNvSpPr/>
              <p:nvPr/>
            </p:nvSpPr>
            <p:spPr>
              <a:xfrm>
                <a:off x="2762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48"/>
              <p:cNvSpPr/>
              <p:nvPr/>
            </p:nvSpPr>
            <p:spPr>
              <a:xfrm>
                <a:off x="3176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48"/>
              <p:cNvSpPr/>
              <p:nvPr/>
            </p:nvSpPr>
            <p:spPr>
              <a:xfrm>
                <a:off x="3557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48"/>
              <p:cNvSpPr/>
              <p:nvPr/>
            </p:nvSpPr>
            <p:spPr>
              <a:xfrm>
                <a:off x="3971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48"/>
              <p:cNvSpPr/>
              <p:nvPr/>
            </p:nvSpPr>
            <p:spPr>
              <a:xfrm>
                <a:off x="4352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48"/>
              <p:cNvSpPr/>
              <p:nvPr/>
            </p:nvSpPr>
            <p:spPr>
              <a:xfrm>
                <a:off x="47500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48"/>
              <p:cNvSpPr/>
              <p:nvPr/>
            </p:nvSpPr>
            <p:spPr>
              <a:xfrm>
                <a:off x="5164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48"/>
              <p:cNvSpPr/>
              <p:nvPr/>
            </p:nvSpPr>
            <p:spPr>
              <a:xfrm>
                <a:off x="5545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48"/>
              <p:cNvSpPr/>
              <p:nvPr/>
            </p:nvSpPr>
            <p:spPr>
              <a:xfrm>
                <a:off x="5959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48"/>
              <p:cNvSpPr/>
              <p:nvPr/>
            </p:nvSpPr>
            <p:spPr>
              <a:xfrm>
                <a:off x="6340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48"/>
              <p:cNvSpPr/>
              <p:nvPr/>
            </p:nvSpPr>
            <p:spPr>
              <a:xfrm>
                <a:off x="6737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48"/>
              <p:cNvSpPr/>
              <p:nvPr/>
            </p:nvSpPr>
            <p:spPr>
              <a:xfrm>
                <a:off x="7152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48"/>
              <p:cNvSpPr/>
              <p:nvPr/>
            </p:nvSpPr>
            <p:spPr>
              <a:xfrm>
                <a:off x="7533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48"/>
              <p:cNvSpPr/>
              <p:nvPr/>
            </p:nvSpPr>
            <p:spPr>
              <a:xfrm>
                <a:off x="794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48"/>
              <p:cNvSpPr/>
              <p:nvPr/>
            </p:nvSpPr>
            <p:spPr>
              <a:xfrm>
                <a:off x="83282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48"/>
              <p:cNvSpPr/>
              <p:nvPr/>
            </p:nvSpPr>
            <p:spPr>
              <a:xfrm>
                <a:off x="87257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48"/>
              <p:cNvSpPr/>
              <p:nvPr/>
            </p:nvSpPr>
            <p:spPr>
              <a:xfrm>
                <a:off x="9139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48"/>
              <p:cNvSpPr/>
              <p:nvPr/>
            </p:nvSpPr>
            <p:spPr>
              <a:xfrm>
                <a:off x="953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48"/>
              <p:cNvSpPr/>
              <p:nvPr/>
            </p:nvSpPr>
            <p:spPr>
              <a:xfrm>
                <a:off x="9934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3" y="388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48"/>
              <p:cNvSpPr/>
              <p:nvPr/>
            </p:nvSpPr>
            <p:spPr>
              <a:xfrm>
                <a:off x="10332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48"/>
              <p:cNvSpPr/>
              <p:nvPr/>
            </p:nvSpPr>
            <p:spPr>
              <a:xfrm>
                <a:off x="10729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48"/>
              <p:cNvSpPr/>
              <p:nvPr/>
            </p:nvSpPr>
            <p:spPr>
              <a:xfrm>
                <a:off x="11127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48"/>
              <p:cNvSpPr/>
              <p:nvPr/>
            </p:nvSpPr>
            <p:spPr>
              <a:xfrm>
                <a:off x="1152500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48"/>
              <p:cNvSpPr/>
              <p:nvPr/>
            </p:nvSpPr>
            <p:spPr>
              <a:xfrm>
                <a:off x="119227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3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48"/>
              <p:cNvSpPr/>
              <p:nvPr/>
            </p:nvSpPr>
            <p:spPr>
              <a:xfrm>
                <a:off x="12320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48"/>
              <p:cNvSpPr/>
              <p:nvPr/>
            </p:nvSpPr>
            <p:spPr>
              <a:xfrm>
                <a:off x="2364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3" name="Google Shape;13543;p48"/>
              <p:cNvSpPr/>
              <p:nvPr/>
            </p:nvSpPr>
            <p:spPr>
              <a:xfrm>
                <a:off x="276225" y="10048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4" name="Google Shape;13544;p48"/>
              <p:cNvSpPr/>
              <p:nvPr/>
            </p:nvSpPr>
            <p:spPr>
              <a:xfrm>
                <a:off x="3176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48"/>
              <p:cNvSpPr/>
              <p:nvPr/>
            </p:nvSpPr>
            <p:spPr>
              <a:xfrm>
                <a:off x="355750" y="10047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2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48"/>
              <p:cNvSpPr/>
              <p:nvPr/>
            </p:nvSpPr>
            <p:spPr>
              <a:xfrm>
                <a:off x="3971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48"/>
              <p:cNvSpPr/>
              <p:nvPr/>
            </p:nvSpPr>
            <p:spPr>
              <a:xfrm>
                <a:off x="435250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48"/>
              <p:cNvSpPr/>
              <p:nvPr/>
            </p:nvSpPr>
            <p:spPr>
              <a:xfrm>
                <a:off x="475025" y="10048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48"/>
              <p:cNvSpPr/>
              <p:nvPr/>
            </p:nvSpPr>
            <p:spPr>
              <a:xfrm>
                <a:off x="5164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48"/>
              <p:cNvSpPr/>
              <p:nvPr/>
            </p:nvSpPr>
            <p:spPr>
              <a:xfrm>
                <a:off x="5545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48"/>
              <p:cNvSpPr/>
              <p:nvPr/>
            </p:nvSpPr>
            <p:spPr>
              <a:xfrm>
                <a:off x="5959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48"/>
              <p:cNvSpPr/>
              <p:nvPr/>
            </p:nvSpPr>
            <p:spPr>
              <a:xfrm>
                <a:off x="63402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48"/>
              <p:cNvSpPr/>
              <p:nvPr/>
            </p:nvSpPr>
            <p:spPr>
              <a:xfrm>
                <a:off x="6737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48"/>
              <p:cNvSpPr/>
              <p:nvPr/>
            </p:nvSpPr>
            <p:spPr>
              <a:xfrm>
                <a:off x="7152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48"/>
              <p:cNvSpPr/>
              <p:nvPr/>
            </p:nvSpPr>
            <p:spPr>
              <a:xfrm>
                <a:off x="753300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48"/>
              <p:cNvSpPr/>
              <p:nvPr/>
            </p:nvSpPr>
            <p:spPr>
              <a:xfrm>
                <a:off x="794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48"/>
              <p:cNvSpPr/>
              <p:nvPr/>
            </p:nvSpPr>
            <p:spPr>
              <a:xfrm>
                <a:off x="8328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48"/>
              <p:cNvSpPr/>
              <p:nvPr/>
            </p:nvSpPr>
            <p:spPr>
              <a:xfrm>
                <a:off x="87257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1" y="1"/>
                      <a:pt x="260" y="1"/>
                    </a:cubicBezTo>
                    <a:cubicBezTo>
                      <a:pt x="259" y="1"/>
                      <a:pt x="258" y="1"/>
                      <a:pt x="258" y="1"/>
                    </a:cubicBezTo>
                    <a:cubicBezTo>
                      <a:pt x="86" y="1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48"/>
              <p:cNvSpPr/>
              <p:nvPr/>
            </p:nvSpPr>
            <p:spPr>
              <a:xfrm>
                <a:off x="9139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48"/>
              <p:cNvSpPr/>
              <p:nvPr/>
            </p:nvSpPr>
            <p:spPr>
              <a:xfrm>
                <a:off x="953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48"/>
              <p:cNvSpPr/>
              <p:nvPr/>
            </p:nvSpPr>
            <p:spPr>
              <a:xfrm>
                <a:off x="9934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3" y="388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48"/>
              <p:cNvSpPr/>
              <p:nvPr/>
            </p:nvSpPr>
            <p:spPr>
              <a:xfrm>
                <a:off x="10332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48"/>
              <p:cNvSpPr/>
              <p:nvPr/>
            </p:nvSpPr>
            <p:spPr>
              <a:xfrm>
                <a:off x="10729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48"/>
              <p:cNvSpPr/>
              <p:nvPr/>
            </p:nvSpPr>
            <p:spPr>
              <a:xfrm>
                <a:off x="11127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48"/>
              <p:cNvSpPr/>
              <p:nvPr/>
            </p:nvSpPr>
            <p:spPr>
              <a:xfrm>
                <a:off x="1152500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48"/>
              <p:cNvSpPr/>
              <p:nvPr/>
            </p:nvSpPr>
            <p:spPr>
              <a:xfrm>
                <a:off x="119227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3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48"/>
              <p:cNvSpPr/>
              <p:nvPr/>
            </p:nvSpPr>
            <p:spPr>
              <a:xfrm>
                <a:off x="12320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48"/>
              <p:cNvSpPr/>
              <p:nvPr/>
            </p:nvSpPr>
            <p:spPr>
              <a:xfrm>
                <a:off x="276225" y="9707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48"/>
              <p:cNvSpPr/>
              <p:nvPr/>
            </p:nvSpPr>
            <p:spPr>
              <a:xfrm>
                <a:off x="3176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48"/>
              <p:cNvSpPr/>
              <p:nvPr/>
            </p:nvSpPr>
            <p:spPr>
              <a:xfrm>
                <a:off x="355750" y="97065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48"/>
              <p:cNvSpPr/>
              <p:nvPr/>
            </p:nvSpPr>
            <p:spPr>
              <a:xfrm>
                <a:off x="3971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48"/>
              <p:cNvSpPr/>
              <p:nvPr/>
            </p:nvSpPr>
            <p:spPr>
              <a:xfrm>
                <a:off x="43525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48"/>
              <p:cNvSpPr/>
              <p:nvPr/>
            </p:nvSpPr>
            <p:spPr>
              <a:xfrm>
                <a:off x="47500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48"/>
              <p:cNvSpPr/>
              <p:nvPr/>
            </p:nvSpPr>
            <p:spPr>
              <a:xfrm>
                <a:off x="5164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48"/>
              <p:cNvSpPr/>
              <p:nvPr/>
            </p:nvSpPr>
            <p:spPr>
              <a:xfrm>
                <a:off x="5545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48"/>
              <p:cNvSpPr/>
              <p:nvPr/>
            </p:nvSpPr>
            <p:spPr>
              <a:xfrm>
                <a:off x="5959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48"/>
              <p:cNvSpPr/>
              <p:nvPr/>
            </p:nvSpPr>
            <p:spPr>
              <a:xfrm>
                <a:off x="63402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48"/>
              <p:cNvSpPr/>
              <p:nvPr/>
            </p:nvSpPr>
            <p:spPr>
              <a:xfrm>
                <a:off x="67377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48"/>
              <p:cNvSpPr/>
              <p:nvPr/>
            </p:nvSpPr>
            <p:spPr>
              <a:xfrm>
                <a:off x="7152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48"/>
              <p:cNvSpPr/>
              <p:nvPr/>
            </p:nvSpPr>
            <p:spPr>
              <a:xfrm>
                <a:off x="7533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48"/>
              <p:cNvSpPr/>
              <p:nvPr/>
            </p:nvSpPr>
            <p:spPr>
              <a:xfrm>
                <a:off x="794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48"/>
              <p:cNvSpPr/>
              <p:nvPr/>
            </p:nvSpPr>
            <p:spPr>
              <a:xfrm>
                <a:off x="83282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48"/>
              <p:cNvSpPr/>
              <p:nvPr/>
            </p:nvSpPr>
            <p:spPr>
              <a:xfrm>
                <a:off x="87257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48"/>
              <p:cNvSpPr/>
              <p:nvPr/>
            </p:nvSpPr>
            <p:spPr>
              <a:xfrm>
                <a:off x="9139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48"/>
              <p:cNvSpPr/>
              <p:nvPr/>
            </p:nvSpPr>
            <p:spPr>
              <a:xfrm>
                <a:off x="953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48"/>
              <p:cNvSpPr/>
              <p:nvPr/>
            </p:nvSpPr>
            <p:spPr>
              <a:xfrm>
                <a:off x="9934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48"/>
              <p:cNvSpPr/>
              <p:nvPr/>
            </p:nvSpPr>
            <p:spPr>
              <a:xfrm>
                <a:off x="10332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48"/>
              <p:cNvSpPr/>
              <p:nvPr/>
            </p:nvSpPr>
            <p:spPr>
              <a:xfrm>
                <a:off x="10729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48"/>
              <p:cNvSpPr/>
              <p:nvPr/>
            </p:nvSpPr>
            <p:spPr>
              <a:xfrm>
                <a:off x="11127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48"/>
              <p:cNvSpPr/>
              <p:nvPr/>
            </p:nvSpPr>
            <p:spPr>
              <a:xfrm>
                <a:off x="1152500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48"/>
              <p:cNvSpPr/>
              <p:nvPr/>
            </p:nvSpPr>
            <p:spPr>
              <a:xfrm>
                <a:off x="119227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48"/>
              <p:cNvSpPr/>
              <p:nvPr/>
            </p:nvSpPr>
            <p:spPr>
              <a:xfrm>
                <a:off x="12320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48"/>
              <p:cNvSpPr/>
              <p:nvPr/>
            </p:nvSpPr>
            <p:spPr>
              <a:xfrm>
                <a:off x="276225" y="9366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48"/>
              <p:cNvSpPr/>
              <p:nvPr/>
            </p:nvSpPr>
            <p:spPr>
              <a:xfrm>
                <a:off x="3176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48"/>
              <p:cNvSpPr/>
              <p:nvPr/>
            </p:nvSpPr>
            <p:spPr>
              <a:xfrm>
                <a:off x="355750" y="936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48"/>
              <p:cNvSpPr/>
              <p:nvPr/>
            </p:nvSpPr>
            <p:spPr>
              <a:xfrm>
                <a:off x="3971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48"/>
              <p:cNvSpPr/>
              <p:nvPr/>
            </p:nvSpPr>
            <p:spPr>
              <a:xfrm>
                <a:off x="435250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48"/>
              <p:cNvSpPr/>
              <p:nvPr/>
            </p:nvSpPr>
            <p:spPr>
              <a:xfrm>
                <a:off x="475025" y="9366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48"/>
              <p:cNvSpPr/>
              <p:nvPr/>
            </p:nvSpPr>
            <p:spPr>
              <a:xfrm>
                <a:off x="5164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48"/>
              <p:cNvSpPr/>
              <p:nvPr/>
            </p:nvSpPr>
            <p:spPr>
              <a:xfrm>
                <a:off x="5545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48"/>
              <p:cNvSpPr/>
              <p:nvPr/>
            </p:nvSpPr>
            <p:spPr>
              <a:xfrm>
                <a:off x="5959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48"/>
              <p:cNvSpPr/>
              <p:nvPr/>
            </p:nvSpPr>
            <p:spPr>
              <a:xfrm>
                <a:off x="63402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48"/>
              <p:cNvSpPr/>
              <p:nvPr/>
            </p:nvSpPr>
            <p:spPr>
              <a:xfrm>
                <a:off x="67377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48"/>
              <p:cNvSpPr/>
              <p:nvPr/>
            </p:nvSpPr>
            <p:spPr>
              <a:xfrm>
                <a:off x="7152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48"/>
              <p:cNvSpPr/>
              <p:nvPr/>
            </p:nvSpPr>
            <p:spPr>
              <a:xfrm>
                <a:off x="753300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48"/>
              <p:cNvSpPr/>
              <p:nvPr/>
            </p:nvSpPr>
            <p:spPr>
              <a:xfrm>
                <a:off x="794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48"/>
              <p:cNvSpPr/>
              <p:nvPr/>
            </p:nvSpPr>
            <p:spPr>
              <a:xfrm>
                <a:off x="8328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48"/>
              <p:cNvSpPr/>
              <p:nvPr/>
            </p:nvSpPr>
            <p:spPr>
              <a:xfrm>
                <a:off x="87257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48"/>
              <p:cNvSpPr/>
              <p:nvPr/>
            </p:nvSpPr>
            <p:spPr>
              <a:xfrm>
                <a:off x="9139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48"/>
              <p:cNvSpPr/>
              <p:nvPr/>
            </p:nvSpPr>
            <p:spPr>
              <a:xfrm>
                <a:off x="953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48"/>
              <p:cNvSpPr/>
              <p:nvPr/>
            </p:nvSpPr>
            <p:spPr>
              <a:xfrm>
                <a:off x="9934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48"/>
              <p:cNvSpPr/>
              <p:nvPr/>
            </p:nvSpPr>
            <p:spPr>
              <a:xfrm>
                <a:off x="10332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48"/>
              <p:cNvSpPr/>
              <p:nvPr/>
            </p:nvSpPr>
            <p:spPr>
              <a:xfrm>
                <a:off x="10729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48"/>
              <p:cNvSpPr/>
              <p:nvPr/>
            </p:nvSpPr>
            <p:spPr>
              <a:xfrm>
                <a:off x="11127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48"/>
              <p:cNvSpPr/>
              <p:nvPr/>
            </p:nvSpPr>
            <p:spPr>
              <a:xfrm>
                <a:off x="1152500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6" name="Google Shape;13616;p48"/>
              <p:cNvSpPr/>
              <p:nvPr/>
            </p:nvSpPr>
            <p:spPr>
              <a:xfrm>
                <a:off x="119227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7" name="Google Shape;13617;p48"/>
              <p:cNvSpPr/>
              <p:nvPr/>
            </p:nvSpPr>
            <p:spPr>
              <a:xfrm>
                <a:off x="12320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48"/>
              <p:cNvSpPr/>
              <p:nvPr/>
            </p:nvSpPr>
            <p:spPr>
              <a:xfrm>
                <a:off x="276225" y="9024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48"/>
              <p:cNvSpPr/>
              <p:nvPr/>
            </p:nvSpPr>
            <p:spPr>
              <a:xfrm>
                <a:off x="3176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48"/>
              <p:cNvSpPr/>
              <p:nvPr/>
            </p:nvSpPr>
            <p:spPr>
              <a:xfrm>
                <a:off x="355750" y="9024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48"/>
              <p:cNvSpPr/>
              <p:nvPr/>
            </p:nvSpPr>
            <p:spPr>
              <a:xfrm>
                <a:off x="3971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48"/>
              <p:cNvSpPr/>
              <p:nvPr/>
            </p:nvSpPr>
            <p:spPr>
              <a:xfrm>
                <a:off x="43525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48"/>
              <p:cNvSpPr/>
              <p:nvPr/>
            </p:nvSpPr>
            <p:spPr>
              <a:xfrm>
                <a:off x="47500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48"/>
              <p:cNvSpPr/>
              <p:nvPr/>
            </p:nvSpPr>
            <p:spPr>
              <a:xfrm>
                <a:off x="5164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48"/>
              <p:cNvSpPr/>
              <p:nvPr/>
            </p:nvSpPr>
            <p:spPr>
              <a:xfrm>
                <a:off x="5545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48"/>
              <p:cNvSpPr/>
              <p:nvPr/>
            </p:nvSpPr>
            <p:spPr>
              <a:xfrm>
                <a:off x="5959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48"/>
              <p:cNvSpPr/>
              <p:nvPr/>
            </p:nvSpPr>
            <p:spPr>
              <a:xfrm>
                <a:off x="63402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48"/>
              <p:cNvSpPr/>
              <p:nvPr/>
            </p:nvSpPr>
            <p:spPr>
              <a:xfrm>
                <a:off x="67377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48"/>
              <p:cNvSpPr/>
              <p:nvPr/>
            </p:nvSpPr>
            <p:spPr>
              <a:xfrm>
                <a:off x="7152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48"/>
              <p:cNvSpPr/>
              <p:nvPr/>
            </p:nvSpPr>
            <p:spPr>
              <a:xfrm>
                <a:off x="7533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48"/>
              <p:cNvSpPr/>
              <p:nvPr/>
            </p:nvSpPr>
            <p:spPr>
              <a:xfrm>
                <a:off x="794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48"/>
              <p:cNvSpPr/>
              <p:nvPr/>
            </p:nvSpPr>
            <p:spPr>
              <a:xfrm>
                <a:off x="83282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48"/>
              <p:cNvSpPr/>
              <p:nvPr/>
            </p:nvSpPr>
            <p:spPr>
              <a:xfrm>
                <a:off x="87257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48"/>
              <p:cNvSpPr/>
              <p:nvPr/>
            </p:nvSpPr>
            <p:spPr>
              <a:xfrm>
                <a:off x="9139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48"/>
              <p:cNvSpPr/>
              <p:nvPr/>
            </p:nvSpPr>
            <p:spPr>
              <a:xfrm>
                <a:off x="953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48"/>
              <p:cNvSpPr/>
              <p:nvPr/>
            </p:nvSpPr>
            <p:spPr>
              <a:xfrm>
                <a:off x="9934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48"/>
              <p:cNvSpPr/>
              <p:nvPr/>
            </p:nvSpPr>
            <p:spPr>
              <a:xfrm>
                <a:off x="10332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48"/>
              <p:cNvSpPr/>
              <p:nvPr/>
            </p:nvSpPr>
            <p:spPr>
              <a:xfrm>
                <a:off x="10729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48"/>
              <p:cNvSpPr/>
              <p:nvPr/>
            </p:nvSpPr>
            <p:spPr>
              <a:xfrm>
                <a:off x="11127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48"/>
              <p:cNvSpPr/>
              <p:nvPr/>
            </p:nvSpPr>
            <p:spPr>
              <a:xfrm>
                <a:off x="1152500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48"/>
              <p:cNvSpPr/>
              <p:nvPr/>
            </p:nvSpPr>
            <p:spPr>
              <a:xfrm>
                <a:off x="119227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48"/>
              <p:cNvSpPr/>
              <p:nvPr/>
            </p:nvSpPr>
            <p:spPr>
              <a:xfrm>
                <a:off x="12320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48"/>
              <p:cNvSpPr/>
              <p:nvPr/>
            </p:nvSpPr>
            <p:spPr>
              <a:xfrm>
                <a:off x="276225" y="8683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48"/>
              <p:cNvSpPr/>
              <p:nvPr/>
            </p:nvSpPr>
            <p:spPr>
              <a:xfrm>
                <a:off x="3176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48"/>
              <p:cNvSpPr/>
              <p:nvPr/>
            </p:nvSpPr>
            <p:spPr>
              <a:xfrm>
                <a:off x="355750" y="8683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48"/>
              <p:cNvSpPr/>
              <p:nvPr/>
            </p:nvSpPr>
            <p:spPr>
              <a:xfrm>
                <a:off x="3971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48"/>
              <p:cNvSpPr/>
              <p:nvPr/>
            </p:nvSpPr>
            <p:spPr>
              <a:xfrm>
                <a:off x="43525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48"/>
              <p:cNvSpPr/>
              <p:nvPr/>
            </p:nvSpPr>
            <p:spPr>
              <a:xfrm>
                <a:off x="47500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48"/>
              <p:cNvSpPr/>
              <p:nvPr/>
            </p:nvSpPr>
            <p:spPr>
              <a:xfrm>
                <a:off x="5164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48"/>
              <p:cNvSpPr/>
              <p:nvPr/>
            </p:nvSpPr>
            <p:spPr>
              <a:xfrm>
                <a:off x="5545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48"/>
              <p:cNvSpPr/>
              <p:nvPr/>
            </p:nvSpPr>
            <p:spPr>
              <a:xfrm>
                <a:off x="5959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48"/>
              <p:cNvSpPr/>
              <p:nvPr/>
            </p:nvSpPr>
            <p:spPr>
              <a:xfrm>
                <a:off x="63402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48"/>
              <p:cNvSpPr/>
              <p:nvPr/>
            </p:nvSpPr>
            <p:spPr>
              <a:xfrm>
                <a:off x="67377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48"/>
              <p:cNvSpPr/>
              <p:nvPr/>
            </p:nvSpPr>
            <p:spPr>
              <a:xfrm>
                <a:off x="7152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48"/>
              <p:cNvSpPr/>
              <p:nvPr/>
            </p:nvSpPr>
            <p:spPr>
              <a:xfrm>
                <a:off x="7533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48"/>
              <p:cNvSpPr/>
              <p:nvPr/>
            </p:nvSpPr>
            <p:spPr>
              <a:xfrm>
                <a:off x="794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48"/>
              <p:cNvSpPr/>
              <p:nvPr/>
            </p:nvSpPr>
            <p:spPr>
              <a:xfrm>
                <a:off x="83282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48"/>
              <p:cNvSpPr/>
              <p:nvPr/>
            </p:nvSpPr>
            <p:spPr>
              <a:xfrm>
                <a:off x="87257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48"/>
              <p:cNvSpPr/>
              <p:nvPr/>
            </p:nvSpPr>
            <p:spPr>
              <a:xfrm>
                <a:off x="9139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48"/>
              <p:cNvSpPr/>
              <p:nvPr/>
            </p:nvSpPr>
            <p:spPr>
              <a:xfrm>
                <a:off x="953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48"/>
              <p:cNvSpPr/>
              <p:nvPr/>
            </p:nvSpPr>
            <p:spPr>
              <a:xfrm>
                <a:off x="9934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48"/>
              <p:cNvSpPr/>
              <p:nvPr/>
            </p:nvSpPr>
            <p:spPr>
              <a:xfrm>
                <a:off x="10332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48"/>
              <p:cNvSpPr/>
              <p:nvPr/>
            </p:nvSpPr>
            <p:spPr>
              <a:xfrm>
                <a:off x="10729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48"/>
              <p:cNvSpPr/>
              <p:nvPr/>
            </p:nvSpPr>
            <p:spPr>
              <a:xfrm>
                <a:off x="11127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48"/>
              <p:cNvSpPr/>
              <p:nvPr/>
            </p:nvSpPr>
            <p:spPr>
              <a:xfrm>
                <a:off x="1152500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48"/>
              <p:cNvSpPr/>
              <p:nvPr/>
            </p:nvSpPr>
            <p:spPr>
              <a:xfrm>
                <a:off x="119227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48"/>
              <p:cNvSpPr/>
              <p:nvPr/>
            </p:nvSpPr>
            <p:spPr>
              <a:xfrm>
                <a:off x="12320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48"/>
              <p:cNvSpPr/>
              <p:nvPr/>
            </p:nvSpPr>
            <p:spPr>
              <a:xfrm>
                <a:off x="3176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48"/>
              <p:cNvSpPr/>
              <p:nvPr/>
            </p:nvSpPr>
            <p:spPr>
              <a:xfrm>
                <a:off x="355750" y="834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48"/>
              <p:cNvSpPr/>
              <p:nvPr/>
            </p:nvSpPr>
            <p:spPr>
              <a:xfrm>
                <a:off x="3971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48"/>
              <p:cNvSpPr/>
              <p:nvPr/>
            </p:nvSpPr>
            <p:spPr>
              <a:xfrm>
                <a:off x="435250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48"/>
              <p:cNvSpPr/>
              <p:nvPr/>
            </p:nvSpPr>
            <p:spPr>
              <a:xfrm>
                <a:off x="475025" y="83427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48"/>
              <p:cNvSpPr/>
              <p:nvPr/>
            </p:nvSpPr>
            <p:spPr>
              <a:xfrm>
                <a:off x="5164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48"/>
              <p:cNvSpPr/>
              <p:nvPr/>
            </p:nvSpPr>
            <p:spPr>
              <a:xfrm>
                <a:off x="5545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48"/>
              <p:cNvSpPr/>
              <p:nvPr/>
            </p:nvSpPr>
            <p:spPr>
              <a:xfrm>
                <a:off x="595925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48"/>
              <p:cNvSpPr/>
              <p:nvPr/>
            </p:nvSpPr>
            <p:spPr>
              <a:xfrm>
                <a:off x="63402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48"/>
              <p:cNvSpPr/>
              <p:nvPr/>
            </p:nvSpPr>
            <p:spPr>
              <a:xfrm>
                <a:off x="67377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48"/>
              <p:cNvSpPr/>
              <p:nvPr/>
            </p:nvSpPr>
            <p:spPr>
              <a:xfrm>
                <a:off x="7152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48"/>
              <p:cNvSpPr/>
              <p:nvPr/>
            </p:nvSpPr>
            <p:spPr>
              <a:xfrm>
                <a:off x="753300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48"/>
              <p:cNvSpPr/>
              <p:nvPr/>
            </p:nvSpPr>
            <p:spPr>
              <a:xfrm>
                <a:off x="794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48"/>
              <p:cNvSpPr/>
              <p:nvPr/>
            </p:nvSpPr>
            <p:spPr>
              <a:xfrm>
                <a:off x="8328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48"/>
              <p:cNvSpPr/>
              <p:nvPr/>
            </p:nvSpPr>
            <p:spPr>
              <a:xfrm>
                <a:off x="872575" y="8342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48"/>
              <p:cNvSpPr/>
              <p:nvPr/>
            </p:nvSpPr>
            <p:spPr>
              <a:xfrm>
                <a:off x="9139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48"/>
              <p:cNvSpPr/>
              <p:nvPr/>
            </p:nvSpPr>
            <p:spPr>
              <a:xfrm>
                <a:off x="953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48"/>
              <p:cNvSpPr/>
              <p:nvPr/>
            </p:nvSpPr>
            <p:spPr>
              <a:xfrm>
                <a:off x="9934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48"/>
              <p:cNvSpPr/>
              <p:nvPr/>
            </p:nvSpPr>
            <p:spPr>
              <a:xfrm>
                <a:off x="10332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48"/>
              <p:cNvSpPr/>
              <p:nvPr/>
            </p:nvSpPr>
            <p:spPr>
              <a:xfrm>
                <a:off x="10729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48"/>
              <p:cNvSpPr/>
              <p:nvPr/>
            </p:nvSpPr>
            <p:spPr>
              <a:xfrm>
                <a:off x="11127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9" name="Google Shape;13689;p48"/>
              <p:cNvSpPr/>
              <p:nvPr/>
            </p:nvSpPr>
            <p:spPr>
              <a:xfrm>
                <a:off x="1152500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0" name="Google Shape;13690;p48"/>
              <p:cNvSpPr/>
              <p:nvPr/>
            </p:nvSpPr>
            <p:spPr>
              <a:xfrm>
                <a:off x="119227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48"/>
              <p:cNvSpPr/>
              <p:nvPr/>
            </p:nvSpPr>
            <p:spPr>
              <a:xfrm>
                <a:off x="12320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48"/>
              <p:cNvSpPr/>
              <p:nvPr/>
            </p:nvSpPr>
            <p:spPr>
              <a:xfrm>
                <a:off x="3176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48"/>
              <p:cNvSpPr/>
              <p:nvPr/>
            </p:nvSpPr>
            <p:spPr>
              <a:xfrm>
                <a:off x="355750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48"/>
              <p:cNvSpPr/>
              <p:nvPr/>
            </p:nvSpPr>
            <p:spPr>
              <a:xfrm>
                <a:off x="3971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8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48"/>
              <p:cNvSpPr/>
              <p:nvPr/>
            </p:nvSpPr>
            <p:spPr>
              <a:xfrm>
                <a:off x="43525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48"/>
              <p:cNvSpPr/>
              <p:nvPr/>
            </p:nvSpPr>
            <p:spPr>
              <a:xfrm>
                <a:off x="47500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48"/>
              <p:cNvSpPr/>
              <p:nvPr/>
            </p:nvSpPr>
            <p:spPr>
              <a:xfrm>
                <a:off x="5164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48"/>
              <p:cNvSpPr/>
              <p:nvPr/>
            </p:nvSpPr>
            <p:spPr>
              <a:xfrm>
                <a:off x="5545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48"/>
              <p:cNvSpPr/>
              <p:nvPr/>
            </p:nvSpPr>
            <p:spPr>
              <a:xfrm>
                <a:off x="595925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48"/>
              <p:cNvSpPr/>
              <p:nvPr/>
            </p:nvSpPr>
            <p:spPr>
              <a:xfrm>
                <a:off x="63402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48"/>
              <p:cNvSpPr/>
              <p:nvPr/>
            </p:nvSpPr>
            <p:spPr>
              <a:xfrm>
                <a:off x="67377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48"/>
              <p:cNvSpPr/>
              <p:nvPr/>
            </p:nvSpPr>
            <p:spPr>
              <a:xfrm>
                <a:off x="7152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48"/>
              <p:cNvSpPr/>
              <p:nvPr/>
            </p:nvSpPr>
            <p:spPr>
              <a:xfrm>
                <a:off x="7533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48"/>
              <p:cNvSpPr/>
              <p:nvPr/>
            </p:nvSpPr>
            <p:spPr>
              <a:xfrm>
                <a:off x="794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48"/>
              <p:cNvSpPr/>
              <p:nvPr/>
            </p:nvSpPr>
            <p:spPr>
              <a:xfrm>
                <a:off x="832825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48"/>
              <p:cNvSpPr/>
              <p:nvPr/>
            </p:nvSpPr>
            <p:spPr>
              <a:xfrm>
                <a:off x="872575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1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48"/>
              <p:cNvSpPr/>
              <p:nvPr/>
            </p:nvSpPr>
            <p:spPr>
              <a:xfrm>
                <a:off x="9139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48"/>
              <p:cNvSpPr/>
              <p:nvPr/>
            </p:nvSpPr>
            <p:spPr>
              <a:xfrm>
                <a:off x="953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48"/>
              <p:cNvSpPr/>
              <p:nvPr/>
            </p:nvSpPr>
            <p:spPr>
              <a:xfrm>
                <a:off x="9934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8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48"/>
              <p:cNvSpPr/>
              <p:nvPr/>
            </p:nvSpPr>
            <p:spPr>
              <a:xfrm>
                <a:off x="10332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48"/>
              <p:cNvSpPr/>
              <p:nvPr/>
            </p:nvSpPr>
            <p:spPr>
              <a:xfrm>
                <a:off x="10729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48"/>
              <p:cNvSpPr/>
              <p:nvPr/>
            </p:nvSpPr>
            <p:spPr>
              <a:xfrm>
                <a:off x="11127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48"/>
              <p:cNvSpPr/>
              <p:nvPr/>
            </p:nvSpPr>
            <p:spPr>
              <a:xfrm>
                <a:off x="1152500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48"/>
              <p:cNvSpPr/>
              <p:nvPr/>
            </p:nvSpPr>
            <p:spPr>
              <a:xfrm>
                <a:off x="119227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48"/>
              <p:cNvSpPr/>
              <p:nvPr/>
            </p:nvSpPr>
            <p:spPr>
              <a:xfrm>
                <a:off x="12320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48"/>
              <p:cNvSpPr/>
              <p:nvPr/>
            </p:nvSpPr>
            <p:spPr>
              <a:xfrm>
                <a:off x="355750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48"/>
              <p:cNvSpPr/>
              <p:nvPr/>
            </p:nvSpPr>
            <p:spPr>
              <a:xfrm>
                <a:off x="3971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48"/>
              <p:cNvSpPr/>
              <p:nvPr/>
            </p:nvSpPr>
            <p:spPr>
              <a:xfrm>
                <a:off x="435250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48"/>
              <p:cNvSpPr/>
              <p:nvPr/>
            </p:nvSpPr>
            <p:spPr>
              <a:xfrm>
                <a:off x="475025" y="7660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48"/>
              <p:cNvSpPr/>
              <p:nvPr/>
            </p:nvSpPr>
            <p:spPr>
              <a:xfrm>
                <a:off x="5164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48"/>
              <p:cNvSpPr/>
              <p:nvPr/>
            </p:nvSpPr>
            <p:spPr>
              <a:xfrm>
                <a:off x="5545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48"/>
              <p:cNvSpPr/>
              <p:nvPr/>
            </p:nvSpPr>
            <p:spPr>
              <a:xfrm>
                <a:off x="595925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48"/>
              <p:cNvSpPr/>
              <p:nvPr/>
            </p:nvSpPr>
            <p:spPr>
              <a:xfrm>
                <a:off x="63402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48"/>
              <p:cNvSpPr/>
              <p:nvPr/>
            </p:nvSpPr>
            <p:spPr>
              <a:xfrm>
                <a:off x="67377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48"/>
              <p:cNvSpPr/>
              <p:nvPr/>
            </p:nvSpPr>
            <p:spPr>
              <a:xfrm>
                <a:off x="7152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48"/>
              <p:cNvSpPr/>
              <p:nvPr/>
            </p:nvSpPr>
            <p:spPr>
              <a:xfrm>
                <a:off x="753300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48"/>
              <p:cNvSpPr/>
              <p:nvPr/>
            </p:nvSpPr>
            <p:spPr>
              <a:xfrm>
                <a:off x="794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48"/>
              <p:cNvSpPr/>
              <p:nvPr/>
            </p:nvSpPr>
            <p:spPr>
              <a:xfrm>
                <a:off x="8328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48"/>
              <p:cNvSpPr/>
              <p:nvPr/>
            </p:nvSpPr>
            <p:spPr>
              <a:xfrm>
                <a:off x="872575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2"/>
                      <a:pt x="0" y="211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48"/>
              <p:cNvSpPr/>
              <p:nvPr/>
            </p:nvSpPr>
            <p:spPr>
              <a:xfrm>
                <a:off x="9139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48"/>
              <p:cNvSpPr/>
              <p:nvPr/>
            </p:nvSpPr>
            <p:spPr>
              <a:xfrm>
                <a:off x="953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48"/>
              <p:cNvSpPr/>
              <p:nvPr/>
            </p:nvSpPr>
            <p:spPr>
              <a:xfrm>
                <a:off x="9934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48"/>
              <p:cNvSpPr/>
              <p:nvPr/>
            </p:nvSpPr>
            <p:spPr>
              <a:xfrm>
                <a:off x="10332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48"/>
              <p:cNvSpPr/>
              <p:nvPr/>
            </p:nvSpPr>
            <p:spPr>
              <a:xfrm>
                <a:off x="107297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48"/>
              <p:cNvSpPr/>
              <p:nvPr/>
            </p:nvSpPr>
            <p:spPr>
              <a:xfrm>
                <a:off x="11127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48"/>
              <p:cNvSpPr/>
              <p:nvPr/>
            </p:nvSpPr>
            <p:spPr>
              <a:xfrm>
                <a:off x="1152500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48"/>
              <p:cNvSpPr/>
              <p:nvPr/>
            </p:nvSpPr>
            <p:spPr>
              <a:xfrm>
                <a:off x="119227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48"/>
              <p:cNvSpPr/>
              <p:nvPr/>
            </p:nvSpPr>
            <p:spPr>
              <a:xfrm>
                <a:off x="12320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48"/>
              <p:cNvSpPr/>
              <p:nvPr/>
            </p:nvSpPr>
            <p:spPr>
              <a:xfrm>
                <a:off x="355750" y="7319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48"/>
              <p:cNvSpPr/>
              <p:nvPr/>
            </p:nvSpPr>
            <p:spPr>
              <a:xfrm>
                <a:off x="3971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48"/>
              <p:cNvSpPr/>
              <p:nvPr/>
            </p:nvSpPr>
            <p:spPr>
              <a:xfrm>
                <a:off x="435250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48"/>
              <p:cNvSpPr/>
              <p:nvPr/>
            </p:nvSpPr>
            <p:spPr>
              <a:xfrm>
                <a:off x="475025" y="7319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48"/>
              <p:cNvSpPr/>
              <p:nvPr/>
            </p:nvSpPr>
            <p:spPr>
              <a:xfrm>
                <a:off x="5164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48"/>
              <p:cNvSpPr/>
              <p:nvPr/>
            </p:nvSpPr>
            <p:spPr>
              <a:xfrm>
                <a:off x="5545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48"/>
              <p:cNvSpPr/>
              <p:nvPr/>
            </p:nvSpPr>
            <p:spPr>
              <a:xfrm>
                <a:off x="595925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48"/>
              <p:cNvSpPr/>
              <p:nvPr/>
            </p:nvSpPr>
            <p:spPr>
              <a:xfrm>
                <a:off x="63402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48"/>
              <p:cNvSpPr/>
              <p:nvPr/>
            </p:nvSpPr>
            <p:spPr>
              <a:xfrm>
                <a:off x="67377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48"/>
              <p:cNvSpPr/>
              <p:nvPr/>
            </p:nvSpPr>
            <p:spPr>
              <a:xfrm>
                <a:off x="7152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48"/>
              <p:cNvSpPr/>
              <p:nvPr/>
            </p:nvSpPr>
            <p:spPr>
              <a:xfrm>
                <a:off x="753300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48"/>
              <p:cNvSpPr/>
              <p:nvPr/>
            </p:nvSpPr>
            <p:spPr>
              <a:xfrm>
                <a:off x="794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48"/>
              <p:cNvSpPr/>
              <p:nvPr/>
            </p:nvSpPr>
            <p:spPr>
              <a:xfrm>
                <a:off x="8328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48"/>
              <p:cNvSpPr/>
              <p:nvPr/>
            </p:nvSpPr>
            <p:spPr>
              <a:xfrm>
                <a:off x="87257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48"/>
              <p:cNvSpPr/>
              <p:nvPr/>
            </p:nvSpPr>
            <p:spPr>
              <a:xfrm>
                <a:off x="9139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48"/>
              <p:cNvSpPr/>
              <p:nvPr/>
            </p:nvSpPr>
            <p:spPr>
              <a:xfrm>
                <a:off x="953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48"/>
              <p:cNvSpPr/>
              <p:nvPr/>
            </p:nvSpPr>
            <p:spPr>
              <a:xfrm>
                <a:off x="9934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48"/>
              <p:cNvSpPr/>
              <p:nvPr/>
            </p:nvSpPr>
            <p:spPr>
              <a:xfrm>
                <a:off x="10332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48"/>
              <p:cNvSpPr/>
              <p:nvPr/>
            </p:nvSpPr>
            <p:spPr>
              <a:xfrm>
                <a:off x="107297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48"/>
              <p:cNvSpPr/>
              <p:nvPr/>
            </p:nvSpPr>
            <p:spPr>
              <a:xfrm>
                <a:off x="11127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48"/>
              <p:cNvSpPr/>
              <p:nvPr/>
            </p:nvSpPr>
            <p:spPr>
              <a:xfrm>
                <a:off x="1152500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48"/>
              <p:cNvSpPr/>
              <p:nvPr/>
            </p:nvSpPr>
            <p:spPr>
              <a:xfrm>
                <a:off x="119227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48"/>
              <p:cNvSpPr/>
              <p:nvPr/>
            </p:nvSpPr>
            <p:spPr>
              <a:xfrm>
                <a:off x="12320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2" name="Google Shape;13762;p48"/>
              <p:cNvSpPr/>
              <p:nvPr/>
            </p:nvSpPr>
            <p:spPr>
              <a:xfrm>
                <a:off x="3971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3" name="Google Shape;13763;p48"/>
              <p:cNvSpPr/>
              <p:nvPr/>
            </p:nvSpPr>
            <p:spPr>
              <a:xfrm>
                <a:off x="43525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48"/>
              <p:cNvSpPr/>
              <p:nvPr/>
            </p:nvSpPr>
            <p:spPr>
              <a:xfrm>
                <a:off x="47500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48"/>
              <p:cNvSpPr/>
              <p:nvPr/>
            </p:nvSpPr>
            <p:spPr>
              <a:xfrm>
                <a:off x="51642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48"/>
              <p:cNvSpPr/>
              <p:nvPr/>
            </p:nvSpPr>
            <p:spPr>
              <a:xfrm>
                <a:off x="5545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48"/>
              <p:cNvSpPr/>
              <p:nvPr/>
            </p:nvSpPr>
            <p:spPr>
              <a:xfrm>
                <a:off x="595925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48"/>
              <p:cNvSpPr/>
              <p:nvPr/>
            </p:nvSpPr>
            <p:spPr>
              <a:xfrm>
                <a:off x="63402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48"/>
              <p:cNvSpPr/>
              <p:nvPr/>
            </p:nvSpPr>
            <p:spPr>
              <a:xfrm>
                <a:off x="67377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48"/>
              <p:cNvSpPr/>
              <p:nvPr/>
            </p:nvSpPr>
            <p:spPr>
              <a:xfrm>
                <a:off x="7152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48"/>
              <p:cNvSpPr/>
              <p:nvPr/>
            </p:nvSpPr>
            <p:spPr>
              <a:xfrm>
                <a:off x="7533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48"/>
              <p:cNvSpPr/>
              <p:nvPr/>
            </p:nvSpPr>
            <p:spPr>
              <a:xfrm>
                <a:off x="794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48"/>
              <p:cNvSpPr/>
              <p:nvPr/>
            </p:nvSpPr>
            <p:spPr>
              <a:xfrm>
                <a:off x="83282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48"/>
              <p:cNvSpPr/>
              <p:nvPr/>
            </p:nvSpPr>
            <p:spPr>
              <a:xfrm>
                <a:off x="87257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48"/>
              <p:cNvSpPr/>
              <p:nvPr/>
            </p:nvSpPr>
            <p:spPr>
              <a:xfrm>
                <a:off x="9139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48"/>
              <p:cNvSpPr/>
              <p:nvPr/>
            </p:nvSpPr>
            <p:spPr>
              <a:xfrm>
                <a:off x="953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48"/>
              <p:cNvSpPr/>
              <p:nvPr/>
            </p:nvSpPr>
            <p:spPr>
              <a:xfrm>
                <a:off x="9934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48"/>
              <p:cNvSpPr/>
              <p:nvPr/>
            </p:nvSpPr>
            <p:spPr>
              <a:xfrm>
                <a:off x="10332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48"/>
              <p:cNvSpPr/>
              <p:nvPr/>
            </p:nvSpPr>
            <p:spPr>
              <a:xfrm>
                <a:off x="107297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48"/>
              <p:cNvSpPr/>
              <p:nvPr/>
            </p:nvSpPr>
            <p:spPr>
              <a:xfrm>
                <a:off x="11127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48"/>
              <p:cNvSpPr/>
              <p:nvPr/>
            </p:nvSpPr>
            <p:spPr>
              <a:xfrm>
                <a:off x="1152500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48"/>
              <p:cNvSpPr/>
              <p:nvPr/>
            </p:nvSpPr>
            <p:spPr>
              <a:xfrm>
                <a:off x="119227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48"/>
              <p:cNvSpPr/>
              <p:nvPr/>
            </p:nvSpPr>
            <p:spPr>
              <a:xfrm>
                <a:off x="4352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48"/>
              <p:cNvSpPr/>
              <p:nvPr/>
            </p:nvSpPr>
            <p:spPr>
              <a:xfrm>
                <a:off x="475025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48"/>
              <p:cNvSpPr/>
              <p:nvPr/>
            </p:nvSpPr>
            <p:spPr>
              <a:xfrm>
                <a:off x="514750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7"/>
                      <a:pt x="258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48"/>
              <p:cNvSpPr/>
              <p:nvPr/>
            </p:nvSpPr>
            <p:spPr>
              <a:xfrm>
                <a:off x="5545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48"/>
              <p:cNvSpPr/>
              <p:nvPr/>
            </p:nvSpPr>
            <p:spPr>
              <a:xfrm>
                <a:off x="594250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6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48"/>
              <p:cNvSpPr/>
              <p:nvPr/>
            </p:nvSpPr>
            <p:spPr>
              <a:xfrm>
                <a:off x="63402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48"/>
              <p:cNvSpPr/>
              <p:nvPr/>
            </p:nvSpPr>
            <p:spPr>
              <a:xfrm>
                <a:off x="67377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48"/>
              <p:cNvSpPr/>
              <p:nvPr/>
            </p:nvSpPr>
            <p:spPr>
              <a:xfrm>
                <a:off x="713525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48"/>
              <p:cNvSpPr/>
              <p:nvPr/>
            </p:nvSpPr>
            <p:spPr>
              <a:xfrm>
                <a:off x="7533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48"/>
              <p:cNvSpPr/>
              <p:nvPr/>
            </p:nvSpPr>
            <p:spPr>
              <a:xfrm>
                <a:off x="79307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48"/>
              <p:cNvSpPr/>
              <p:nvPr/>
            </p:nvSpPr>
            <p:spPr>
              <a:xfrm>
                <a:off x="832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48"/>
              <p:cNvSpPr/>
              <p:nvPr/>
            </p:nvSpPr>
            <p:spPr>
              <a:xfrm>
                <a:off x="872575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7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48"/>
              <p:cNvSpPr/>
              <p:nvPr/>
            </p:nvSpPr>
            <p:spPr>
              <a:xfrm>
                <a:off x="9123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48"/>
              <p:cNvSpPr/>
              <p:nvPr/>
            </p:nvSpPr>
            <p:spPr>
              <a:xfrm>
                <a:off x="952100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48"/>
              <p:cNvSpPr/>
              <p:nvPr/>
            </p:nvSpPr>
            <p:spPr>
              <a:xfrm>
                <a:off x="991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48"/>
              <p:cNvSpPr/>
              <p:nvPr/>
            </p:nvSpPr>
            <p:spPr>
              <a:xfrm>
                <a:off x="10316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48"/>
              <p:cNvSpPr/>
              <p:nvPr/>
            </p:nvSpPr>
            <p:spPr>
              <a:xfrm>
                <a:off x="10713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48"/>
              <p:cNvSpPr/>
              <p:nvPr/>
            </p:nvSpPr>
            <p:spPr>
              <a:xfrm>
                <a:off x="111110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48"/>
              <p:cNvSpPr/>
              <p:nvPr/>
            </p:nvSpPr>
            <p:spPr>
              <a:xfrm>
                <a:off x="11508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48"/>
              <p:cNvSpPr/>
              <p:nvPr/>
            </p:nvSpPr>
            <p:spPr>
              <a:xfrm>
                <a:off x="4750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48"/>
              <p:cNvSpPr/>
              <p:nvPr/>
            </p:nvSpPr>
            <p:spPr>
              <a:xfrm>
                <a:off x="514750" y="6296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48"/>
              <p:cNvSpPr/>
              <p:nvPr/>
            </p:nvSpPr>
            <p:spPr>
              <a:xfrm>
                <a:off x="5545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48"/>
              <p:cNvSpPr/>
              <p:nvPr/>
            </p:nvSpPr>
            <p:spPr>
              <a:xfrm>
                <a:off x="594250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48"/>
              <p:cNvSpPr/>
              <p:nvPr/>
            </p:nvSpPr>
            <p:spPr>
              <a:xfrm>
                <a:off x="63402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48"/>
              <p:cNvSpPr/>
              <p:nvPr/>
            </p:nvSpPr>
            <p:spPr>
              <a:xfrm>
                <a:off x="67377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48"/>
              <p:cNvSpPr/>
              <p:nvPr/>
            </p:nvSpPr>
            <p:spPr>
              <a:xfrm>
                <a:off x="71352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48"/>
              <p:cNvSpPr/>
              <p:nvPr/>
            </p:nvSpPr>
            <p:spPr>
              <a:xfrm>
                <a:off x="7533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48"/>
              <p:cNvSpPr/>
              <p:nvPr/>
            </p:nvSpPr>
            <p:spPr>
              <a:xfrm>
                <a:off x="793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48"/>
              <p:cNvSpPr/>
              <p:nvPr/>
            </p:nvSpPr>
            <p:spPr>
              <a:xfrm>
                <a:off x="832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48"/>
              <p:cNvSpPr/>
              <p:nvPr/>
            </p:nvSpPr>
            <p:spPr>
              <a:xfrm>
                <a:off x="8725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48"/>
              <p:cNvSpPr/>
              <p:nvPr/>
            </p:nvSpPr>
            <p:spPr>
              <a:xfrm>
                <a:off x="9123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48"/>
              <p:cNvSpPr/>
              <p:nvPr/>
            </p:nvSpPr>
            <p:spPr>
              <a:xfrm>
                <a:off x="952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48"/>
              <p:cNvSpPr/>
              <p:nvPr/>
            </p:nvSpPr>
            <p:spPr>
              <a:xfrm>
                <a:off x="991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48"/>
              <p:cNvSpPr/>
              <p:nvPr/>
            </p:nvSpPr>
            <p:spPr>
              <a:xfrm>
                <a:off x="103157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48"/>
              <p:cNvSpPr/>
              <p:nvPr/>
            </p:nvSpPr>
            <p:spPr>
              <a:xfrm>
                <a:off x="107135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48"/>
              <p:cNvSpPr/>
              <p:nvPr/>
            </p:nvSpPr>
            <p:spPr>
              <a:xfrm>
                <a:off x="11111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48"/>
              <p:cNvSpPr/>
              <p:nvPr/>
            </p:nvSpPr>
            <p:spPr>
              <a:xfrm>
                <a:off x="514750" y="5955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48"/>
              <p:cNvSpPr/>
              <p:nvPr/>
            </p:nvSpPr>
            <p:spPr>
              <a:xfrm>
                <a:off x="5545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48"/>
              <p:cNvSpPr/>
              <p:nvPr/>
            </p:nvSpPr>
            <p:spPr>
              <a:xfrm>
                <a:off x="594250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48"/>
              <p:cNvSpPr/>
              <p:nvPr/>
            </p:nvSpPr>
            <p:spPr>
              <a:xfrm>
                <a:off x="63402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48"/>
              <p:cNvSpPr/>
              <p:nvPr/>
            </p:nvSpPr>
            <p:spPr>
              <a:xfrm>
                <a:off x="67377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48"/>
              <p:cNvSpPr/>
              <p:nvPr/>
            </p:nvSpPr>
            <p:spPr>
              <a:xfrm>
                <a:off x="713525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8" y="1"/>
                      <a:pt x="1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48"/>
              <p:cNvSpPr/>
              <p:nvPr/>
            </p:nvSpPr>
            <p:spPr>
              <a:xfrm>
                <a:off x="7533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48"/>
              <p:cNvSpPr/>
              <p:nvPr/>
            </p:nvSpPr>
            <p:spPr>
              <a:xfrm>
                <a:off x="7930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9" y="1"/>
                      <a:pt x="258" y="1"/>
                      <a:pt x="257" y="1"/>
                    </a:cubicBezTo>
                    <a:cubicBezTo>
                      <a:pt x="86" y="1"/>
                      <a:pt x="1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48"/>
              <p:cNvSpPr/>
              <p:nvPr/>
            </p:nvSpPr>
            <p:spPr>
              <a:xfrm>
                <a:off x="832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48"/>
              <p:cNvSpPr/>
              <p:nvPr/>
            </p:nvSpPr>
            <p:spPr>
              <a:xfrm>
                <a:off x="8725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48"/>
              <p:cNvSpPr/>
              <p:nvPr/>
            </p:nvSpPr>
            <p:spPr>
              <a:xfrm>
                <a:off x="9123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48"/>
              <p:cNvSpPr/>
              <p:nvPr/>
            </p:nvSpPr>
            <p:spPr>
              <a:xfrm>
                <a:off x="952100" y="59552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48"/>
              <p:cNvSpPr/>
              <p:nvPr/>
            </p:nvSpPr>
            <p:spPr>
              <a:xfrm>
                <a:off x="991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48"/>
              <p:cNvSpPr/>
              <p:nvPr/>
            </p:nvSpPr>
            <p:spPr>
              <a:xfrm>
                <a:off x="10316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48"/>
              <p:cNvSpPr/>
              <p:nvPr/>
            </p:nvSpPr>
            <p:spPr>
              <a:xfrm>
                <a:off x="1071350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48"/>
              <p:cNvSpPr/>
              <p:nvPr/>
            </p:nvSpPr>
            <p:spPr>
              <a:xfrm>
                <a:off x="594250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5" name="Google Shape;13835;p48"/>
              <p:cNvSpPr/>
              <p:nvPr/>
            </p:nvSpPr>
            <p:spPr>
              <a:xfrm>
                <a:off x="63402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6" name="Google Shape;13836;p48"/>
              <p:cNvSpPr/>
              <p:nvPr/>
            </p:nvSpPr>
            <p:spPr>
              <a:xfrm>
                <a:off x="67377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48"/>
              <p:cNvSpPr/>
              <p:nvPr/>
            </p:nvSpPr>
            <p:spPr>
              <a:xfrm>
                <a:off x="713525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48"/>
              <p:cNvSpPr/>
              <p:nvPr/>
            </p:nvSpPr>
            <p:spPr>
              <a:xfrm>
                <a:off x="753300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48"/>
              <p:cNvSpPr/>
              <p:nvPr/>
            </p:nvSpPr>
            <p:spPr>
              <a:xfrm>
                <a:off x="793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48"/>
              <p:cNvSpPr/>
              <p:nvPr/>
            </p:nvSpPr>
            <p:spPr>
              <a:xfrm>
                <a:off x="832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48"/>
              <p:cNvSpPr/>
              <p:nvPr/>
            </p:nvSpPr>
            <p:spPr>
              <a:xfrm>
                <a:off x="8725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5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48"/>
              <p:cNvSpPr/>
              <p:nvPr/>
            </p:nvSpPr>
            <p:spPr>
              <a:xfrm>
                <a:off x="9123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48"/>
              <p:cNvSpPr/>
              <p:nvPr/>
            </p:nvSpPr>
            <p:spPr>
              <a:xfrm>
                <a:off x="952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48"/>
              <p:cNvSpPr/>
              <p:nvPr/>
            </p:nvSpPr>
            <p:spPr>
              <a:xfrm>
                <a:off x="991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48"/>
              <p:cNvSpPr/>
              <p:nvPr/>
            </p:nvSpPr>
            <p:spPr>
              <a:xfrm>
                <a:off x="673775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48"/>
              <p:cNvSpPr/>
              <p:nvPr/>
            </p:nvSpPr>
            <p:spPr>
              <a:xfrm>
                <a:off x="713525" y="527300"/>
                <a:ext cx="114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90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48"/>
              <p:cNvSpPr/>
              <p:nvPr/>
            </p:nvSpPr>
            <p:spPr>
              <a:xfrm>
                <a:off x="753300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48"/>
              <p:cNvSpPr/>
              <p:nvPr/>
            </p:nvSpPr>
            <p:spPr>
              <a:xfrm>
                <a:off x="7930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48"/>
              <p:cNvSpPr/>
              <p:nvPr/>
            </p:nvSpPr>
            <p:spPr>
              <a:xfrm>
                <a:off x="8328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48"/>
              <p:cNvSpPr/>
              <p:nvPr/>
            </p:nvSpPr>
            <p:spPr>
              <a:xfrm>
                <a:off x="8725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5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48"/>
              <p:cNvSpPr/>
              <p:nvPr/>
            </p:nvSpPr>
            <p:spPr>
              <a:xfrm>
                <a:off x="9123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1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48"/>
              <p:cNvSpPr/>
              <p:nvPr/>
            </p:nvSpPr>
            <p:spPr>
              <a:xfrm>
                <a:off x="594250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48"/>
              <p:cNvSpPr/>
              <p:nvPr/>
            </p:nvSpPr>
            <p:spPr>
              <a:xfrm>
                <a:off x="63402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48"/>
              <p:cNvSpPr/>
              <p:nvPr/>
            </p:nvSpPr>
            <p:spPr>
              <a:xfrm>
                <a:off x="67377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48"/>
              <p:cNvSpPr/>
              <p:nvPr/>
            </p:nvSpPr>
            <p:spPr>
              <a:xfrm>
                <a:off x="713525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48"/>
              <p:cNvSpPr/>
              <p:nvPr/>
            </p:nvSpPr>
            <p:spPr>
              <a:xfrm>
                <a:off x="753300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48"/>
              <p:cNvSpPr/>
              <p:nvPr/>
            </p:nvSpPr>
            <p:spPr>
              <a:xfrm>
                <a:off x="793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48"/>
              <p:cNvSpPr/>
              <p:nvPr/>
            </p:nvSpPr>
            <p:spPr>
              <a:xfrm>
                <a:off x="832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48"/>
              <p:cNvSpPr/>
              <p:nvPr/>
            </p:nvSpPr>
            <p:spPr>
              <a:xfrm>
                <a:off x="8725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48"/>
              <p:cNvSpPr/>
              <p:nvPr/>
            </p:nvSpPr>
            <p:spPr>
              <a:xfrm>
                <a:off x="9123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48"/>
              <p:cNvSpPr/>
              <p:nvPr/>
            </p:nvSpPr>
            <p:spPr>
              <a:xfrm>
                <a:off x="952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48"/>
              <p:cNvSpPr/>
              <p:nvPr/>
            </p:nvSpPr>
            <p:spPr>
              <a:xfrm>
                <a:off x="991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48"/>
              <p:cNvSpPr/>
              <p:nvPr/>
            </p:nvSpPr>
            <p:spPr>
              <a:xfrm>
                <a:off x="5147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48"/>
              <p:cNvSpPr/>
              <p:nvPr/>
            </p:nvSpPr>
            <p:spPr>
              <a:xfrm>
                <a:off x="5545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48"/>
              <p:cNvSpPr/>
              <p:nvPr/>
            </p:nvSpPr>
            <p:spPr>
              <a:xfrm>
                <a:off x="594250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48"/>
              <p:cNvSpPr/>
              <p:nvPr/>
            </p:nvSpPr>
            <p:spPr>
              <a:xfrm>
                <a:off x="63402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48"/>
              <p:cNvSpPr/>
              <p:nvPr/>
            </p:nvSpPr>
            <p:spPr>
              <a:xfrm>
                <a:off x="67377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48"/>
              <p:cNvSpPr/>
              <p:nvPr/>
            </p:nvSpPr>
            <p:spPr>
              <a:xfrm>
                <a:off x="673775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48"/>
              <p:cNvSpPr/>
              <p:nvPr/>
            </p:nvSpPr>
            <p:spPr>
              <a:xfrm>
                <a:off x="713525" y="16186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48"/>
              <p:cNvSpPr/>
              <p:nvPr/>
            </p:nvSpPr>
            <p:spPr>
              <a:xfrm>
                <a:off x="753300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48"/>
              <p:cNvSpPr/>
              <p:nvPr/>
            </p:nvSpPr>
            <p:spPr>
              <a:xfrm>
                <a:off x="7930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48"/>
              <p:cNvSpPr/>
              <p:nvPr/>
            </p:nvSpPr>
            <p:spPr>
              <a:xfrm>
                <a:off x="8328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48"/>
              <p:cNvSpPr/>
              <p:nvPr/>
            </p:nvSpPr>
            <p:spPr>
              <a:xfrm>
                <a:off x="8725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48"/>
              <p:cNvSpPr/>
              <p:nvPr/>
            </p:nvSpPr>
            <p:spPr>
              <a:xfrm>
                <a:off x="9123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48"/>
              <p:cNvSpPr/>
              <p:nvPr/>
            </p:nvSpPr>
            <p:spPr>
              <a:xfrm>
                <a:off x="71352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48"/>
              <p:cNvSpPr/>
              <p:nvPr/>
            </p:nvSpPr>
            <p:spPr>
              <a:xfrm>
                <a:off x="7533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48"/>
              <p:cNvSpPr/>
              <p:nvPr/>
            </p:nvSpPr>
            <p:spPr>
              <a:xfrm>
                <a:off x="793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48"/>
              <p:cNvSpPr/>
              <p:nvPr/>
            </p:nvSpPr>
            <p:spPr>
              <a:xfrm>
                <a:off x="832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48"/>
              <p:cNvSpPr/>
              <p:nvPr/>
            </p:nvSpPr>
            <p:spPr>
              <a:xfrm>
                <a:off x="8725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48"/>
              <p:cNvSpPr/>
              <p:nvPr/>
            </p:nvSpPr>
            <p:spPr>
              <a:xfrm>
                <a:off x="9123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48"/>
              <p:cNvSpPr/>
              <p:nvPr/>
            </p:nvSpPr>
            <p:spPr>
              <a:xfrm>
                <a:off x="952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48"/>
              <p:cNvSpPr/>
              <p:nvPr/>
            </p:nvSpPr>
            <p:spPr>
              <a:xfrm>
                <a:off x="991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48"/>
              <p:cNvSpPr/>
              <p:nvPr/>
            </p:nvSpPr>
            <p:spPr>
              <a:xfrm>
                <a:off x="103157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48"/>
              <p:cNvSpPr/>
              <p:nvPr/>
            </p:nvSpPr>
            <p:spPr>
              <a:xfrm>
                <a:off x="10713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48"/>
              <p:cNvSpPr/>
              <p:nvPr/>
            </p:nvSpPr>
            <p:spPr>
              <a:xfrm>
                <a:off x="12717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48"/>
              <p:cNvSpPr/>
              <p:nvPr/>
            </p:nvSpPr>
            <p:spPr>
              <a:xfrm>
                <a:off x="12717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48"/>
              <p:cNvSpPr/>
              <p:nvPr/>
            </p:nvSpPr>
            <p:spPr>
              <a:xfrm>
                <a:off x="12717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48"/>
              <p:cNvSpPr/>
              <p:nvPr/>
            </p:nvSpPr>
            <p:spPr>
              <a:xfrm>
                <a:off x="13115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48"/>
              <p:cNvSpPr/>
              <p:nvPr/>
            </p:nvSpPr>
            <p:spPr>
              <a:xfrm>
                <a:off x="12717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48"/>
              <p:cNvSpPr/>
              <p:nvPr/>
            </p:nvSpPr>
            <p:spPr>
              <a:xfrm>
                <a:off x="13115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48"/>
              <p:cNvSpPr/>
              <p:nvPr/>
            </p:nvSpPr>
            <p:spPr>
              <a:xfrm>
                <a:off x="12717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48"/>
              <p:cNvSpPr/>
              <p:nvPr/>
            </p:nvSpPr>
            <p:spPr>
              <a:xfrm>
                <a:off x="13115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48"/>
              <p:cNvSpPr/>
              <p:nvPr/>
            </p:nvSpPr>
            <p:spPr>
              <a:xfrm>
                <a:off x="12717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48"/>
              <p:cNvSpPr/>
              <p:nvPr/>
            </p:nvSpPr>
            <p:spPr>
              <a:xfrm>
                <a:off x="13115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48"/>
              <p:cNvSpPr/>
              <p:nvPr/>
            </p:nvSpPr>
            <p:spPr>
              <a:xfrm>
                <a:off x="13512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48"/>
              <p:cNvSpPr/>
              <p:nvPr/>
            </p:nvSpPr>
            <p:spPr>
              <a:xfrm>
                <a:off x="12717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48"/>
              <p:cNvSpPr/>
              <p:nvPr/>
            </p:nvSpPr>
            <p:spPr>
              <a:xfrm>
                <a:off x="13115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48"/>
              <p:cNvSpPr/>
              <p:nvPr/>
            </p:nvSpPr>
            <p:spPr>
              <a:xfrm>
                <a:off x="13512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48"/>
              <p:cNvSpPr/>
              <p:nvPr/>
            </p:nvSpPr>
            <p:spPr>
              <a:xfrm>
                <a:off x="12717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48"/>
              <p:cNvSpPr/>
              <p:nvPr/>
            </p:nvSpPr>
            <p:spPr>
              <a:xfrm>
                <a:off x="13115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48"/>
              <p:cNvSpPr/>
              <p:nvPr/>
            </p:nvSpPr>
            <p:spPr>
              <a:xfrm>
                <a:off x="13512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48"/>
              <p:cNvSpPr/>
              <p:nvPr/>
            </p:nvSpPr>
            <p:spPr>
              <a:xfrm>
                <a:off x="12717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48"/>
              <p:cNvSpPr/>
              <p:nvPr/>
            </p:nvSpPr>
            <p:spPr>
              <a:xfrm>
                <a:off x="13115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48"/>
              <p:cNvSpPr/>
              <p:nvPr/>
            </p:nvSpPr>
            <p:spPr>
              <a:xfrm>
                <a:off x="13512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48"/>
              <p:cNvSpPr/>
              <p:nvPr/>
            </p:nvSpPr>
            <p:spPr>
              <a:xfrm>
                <a:off x="12717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48"/>
              <p:cNvSpPr/>
              <p:nvPr/>
            </p:nvSpPr>
            <p:spPr>
              <a:xfrm>
                <a:off x="13115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5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48"/>
              <p:cNvSpPr/>
              <p:nvPr/>
            </p:nvSpPr>
            <p:spPr>
              <a:xfrm>
                <a:off x="13512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1" y="388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8" name="Google Shape;13908;p48"/>
              <p:cNvSpPr/>
              <p:nvPr/>
            </p:nvSpPr>
            <p:spPr>
              <a:xfrm>
                <a:off x="12717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9" name="Google Shape;13909;p48"/>
              <p:cNvSpPr/>
              <p:nvPr/>
            </p:nvSpPr>
            <p:spPr>
              <a:xfrm>
                <a:off x="13115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5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48"/>
              <p:cNvSpPr/>
              <p:nvPr/>
            </p:nvSpPr>
            <p:spPr>
              <a:xfrm>
                <a:off x="13512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1" y="388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48"/>
              <p:cNvSpPr/>
              <p:nvPr/>
            </p:nvSpPr>
            <p:spPr>
              <a:xfrm>
                <a:off x="12717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48"/>
              <p:cNvSpPr/>
              <p:nvPr/>
            </p:nvSpPr>
            <p:spPr>
              <a:xfrm>
                <a:off x="13115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48"/>
              <p:cNvSpPr/>
              <p:nvPr/>
            </p:nvSpPr>
            <p:spPr>
              <a:xfrm>
                <a:off x="12717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48"/>
              <p:cNvSpPr/>
              <p:nvPr/>
            </p:nvSpPr>
            <p:spPr>
              <a:xfrm>
                <a:off x="13115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48"/>
              <p:cNvSpPr/>
              <p:nvPr/>
            </p:nvSpPr>
            <p:spPr>
              <a:xfrm>
                <a:off x="12717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48"/>
              <p:cNvSpPr/>
              <p:nvPr/>
            </p:nvSpPr>
            <p:spPr>
              <a:xfrm>
                <a:off x="13115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48"/>
              <p:cNvSpPr/>
              <p:nvPr/>
            </p:nvSpPr>
            <p:spPr>
              <a:xfrm>
                <a:off x="12717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48"/>
              <p:cNvSpPr/>
              <p:nvPr/>
            </p:nvSpPr>
            <p:spPr>
              <a:xfrm>
                <a:off x="13115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48"/>
              <p:cNvSpPr/>
              <p:nvPr/>
            </p:nvSpPr>
            <p:spPr>
              <a:xfrm>
                <a:off x="12717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48"/>
              <p:cNvSpPr/>
              <p:nvPr/>
            </p:nvSpPr>
            <p:spPr>
              <a:xfrm>
                <a:off x="12717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051FA1-DE80-190F-75CD-C9690368144A}"/>
              </a:ext>
            </a:extLst>
          </p:cNvPr>
          <p:cNvCxnSpPr>
            <a:cxnSpLocks/>
          </p:cNvCxnSpPr>
          <p:nvPr/>
        </p:nvCxnSpPr>
        <p:spPr>
          <a:xfrm>
            <a:off x="3819967" y="3045350"/>
            <a:ext cx="14590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7" name="Google Shape;7647;p31"/>
          <p:cNvSpPr/>
          <p:nvPr/>
        </p:nvSpPr>
        <p:spPr>
          <a:xfrm>
            <a:off x="588050" y="0"/>
            <a:ext cx="513600" cy="360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8" name="Google Shape;7648;p31"/>
          <p:cNvSpPr/>
          <p:nvPr/>
        </p:nvSpPr>
        <p:spPr>
          <a:xfrm>
            <a:off x="5017700" y="2223520"/>
            <a:ext cx="513600" cy="3608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ED7C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1" name="Google Shape;7651;p31"/>
          <p:cNvSpPr txBox="1">
            <a:spLocks noGrp="1"/>
          </p:cNvSpPr>
          <p:nvPr>
            <p:ph type="title"/>
          </p:nvPr>
        </p:nvSpPr>
        <p:spPr>
          <a:xfrm>
            <a:off x="4614425" y="231377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04.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52" name="Google Shape;7652;p31"/>
          <p:cNvSpPr txBox="1">
            <a:spLocks noGrp="1"/>
          </p:cNvSpPr>
          <p:nvPr>
            <p:ph type="title" idx="2"/>
          </p:nvPr>
        </p:nvSpPr>
        <p:spPr>
          <a:xfrm>
            <a:off x="4614425" y="341744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>
                    <a:lumMod val="50000"/>
                  </a:schemeClr>
                </a:solidFill>
              </a:rPr>
              <a:t>05.</a:t>
            </a:r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54" name="Google Shape;7654;p31"/>
          <p:cNvSpPr txBox="1">
            <a:spLocks noGrp="1"/>
          </p:cNvSpPr>
          <p:nvPr>
            <p:ph type="title" idx="4"/>
          </p:nvPr>
        </p:nvSpPr>
        <p:spPr>
          <a:xfrm>
            <a:off x="70122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01.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55" name="Google Shape;7655;p31"/>
          <p:cNvSpPr txBox="1">
            <a:spLocks noGrp="1"/>
          </p:cNvSpPr>
          <p:nvPr>
            <p:ph type="title" idx="5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02.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56" name="Google Shape;7656;p31"/>
          <p:cNvSpPr txBox="1">
            <a:spLocks noGrp="1"/>
          </p:cNvSpPr>
          <p:nvPr>
            <p:ph type="title" idx="6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>
                    <a:lumMod val="50000"/>
                  </a:schemeClr>
                </a:solidFill>
              </a:rPr>
              <a:t>03.</a:t>
            </a:r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7667" name="Google Shape;7667;p31"/>
          <p:cNvGrpSpPr/>
          <p:nvPr/>
        </p:nvGrpSpPr>
        <p:grpSpPr>
          <a:xfrm rot="5400000">
            <a:off x="1439349" y="3578542"/>
            <a:ext cx="349968" cy="2052568"/>
            <a:chOff x="1037125" y="2236325"/>
            <a:chExt cx="149100" cy="874475"/>
          </a:xfrm>
        </p:grpSpPr>
        <p:sp>
          <p:nvSpPr>
            <p:cNvPr id="7668" name="Google Shape;7668;p31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31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31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31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31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31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1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1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1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1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1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1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31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31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1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1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31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31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1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1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1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1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1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1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1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31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31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31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31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31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31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1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31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31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1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1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EB6427-1160-1D96-3AEA-811F8368B4F7}"/>
              </a:ext>
            </a:extLst>
          </p:cNvPr>
          <p:cNvSpPr txBox="1"/>
          <p:nvPr/>
        </p:nvSpPr>
        <p:spPr>
          <a:xfrm>
            <a:off x="1625754" y="787752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Ý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tưởng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31FB3E-FC0F-6395-893E-73BBC863A485}"/>
              </a:ext>
            </a:extLst>
          </p:cNvPr>
          <p:cNvSpPr txBox="1"/>
          <p:nvPr/>
        </p:nvSpPr>
        <p:spPr>
          <a:xfrm>
            <a:off x="1631473" y="1858816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464FE8-9D32-A848-41F1-01C54A33AC79}"/>
              </a:ext>
            </a:extLst>
          </p:cNvPr>
          <p:cNvSpPr txBox="1"/>
          <p:nvPr/>
        </p:nvSpPr>
        <p:spPr>
          <a:xfrm>
            <a:off x="1613431" y="2929880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phổ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quát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5DC6D-E2A9-D72F-A9D5-D734EFA2FDA0}"/>
              </a:ext>
            </a:extLst>
          </p:cNvPr>
          <p:cNvSpPr txBox="1"/>
          <p:nvPr/>
        </p:nvSpPr>
        <p:spPr>
          <a:xfrm>
            <a:off x="6080610" y="222352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điểm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33053F-719F-2AAE-46F1-F0DC19A610A1}"/>
              </a:ext>
            </a:extLst>
          </p:cNvPr>
          <p:cNvSpPr txBox="1"/>
          <p:nvPr/>
        </p:nvSpPr>
        <p:spPr>
          <a:xfrm>
            <a:off x="6080610" y="3332477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5C17FC9E-ECE1-C33C-8A4A-4700AF246C26}"/>
              </a:ext>
            </a:extLst>
          </p:cNvPr>
          <p:cNvSpPr/>
          <p:nvPr/>
        </p:nvSpPr>
        <p:spPr>
          <a:xfrm>
            <a:off x="8298420" y="0"/>
            <a:ext cx="854737" cy="51700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7A2A99-08F7-2A16-56B8-2DE930F46DE1}"/>
              </a:ext>
            </a:extLst>
          </p:cNvPr>
          <p:cNvSpPr/>
          <p:nvPr/>
        </p:nvSpPr>
        <p:spPr>
          <a:xfrm>
            <a:off x="273953" y="329773"/>
            <a:ext cx="1253194" cy="1258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3E5F1A-4AF4-0FC2-368B-20F6B24273B3}"/>
              </a:ext>
            </a:extLst>
          </p:cNvPr>
          <p:cNvSpPr txBox="1"/>
          <p:nvPr/>
        </p:nvSpPr>
        <p:spPr>
          <a:xfrm>
            <a:off x="674706" y="966125"/>
            <a:ext cx="1505540" cy="461665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Ý TƯỞNG</a:t>
            </a:r>
          </a:p>
        </p:txBody>
      </p:sp>
      <p:grpSp>
        <p:nvGrpSpPr>
          <p:cNvPr id="21" name="Google Shape;7667;p31">
            <a:extLst>
              <a:ext uri="{FF2B5EF4-FFF2-40B4-BE49-F238E27FC236}">
                <a16:creationId xmlns:a16="http://schemas.microsoft.com/office/drawing/2014/main" id="{A3F038BB-1E88-99BA-379F-29E1CA1B087F}"/>
              </a:ext>
            </a:extLst>
          </p:cNvPr>
          <p:cNvGrpSpPr/>
          <p:nvPr/>
        </p:nvGrpSpPr>
        <p:grpSpPr>
          <a:xfrm rot="10800000">
            <a:off x="927074" y="3801668"/>
            <a:ext cx="321101" cy="1883262"/>
            <a:chOff x="1037125" y="2236325"/>
            <a:chExt cx="149100" cy="874475"/>
          </a:xfrm>
        </p:grpSpPr>
        <p:sp>
          <p:nvSpPr>
            <p:cNvPr id="22" name="Google Shape;7668;p31">
              <a:extLst>
                <a:ext uri="{FF2B5EF4-FFF2-40B4-BE49-F238E27FC236}">
                  <a16:creationId xmlns:a16="http://schemas.microsoft.com/office/drawing/2014/main" id="{C19A5516-B662-304E-7885-CF584B1E6FEF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69;p31">
              <a:extLst>
                <a:ext uri="{FF2B5EF4-FFF2-40B4-BE49-F238E27FC236}">
                  <a16:creationId xmlns:a16="http://schemas.microsoft.com/office/drawing/2014/main" id="{D93B3623-0336-9D00-CBC6-D254E69AE6C7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0;p31">
              <a:extLst>
                <a:ext uri="{FF2B5EF4-FFF2-40B4-BE49-F238E27FC236}">
                  <a16:creationId xmlns:a16="http://schemas.microsoft.com/office/drawing/2014/main" id="{7AE542DA-03F3-B4CF-027C-0EEB40CFBA79}"/>
                </a:ext>
              </a:extLst>
            </p:cNvPr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71;p31">
              <a:extLst>
                <a:ext uri="{FF2B5EF4-FFF2-40B4-BE49-F238E27FC236}">
                  <a16:creationId xmlns:a16="http://schemas.microsoft.com/office/drawing/2014/main" id="{2C19C915-D1B7-EB5B-1CC3-C202E0F5D03B}"/>
                </a:ext>
              </a:extLst>
            </p:cNvPr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72;p31">
              <a:extLst>
                <a:ext uri="{FF2B5EF4-FFF2-40B4-BE49-F238E27FC236}">
                  <a16:creationId xmlns:a16="http://schemas.microsoft.com/office/drawing/2014/main" id="{A314130B-079A-F3C3-075B-06BE32EFA391}"/>
                </a:ext>
              </a:extLst>
            </p:cNvPr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73;p31">
              <a:extLst>
                <a:ext uri="{FF2B5EF4-FFF2-40B4-BE49-F238E27FC236}">
                  <a16:creationId xmlns:a16="http://schemas.microsoft.com/office/drawing/2014/main" id="{75264976-7509-3549-4801-849EA81287B8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74;p31">
              <a:extLst>
                <a:ext uri="{FF2B5EF4-FFF2-40B4-BE49-F238E27FC236}">
                  <a16:creationId xmlns:a16="http://schemas.microsoft.com/office/drawing/2014/main" id="{7F1F288F-E74F-48E3-A786-22A49E04BF4B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75;p31">
              <a:extLst>
                <a:ext uri="{FF2B5EF4-FFF2-40B4-BE49-F238E27FC236}">
                  <a16:creationId xmlns:a16="http://schemas.microsoft.com/office/drawing/2014/main" id="{49117589-271E-CEA6-C55F-7B7D645B4DE5}"/>
                </a:ext>
              </a:extLst>
            </p:cNvPr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76;p31">
              <a:extLst>
                <a:ext uri="{FF2B5EF4-FFF2-40B4-BE49-F238E27FC236}">
                  <a16:creationId xmlns:a16="http://schemas.microsoft.com/office/drawing/2014/main" id="{29B34035-D0C1-6AEC-A3F1-6E1507A5775B}"/>
                </a:ext>
              </a:extLst>
            </p:cNvPr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77;p31">
              <a:extLst>
                <a:ext uri="{FF2B5EF4-FFF2-40B4-BE49-F238E27FC236}">
                  <a16:creationId xmlns:a16="http://schemas.microsoft.com/office/drawing/2014/main" id="{86D70F62-3178-4985-D3E4-7C30B52AFBC0}"/>
                </a:ext>
              </a:extLst>
            </p:cNvPr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78;p31">
              <a:extLst>
                <a:ext uri="{FF2B5EF4-FFF2-40B4-BE49-F238E27FC236}">
                  <a16:creationId xmlns:a16="http://schemas.microsoft.com/office/drawing/2014/main" id="{22D49ECC-7B15-FFAA-0329-CEEED3EC8513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79;p31">
              <a:extLst>
                <a:ext uri="{FF2B5EF4-FFF2-40B4-BE49-F238E27FC236}">
                  <a16:creationId xmlns:a16="http://schemas.microsoft.com/office/drawing/2014/main" id="{5D2BB21E-67F6-80E7-0338-CEE42F42D2EB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80;p31">
              <a:extLst>
                <a:ext uri="{FF2B5EF4-FFF2-40B4-BE49-F238E27FC236}">
                  <a16:creationId xmlns:a16="http://schemas.microsoft.com/office/drawing/2014/main" id="{6442533C-BD13-4888-5ADE-659EFF63B232}"/>
                </a:ext>
              </a:extLst>
            </p:cNvPr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81;p31">
              <a:extLst>
                <a:ext uri="{FF2B5EF4-FFF2-40B4-BE49-F238E27FC236}">
                  <a16:creationId xmlns:a16="http://schemas.microsoft.com/office/drawing/2014/main" id="{7762DB9B-CB9A-BB71-5F35-5C2AAB926FFB}"/>
                </a:ext>
              </a:extLst>
            </p:cNvPr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82;p31">
              <a:extLst>
                <a:ext uri="{FF2B5EF4-FFF2-40B4-BE49-F238E27FC236}">
                  <a16:creationId xmlns:a16="http://schemas.microsoft.com/office/drawing/2014/main" id="{AAC78636-99EC-BCCE-ED36-77C84CD8AB39}"/>
                </a:ext>
              </a:extLst>
            </p:cNvPr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83;p31">
              <a:extLst>
                <a:ext uri="{FF2B5EF4-FFF2-40B4-BE49-F238E27FC236}">
                  <a16:creationId xmlns:a16="http://schemas.microsoft.com/office/drawing/2014/main" id="{A0F954AF-3E08-388E-AAB5-5D3489AD9DBF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84;p31">
              <a:extLst>
                <a:ext uri="{FF2B5EF4-FFF2-40B4-BE49-F238E27FC236}">
                  <a16:creationId xmlns:a16="http://schemas.microsoft.com/office/drawing/2014/main" id="{6F73B939-D255-E287-F3F3-09698A1CBEA5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85;p31">
              <a:extLst>
                <a:ext uri="{FF2B5EF4-FFF2-40B4-BE49-F238E27FC236}">
                  <a16:creationId xmlns:a16="http://schemas.microsoft.com/office/drawing/2014/main" id="{AF373FA7-9319-F9E4-93B2-07A920137185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86;p31">
              <a:extLst>
                <a:ext uri="{FF2B5EF4-FFF2-40B4-BE49-F238E27FC236}">
                  <a16:creationId xmlns:a16="http://schemas.microsoft.com/office/drawing/2014/main" id="{3C80725A-D70A-BF5C-846C-663DE250B6E6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87;p31">
              <a:extLst>
                <a:ext uri="{FF2B5EF4-FFF2-40B4-BE49-F238E27FC236}">
                  <a16:creationId xmlns:a16="http://schemas.microsoft.com/office/drawing/2014/main" id="{5E8E204C-FFD6-0EDE-CA12-1A78E8470C17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8;p31">
              <a:extLst>
                <a:ext uri="{FF2B5EF4-FFF2-40B4-BE49-F238E27FC236}">
                  <a16:creationId xmlns:a16="http://schemas.microsoft.com/office/drawing/2014/main" id="{5E7894A7-BF46-EE21-FB55-C860258D5CFD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89;p31">
              <a:extLst>
                <a:ext uri="{FF2B5EF4-FFF2-40B4-BE49-F238E27FC236}">
                  <a16:creationId xmlns:a16="http://schemas.microsoft.com/office/drawing/2014/main" id="{6E2BB2CB-BADF-55CE-900B-873A6EA96907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690;p31">
              <a:extLst>
                <a:ext uri="{FF2B5EF4-FFF2-40B4-BE49-F238E27FC236}">
                  <a16:creationId xmlns:a16="http://schemas.microsoft.com/office/drawing/2014/main" id="{F0BD1728-B661-E05F-1CC8-E5B5903AB816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691;p31">
              <a:extLst>
                <a:ext uri="{FF2B5EF4-FFF2-40B4-BE49-F238E27FC236}">
                  <a16:creationId xmlns:a16="http://schemas.microsoft.com/office/drawing/2014/main" id="{C13AFEFB-D610-5988-038E-80F17106527F}"/>
                </a:ext>
              </a:extLst>
            </p:cNvPr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692;p31">
              <a:extLst>
                <a:ext uri="{FF2B5EF4-FFF2-40B4-BE49-F238E27FC236}">
                  <a16:creationId xmlns:a16="http://schemas.microsoft.com/office/drawing/2014/main" id="{5110C34C-E64E-5198-47D8-C089B653728F}"/>
                </a:ext>
              </a:extLst>
            </p:cNvPr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693;p31">
              <a:extLst>
                <a:ext uri="{FF2B5EF4-FFF2-40B4-BE49-F238E27FC236}">
                  <a16:creationId xmlns:a16="http://schemas.microsoft.com/office/drawing/2014/main" id="{CAA4C057-D6EE-8893-3F0B-E3D9F4282C85}"/>
                </a:ext>
              </a:extLst>
            </p:cNvPr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694;p31">
              <a:extLst>
                <a:ext uri="{FF2B5EF4-FFF2-40B4-BE49-F238E27FC236}">
                  <a16:creationId xmlns:a16="http://schemas.microsoft.com/office/drawing/2014/main" id="{A0914C84-67B9-EA79-FE41-0E682F995366}"/>
                </a:ext>
              </a:extLst>
            </p:cNvPr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695;p31">
              <a:extLst>
                <a:ext uri="{FF2B5EF4-FFF2-40B4-BE49-F238E27FC236}">
                  <a16:creationId xmlns:a16="http://schemas.microsoft.com/office/drawing/2014/main" id="{7FBFF0E2-545B-F2B9-92E9-48FC9B6F167A}"/>
                </a:ext>
              </a:extLst>
            </p:cNvPr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696;p31">
              <a:extLst>
                <a:ext uri="{FF2B5EF4-FFF2-40B4-BE49-F238E27FC236}">
                  <a16:creationId xmlns:a16="http://schemas.microsoft.com/office/drawing/2014/main" id="{05E72CA8-4DA4-8DDF-6B47-01BE00DB6936}"/>
                </a:ext>
              </a:extLst>
            </p:cNvPr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697;p31">
              <a:extLst>
                <a:ext uri="{FF2B5EF4-FFF2-40B4-BE49-F238E27FC236}">
                  <a16:creationId xmlns:a16="http://schemas.microsoft.com/office/drawing/2014/main" id="{57E5CF2B-8D07-90F8-7F53-8F7646B0BD9D}"/>
                </a:ext>
              </a:extLst>
            </p:cNvPr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98;p31">
              <a:extLst>
                <a:ext uri="{FF2B5EF4-FFF2-40B4-BE49-F238E27FC236}">
                  <a16:creationId xmlns:a16="http://schemas.microsoft.com/office/drawing/2014/main" id="{9D534FA3-9686-C912-1CE8-19B906FBBEAF}"/>
                </a:ext>
              </a:extLst>
            </p:cNvPr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99;p31">
              <a:extLst>
                <a:ext uri="{FF2B5EF4-FFF2-40B4-BE49-F238E27FC236}">
                  <a16:creationId xmlns:a16="http://schemas.microsoft.com/office/drawing/2014/main" id="{6B2B918C-C3E3-84ED-760E-D687CE959556}"/>
                </a:ext>
              </a:extLst>
            </p:cNvPr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00;p31">
              <a:extLst>
                <a:ext uri="{FF2B5EF4-FFF2-40B4-BE49-F238E27FC236}">
                  <a16:creationId xmlns:a16="http://schemas.microsoft.com/office/drawing/2014/main" id="{A21037A7-3804-5259-8AA7-36B87F5D3084}"/>
                </a:ext>
              </a:extLst>
            </p:cNvPr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01;p31">
              <a:extLst>
                <a:ext uri="{FF2B5EF4-FFF2-40B4-BE49-F238E27FC236}">
                  <a16:creationId xmlns:a16="http://schemas.microsoft.com/office/drawing/2014/main" id="{E3FBE87C-B07F-3ADD-2207-A2C47415AB19}"/>
                </a:ext>
              </a:extLst>
            </p:cNvPr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02;p31">
              <a:extLst>
                <a:ext uri="{FF2B5EF4-FFF2-40B4-BE49-F238E27FC236}">
                  <a16:creationId xmlns:a16="http://schemas.microsoft.com/office/drawing/2014/main" id="{A4156CE1-075A-A619-0B2D-1B07F2FBFAF6}"/>
                </a:ext>
              </a:extLst>
            </p:cNvPr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03;p31">
              <a:extLst>
                <a:ext uri="{FF2B5EF4-FFF2-40B4-BE49-F238E27FC236}">
                  <a16:creationId xmlns:a16="http://schemas.microsoft.com/office/drawing/2014/main" id="{E0EB0B4B-29CE-FED6-7D86-D009584E8B9C}"/>
                </a:ext>
              </a:extLst>
            </p:cNvPr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18CD3B9-3F97-ABA4-52B4-03BAAE633DA1}"/>
              </a:ext>
            </a:extLst>
          </p:cNvPr>
          <p:cNvSpPr txBox="1"/>
          <p:nvPr/>
        </p:nvSpPr>
        <p:spPr>
          <a:xfrm>
            <a:off x="2629294" y="778072"/>
            <a:ext cx="4852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Cải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tiến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thuật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quay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(backtracking)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F587C9-A514-F04A-04DE-5C8F70E0F113}"/>
              </a:ext>
            </a:extLst>
          </p:cNvPr>
          <p:cNvSpPr txBox="1"/>
          <p:nvPr/>
        </p:nvSpPr>
        <p:spPr>
          <a:xfrm>
            <a:off x="2629293" y="1574290"/>
            <a:ext cx="4789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à kỹ thuật xây dựng cây không gian trạng thái để tìm lời giải </a:t>
            </a: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 ưu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ử dụng </a:t>
            </a: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 trị cận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để cắt bớt các nhánh trong quá trình duyệt.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006600-83F6-5A7B-1005-967DC2F3D6EE}"/>
              </a:ext>
            </a:extLst>
          </p:cNvPr>
          <p:cNvSpPr txBox="1"/>
          <p:nvPr/>
        </p:nvSpPr>
        <p:spPr>
          <a:xfrm>
            <a:off x="2629294" y="3293837"/>
            <a:ext cx="4789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 err="1">
                <a:solidFill>
                  <a:schemeClr val="accent2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trị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thiểu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nó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đạt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tới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vi-VN" sz="20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5DA9794-99B4-B8E4-D46C-EDA92F79FDC1}"/>
              </a:ext>
            </a:extLst>
          </p:cNvPr>
          <p:cNvCxnSpPr>
            <a:cxnSpLocks/>
          </p:cNvCxnSpPr>
          <p:nvPr/>
        </p:nvCxnSpPr>
        <p:spPr>
          <a:xfrm>
            <a:off x="2180246" y="1940827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9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F75068-2014-33A7-1222-7208F1AACA0C}"/>
              </a:ext>
            </a:extLst>
          </p:cNvPr>
          <p:cNvSpPr/>
          <p:nvPr/>
        </p:nvSpPr>
        <p:spPr>
          <a:xfrm>
            <a:off x="0" y="0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9E5A4F-FB35-15B0-771C-07AA9B8EC295}"/>
              </a:ext>
            </a:extLst>
          </p:cNvPr>
          <p:cNvGrpSpPr/>
          <p:nvPr/>
        </p:nvGrpSpPr>
        <p:grpSpPr>
          <a:xfrm>
            <a:off x="5686403" y="403891"/>
            <a:ext cx="606835" cy="581778"/>
            <a:chOff x="6155527" y="609834"/>
            <a:chExt cx="690720" cy="6621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CC42D1-0ABE-34DD-19CC-32820A3C2D3C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8E8C44-08DB-5F10-F33F-05F97FFB8D00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867B11-F64A-91C9-A618-9615A32AF770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214BC22-7AFF-F8F6-9A77-23B0142B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25" y="1384024"/>
            <a:ext cx="7461748" cy="295016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197C66D7-A728-2AE7-7201-DB7112EFF4C4}"/>
              </a:ext>
            </a:extLst>
          </p:cNvPr>
          <p:cNvSpPr/>
          <p:nvPr/>
        </p:nvSpPr>
        <p:spPr>
          <a:xfrm>
            <a:off x="2749668" y="-112532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1508BED-E241-CA84-EC47-8FBBACA3DC6D}"/>
              </a:ext>
            </a:extLst>
          </p:cNvPr>
          <p:cNvSpPr/>
          <p:nvPr/>
        </p:nvSpPr>
        <p:spPr>
          <a:xfrm rot="2416665">
            <a:off x="3062071" y="196933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9BE66-D043-FB4C-3CCA-E79AB4EB6A49}"/>
              </a:ext>
            </a:extLst>
          </p:cNvPr>
          <p:cNvSpPr txBox="1"/>
          <p:nvPr/>
        </p:nvSpPr>
        <p:spPr>
          <a:xfrm>
            <a:off x="3265391" y="25683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ý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tưởng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0B9882-44BB-98B0-28AA-FB873882C085}"/>
              </a:ext>
            </a:extLst>
          </p:cNvPr>
          <p:cNvCxnSpPr>
            <a:cxnSpLocks/>
          </p:cNvCxnSpPr>
          <p:nvPr/>
        </p:nvCxnSpPr>
        <p:spPr>
          <a:xfrm>
            <a:off x="4155757" y="872181"/>
            <a:ext cx="83248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D139994-B1B2-4575-2772-DDE3AE1889EC}"/>
              </a:ext>
            </a:extLst>
          </p:cNvPr>
          <p:cNvSpPr txBox="1"/>
          <p:nvPr/>
        </p:nvSpPr>
        <p:spPr>
          <a:xfrm>
            <a:off x="3493820" y="964983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BACKTRACKING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C503B50-5314-E256-660F-08DF595A41F6}"/>
              </a:ext>
            </a:extLst>
          </p:cNvPr>
          <p:cNvSpPr/>
          <p:nvPr/>
        </p:nvSpPr>
        <p:spPr>
          <a:xfrm>
            <a:off x="2601353" y="3933190"/>
            <a:ext cx="364731" cy="368319"/>
          </a:xfrm>
          <a:prstGeom prst="ellipse">
            <a:avLst/>
          </a:prstGeom>
          <a:solidFill>
            <a:srgbClr val="10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058764-CC4B-0697-D1C6-327DE92CFAD8}"/>
              </a:ext>
            </a:extLst>
          </p:cNvPr>
          <p:cNvSpPr txBox="1"/>
          <p:nvPr/>
        </p:nvSpPr>
        <p:spPr>
          <a:xfrm>
            <a:off x="1999999" y="4515783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Optimal solution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CD60DA4-833C-722E-68CE-C322A6C4B7A1}"/>
              </a:ext>
            </a:extLst>
          </p:cNvPr>
          <p:cNvCxnSpPr>
            <a:cxnSpLocks/>
          </p:cNvCxnSpPr>
          <p:nvPr/>
        </p:nvCxnSpPr>
        <p:spPr>
          <a:xfrm flipH="1" flipV="1">
            <a:off x="2797653" y="4294011"/>
            <a:ext cx="1" cy="24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7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F75068-2014-33A7-1222-7208F1AACA0C}"/>
              </a:ext>
            </a:extLst>
          </p:cNvPr>
          <p:cNvSpPr/>
          <p:nvPr/>
        </p:nvSpPr>
        <p:spPr>
          <a:xfrm>
            <a:off x="0" y="0"/>
            <a:ext cx="9144000" cy="77937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9E5A4F-FB35-15B0-771C-07AA9B8EC295}"/>
              </a:ext>
            </a:extLst>
          </p:cNvPr>
          <p:cNvGrpSpPr/>
          <p:nvPr/>
        </p:nvGrpSpPr>
        <p:grpSpPr>
          <a:xfrm>
            <a:off x="5686403" y="403891"/>
            <a:ext cx="606835" cy="581778"/>
            <a:chOff x="6155527" y="609834"/>
            <a:chExt cx="690720" cy="6621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CC42D1-0ABE-34DD-19CC-32820A3C2D3C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8E8C44-08DB-5F10-F33F-05F97FFB8D00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867B11-F64A-91C9-A618-9615A32AF770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214BC22-7AFF-F8F6-9A77-23B0142B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3539" y="1384024"/>
            <a:ext cx="6461662" cy="2909987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197C66D7-A728-2AE7-7201-DB7112EFF4C4}"/>
              </a:ext>
            </a:extLst>
          </p:cNvPr>
          <p:cNvSpPr/>
          <p:nvPr/>
        </p:nvSpPr>
        <p:spPr>
          <a:xfrm>
            <a:off x="2749668" y="-112532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1508BED-E241-CA84-EC47-8FBBACA3DC6D}"/>
              </a:ext>
            </a:extLst>
          </p:cNvPr>
          <p:cNvSpPr/>
          <p:nvPr/>
        </p:nvSpPr>
        <p:spPr>
          <a:xfrm rot="2416665">
            <a:off x="3062071" y="196933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0B9882-44BB-98B0-28AA-FB873882C085}"/>
              </a:ext>
            </a:extLst>
          </p:cNvPr>
          <p:cNvCxnSpPr>
            <a:cxnSpLocks/>
          </p:cNvCxnSpPr>
          <p:nvPr/>
        </p:nvCxnSpPr>
        <p:spPr>
          <a:xfrm>
            <a:off x="4155757" y="872181"/>
            <a:ext cx="83248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2ECD02-96A3-47BA-47FA-CCC60A5E5500}"/>
              </a:ext>
            </a:extLst>
          </p:cNvPr>
          <p:cNvSpPr txBox="1"/>
          <p:nvPr/>
        </p:nvSpPr>
        <p:spPr>
          <a:xfrm>
            <a:off x="3164403" y="964983"/>
            <a:ext cx="281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BRANCH AND BOUND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C1F06-BE6E-1806-7E90-0D6A976FA52E}"/>
              </a:ext>
            </a:extLst>
          </p:cNvPr>
          <p:cNvSpPr txBox="1"/>
          <p:nvPr/>
        </p:nvSpPr>
        <p:spPr>
          <a:xfrm>
            <a:off x="1999999" y="4515783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Optimal solution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B2A330-AF8B-E0C2-D86F-4D80D96568EE}"/>
              </a:ext>
            </a:extLst>
          </p:cNvPr>
          <p:cNvCxnSpPr>
            <a:cxnSpLocks/>
          </p:cNvCxnSpPr>
          <p:nvPr/>
        </p:nvCxnSpPr>
        <p:spPr>
          <a:xfrm flipH="1" flipV="1">
            <a:off x="2797653" y="4294011"/>
            <a:ext cx="1" cy="24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66F9CA-26BA-1B58-07E5-D9610C259B70}"/>
              </a:ext>
            </a:extLst>
          </p:cNvPr>
          <p:cNvSpPr txBox="1"/>
          <p:nvPr/>
        </p:nvSpPr>
        <p:spPr>
          <a:xfrm>
            <a:off x="3265391" y="25683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họa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ý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tưởng</a:t>
            </a:r>
            <a:endParaRPr lang="en-US" sz="2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5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ADEE4-1A56-AB76-5A84-6287E1635A55}"/>
              </a:ext>
            </a:extLst>
          </p:cNvPr>
          <p:cNvGrpSpPr/>
          <p:nvPr/>
        </p:nvGrpSpPr>
        <p:grpSpPr>
          <a:xfrm>
            <a:off x="6118685" y="350398"/>
            <a:ext cx="606835" cy="581778"/>
            <a:chOff x="6155527" y="609834"/>
            <a:chExt cx="690720" cy="662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96811-2325-60B3-D85B-2885B45E4047}"/>
                </a:ext>
              </a:extLst>
            </p:cNvPr>
            <p:cNvSpPr/>
            <p:nvPr/>
          </p:nvSpPr>
          <p:spPr>
            <a:xfrm>
              <a:off x="6155527" y="675348"/>
              <a:ext cx="596685" cy="596685"/>
            </a:xfrm>
            <a:prstGeom prst="ellipse">
              <a:avLst/>
            </a:prstGeom>
            <a:noFill/>
            <a:ln w="635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5027E2-0E74-B850-1806-72E038648D05}"/>
                </a:ext>
              </a:extLst>
            </p:cNvPr>
            <p:cNvSpPr/>
            <p:nvPr/>
          </p:nvSpPr>
          <p:spPr>
            <a:xfrm>
              <a:off x="6425019" y="609834"/>
              <a:ext cx="131027" cy="131028"/>
            </a:xfrm>
            <a:prstGeom prst="ellipse">
              <a:avLst/>
            </a:prstGeom>
            <a:solidFill>
              <a:srgbClr val="2ED7C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7E1F90E-42DB-C3F4-DA4D-3DB0CB0D88E9}"/>
                </a:ext>
              </a:extLst>
            </p:cNvPr>
            <p:cNvSpPr/>
            <p:nvPr/>
          </p:nvSpPr>
          <p:spPr>
            <a:xfrm>
              <a:off x="6658176" y="934632"/>
              <a:ext cx="188071" cy="188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2ED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Hexagon 33">
            <a:extLst>
              <a:ext uri="{FF2B5EF4-FFF2-40B4-BE49-F238E27FC236}">
                <a16:creationId xmlns:a16="http://schemas.microsoft.com/office/drawing/2014/main" id="{71CF8F7B-A9DC-6A70-6530-3CA8CA918859}"/>
              </a:ext>
            </a:extLst>
          </p:cNvPr>
          <p:cNvSpPr/>
          <p:nvPr/>
        </p:nvSpPr>
        <p:spPr>
          <a:xfrm>
            <a:off x="2256845" y="-126002"/>
            <a:ext cx="646893" cy="557666"/>
          </a:xfrm>
          <a:prstGeom prst="hexagon">
            <a:avLst/>
          </a:prstGeom>
          <a:noFill/>
          <a:ln w="12700">
            <a:solidFill>
              <a:srgbClr val="2ED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47C723BE-E633-1A85-5499-5E41B02057A2}"/>
              </a:ext>
            </a:extLst>
          </p:cNvPr>
          <p:cNvSpPr/>
          <p:nvPr/>
        </p:nvSpPr>
        <p:spPr>
          <a:xfrm rot="2416665">
            <a:off x="2530725" y="180976"/>
            <a:ext cx="459639" cy="396240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B98A4D-8AB0-9E54-4338-9E0AACA017C2}"/>
              </a:ext>
            </a:extLst>
          </p:cNvPr>
          <p:cNvSpPr txBox="1"/>
          <p:nvPr/>
        </p:nvSpPr>
        <p:spPr>
          <a:xfrm>
            <a:off x="3944617" y="918838"/>
            <a:ext cx="434813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BnB(i) </a:t>
            </a:r>
            <a:endParaRPr lang="vi-VN" sz="2000" b="1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endParaRPr lang="en-US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(j thuộc tập lựa chọn của của i)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(j thỏa mãn các ràng buộc của bài toán) 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Ghi nhận trạng thái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hiện tại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x’ 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( i == n ) // trạng thái hiện tại là nút lá 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Cập nhật lời giải tối ưu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Else 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 định cận của nút hiện tại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//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f(x’) &gt; x ) //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&lt; 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BnB(i+1)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Trả về trạng thái cũ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lang="vi-VN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BAE02-819C-6E26-66DD-197F670DF5A3}"/>
              </a:ext>
            </a:extLst>
          </p:cNvPr>
          <p:cNvSpPr/>
          <p:nvPr/>
        </p:nvSpPr>
        <p:spPr>
          <a:xfrm>
            <a:off x="0" y="841052"/>
            <a:ext cx="3649851" cy="385493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583132-A879-F6FB-7481-13382B63C473}"/>
              </a:ext>
            </a:extLst>
          </p:cNvPr>
          <p:cNvSpPr txBox="1"/>
          <p:nvPr/>
        </p:nvSpPr>
        <p:spPr>
          <a:xfrm>
            <a:off x="2437802" y="229378"/>
            <a:ext cx="4268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thuật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phổ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quát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33C4E8-7791-6E0D-DD27-C3445BD2D155}"/>
              </a:ext>
            </a:extLst>
          </p:cNvPr>
          <p:cNvSpPr txBox="1"/>
          <p:nvPr/>
        </p:nvSpPr>
        <p:spPr>
          <a:xfrm>
            <a:off x="590181" y="1309611"/>
            <a:ext cx="25482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Khởi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Hàm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f 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tạm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C23DC0-D871-6044-53AB-AF9F5D89B593}"/>
              </a:ext>
            </a:extLst>
          </p:cNvPr>
          <p:cNvSpPr txBox="1"/>
          <p:nvPr/>
        </p:nvSpPr>
        <p:spPr>
          <a:xfrm>
            <a:off x="590180" y="2820639"/>
            <a:ext cx="29131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thiểu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-&gt;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dưới</a:t>
            </a:r>
            <a:endParaRPr lang="en-US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-&gt;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endParaRPr lang="en-US" sz="1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5C17FC9E-ECE1-C33C-8A4A-4700AF246C26}"/>
              </a:ext>
            </a:extLst>
          </p:cNvPr>
          <p:cNvSpPr/>
          <p:nvPr/>
        </p:nvSpPr>
        <p:spPr>
          <a:xfrm>
            <a:off x="8298420" y="0"/>
            <a:ext cx="854737" cy="51700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7A2A99-08F7-2A16-56B8-2DE930F46DE1}"/>
              </a:ext>
            </a:extLst>
          </p:cNvPr>
          <p:cNvSpPr/>
          <p:nvPr/>
        </p:nvSpPr>
        <p:spPr>
          <a:xfrm>
            <a:off x="273953" y="329773"/>
            <a:ext cx="1253194" cy="1258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3E5F1A-4AF4-0FC2-368B-20F6B24273B3}"/>
              </a:ext>
            </a:extLst>
          </p:cNvPr>
          <p:cNvSpPr txBox="1"/>
          <p:nvPr/>
        </p:nvSpPr>
        <p:spPr>
          <a:xfrm>
            <a:off x="608094" y="630656"/>
            <a:ext cx="1612942" cy="830997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 ĐIỂM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</a:t>
            </a:r>
          </a:p>
        </p:txBody>
      </p:sp>
      <p:grpSp>
        <p:nvGrpSpPr>
          <p:cNvPr id="21" name="Google Shape;7667;p31">
            <a:extLst>
              <a:ext uri="{FF2B5EF4-FFF2-40B4-BE49-F238E27FC236}">
                <a16:creationId xmlns:a16="http://schemas.microsoft.com/office/drawing/2014/main" id="{A3F038BB-1E88-99BA-379F-29E1CA1B087F}"/>
              </a:ext>
            </a:extLst>
          </p:cNvPr>
          <p:cNvGrpSpPr/>
          <p:nvPr/>
        </p:nvGrpSpPr>
        <p:grpSpPr>
          <a:xfrm rot="10800000">
            <a:off x="927074" y="3801668"/>
            <a:ext cx="321101" cy="1883262"/>
            <a:chOff x="1037125" y="2236325"/>
            <a:chExt cx="149100" cy="874475"/>
          </a:xfrm>
        </p:grpSpPr>
        <p:sp>
          <p:nvSpPr>
            <p:cNvPr id="22" name="Google Shape;7668;p31">
              <a:extLst>
                <a:ext uri="{FF2B5EF4-FFF2-40B4-BE49-F238E27FC236}">
                  <a16:creationId xmlns:a16="http://schemas.microsoft.com/office/drawing/2014/main" id="{C19A5516-B662-304E-7885-CF584B1E6FEF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69;p31">
              <a:extLst>
                <a:ext uri="{FF2B5EF4-FFF2-40B4-BE49-F238E27FC236}">
                  <a16:creationId xmlns:a16="http://schemas.microsoft.com/office/drawing/2014/main" id="{D93B3623-0336-9D00-CBC6-D254E69AE6C7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0;p31">
              <a:extLst>
                <a:ext uri="{FF2B5EF4-FFF2-40B4-BE49-F238E27FC236}">
                  <a16:creationId xmlns:a16="http://schemas.microsoft.com/office/drawing/2014/main" id="{7AE542DA-03F3-B4CF-027C-0EEB40CFBA79}"/>
                </a:ext>
              </a:extLst>
            </p:cNvPr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71;p31">
              <a:extLst>
                <a:ext uri="{FF2B5EF4-FFF2-40B4-BE49-F238E27FC236}">
                  <a16:creationId xmlns:a16="http://schemas.microsoft.com/office/drawing/2014/main" id="{2C19C915-D1B7-EB5B-1CC3-C202E0F5D03B}"/>
                </a:ext>
              </a:extLst>
            </p:cNvPr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72;p31">
              <a:extLst>
                <a:ext uri="{FF2B5EF4-FFF2-40B4-BE49-F238E27FC236}">
                  <a16:creationId xmlns:a16="http://schemas.microsoft.com/office/drawing/2014/main" id="{A314130B-079A-F3C3-075B-06BE32EFA391}"/>
                </a:ext>
              </a:extLst>
            </p:cNvPr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73;p31">
              <a:extLst>
                <a:ext uri="{FF2B5EF4-FFF2-40B4-BE49-F238E27FC236}">
                  <a16:creationId xmlns:a16="http://schemas.microsoft.com/office/drawing/2014/main" id="{75264976-7509-3549-4801-849EA81287B8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74;p31">
              <a:extLst>
                <a:ext uri="{FF2B5EF4-FFF2-40B4-BE49-F238E27FC236}">
                  <a16:creationId xmlns:a16="http://schemas.microsoft.com/office/drawing/2014/main" id="{7F1F288F-E74F-48E3-A786-22A49E04BF4B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75;p31">
              <a:extLst>
                <a:ext uri="{FF2B5EF4-FFF2-40B4-BE49-F238E27FC236}">
                  <a16:creationId xmlns:a16="http://schemas.microsoft.com/office/drawing/2014/main" id="{49117589-271E-CEA6-C55F-7B7D645B4DE5}"/>
                </a:ext>
              </a:extLst>
            </p:cNvPr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76;p31">
              <a:extLst>
                <a:ext uri="{FF2B5EF4-FFF2-40B4-BE49-F238E27FC236}">
                  <a16:creationId xmlns:a16="http://schemas.microsoft.com/office/drawing/2014/main" id="{29B34035-D0C1-6AEC-A3F1-6E1507A5775B}"/>
                </a:ext>
              </a:extLst>
            </p:cNvPr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77;p31">
              <a:extLst>
                <a:ext uri="{FF2B5EF4-FFF2-40B4-BE49-F238E27FC236}">
                  <a16:creationId xmlns:a16="http://schemas.microsoft.com/office/drawing/2014/main" id="{86D70F62-3178-4985-D3E4-7C30B52AFBC0}"/>
                </a:ext>
              </a:extLst>
            </p:cNvPr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78;p31">
              <a:extLst>
                <a:ext uri="{FF2B5EF4-FFF2-40B4-BE49-F238E27FC236}">
                  <a16:creationId xmlns:a16="http://schemas.microsoft.com/office/drawing/2014/main" id="{22D49ECC-7B15-FFAA-0329-CEEED3EC8513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79;p31">
              <a:extLst>
                <a:ext uri="{FF2B5EF4-FFF2-40B4-BE49-F238E27FC236}">
                  <a16:creationId xmlns:a16="http://schemas.microsoft.com/office/drawing/2014/main" id="{5D2BB21E-67F6-80E7-0338-CEE42F42D2EB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80;p31">
              <a:extLst>
                <a:ext uri="{FF2B5EF4-FFF2-40B4-BE49-F238E27FC236}">
                  <a16:creationId xmlns:a16="http://schemas.microsoft.com/office/drawing/2014/main" id="{6442533C-BD13-4888-5ADE-659EFF63B232}"/>
                </a:ext>
              </a:extLst>
            </p:cNvPr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81;p31">
              <a:extLst>
                <a:ext uri="{FF2B5EF4-FFF2-40B4-BE49-F238E27FC236}">
                  <a16:creationId xmlns:a16="http://schemas.microsoft.com/office/drawing/2014/main" id="{7762DB9B-CB9A-BB71-5F35-5C2AAB926FFB}"/>
                </a:ext>
              </a:extLst>
            </p:cNvPr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82;p31">
              <a:extLst>
                <a:ext uri="{FF2B5EF4-FFF2-40B4-BE49-F238E27FC236}">
                  <a16:creationId xmlns:a16="http://schemas.microsoft.com/office/drawing/2014/main" id="{AAC78636-99EC-BCCE-ED36-77C84CD8AB39}"/>
                </a:ext>
              </a:extLst>
            </p:cNvPr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83;p31">
              <a:extLst>
                <a:ext uri="{FF2B5EF4-FFF2-40B4-BE49-F238E27FC236}">
                  <a16:creationId xmlns:a16="http://schemas.microsoft.com/office/drawing/2014/main" id="{A0F954AF-3E08-388E-AAB5-5D3489AD9DBF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84;p31">
              <a:extLst>
                <a:ext uri="{FF2B5EF4-FFF2-40B4-BE49-F238E27FC236}">
                  <a16:creationId xmlns:a16="http://schemas.microsoft.com/office/drawing/2014/main" id="{6F73B939-D255-E287-F3F3-09698A1CBEA5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85;p31">
              <a:extLst>
                <a:ext uri="{FF2B5EF4-FFF2-40B4-BE49-F238E27FC236}">
                  <a16:creationId xmlns:a16="http://schemas.microsoft.com/office/drawing/2014/main" id="{AF373FA7-9319-F9E4-93B2-07A920137185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86;p31">
              <a:extLst>
                <a:ext uri="{FF2B5EF4-FFF2-40B4-BE49-F238E27FC236}">
                  <a16:creationId xmlns:a16="http://schemas.microsoft.com/office/drawing/2014/main" id="{3C80725A-D70A-BF5C-846C-663DE250B6E6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87;p31">
              <a:extLst>
                <a:ext uri="{FF2B5EF4-FFF2-40B4-BE49-F238E27FC236}">
                  <a16:creationId xmlns:a16="http://schemas.microsoft.com/office/drawing/2014/main" id="{5E8E204C-FFD6-0EDE-CA12-1A78E8470C17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8;p31">
              <a:extLst>
                <a:ext uri="{FF2B5EF4-FFF2-40B4-BE49-F238E27FC236}">
                  <a16:creationId xmlns:a16="http://schemas.microsoft.com/office/drawing/2014/main" id="{5E7894A7-BF46-EE21-FB55-C860258D5CFD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89;p31">
              <a:extLst>
                <a:ext uri="{FF2B5EF4-FFF2-40B4-BE49-F238E27FC236}">
                  <a16:creationId xmlns:a16="http://schemas.microsoft.com/office/drawing/2014/main" id="{6E2BB2CB-BADF-55CE-900B-873A6EA96907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690;p31">
              <a:extLst>
                <a:ext uri="{FF2B5EF4-FFF2-40B4-BE49-F238E27FC236}">
                  <a16:creationId xmlns:a16="http://schemas.microsoft.com/office/drawing/2014/main" id="{F0BD1728-B661-E05F-1CC8-E5B5903AB816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691;p31">
              <a:extLst>
                <a:ext uri="{FF2B5EF4-FFF2-40B4-BE49-F238E27FC236}">
                  <a16:creationId xmlns:a16="http://schemas.microsoft.com/office/drawing/2014/main" id="{C13AFEFB-D610-5988-038E-80F17106527F}"/>
                </a:ext>
              </a:extLst>
            </p:cNvPr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692;p31">
              <a:extLst>
                <a:ext uri="{FF2B5EF4-FFF2-40B4-BE49-F238E27FC236}">
                  <a16:creationId xmlns:a16="http://schemas.microsoft.com/office/drawing/2014/main" id="{5110C34C-E64E-5198-47D8-C089B653728F}"/>
                </a:ext>
              </a:extLst>
            </p:cNvPr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693;p31">
              <a:extLst>
                <a:ext uri="{FF2B5EF4-FFF2-40B4-BE49-F238E27FC236}">
                  <a16:creationId xmlns:a16="http://schemas.microsoft.com/office/drawing/2014/main" id="{CAA4C057-D6EE-8893-3F0B-E3D9F4282C85}"/>
                </a:ext>
              </a:extLst>
            </p:cNvPr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694;p31">
              <a:extLst>
                <a:ext uri="{FF2B5EF4-FFF2-40B4-BE49-F238E27FC236}">
                  <a16:creationId xmlns:a16="http://schemas.microsoft.com/office/drawing/2014/main" id="{A0914C84-67B9-EA79-FE41-0E682F995366}"/>
                </a:ext>
              </a:extLst>
            </p:cNvPr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695;p31">
              <a:extLst>
                <a:ext uri="{FF2B5EF4-FFF2-40B4-BE49-F238E27FC236}">
                  <a16:creationId xmlns:a16="http://schemas.microsoft.com/office/drawing/2014/main" id="{7FBFF0E2-545B-F2B9-92E9-48FC9B6F167A}"/>
                </a:ext>
              </a:extLst>
            </p:cNvPr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696;p31">
              <a:extLst>
                <a:ext uri="{FF2B5EF4-FFF2-40B4-BE49-F238E27FC236}">
                  <a16:creationId xmlns:a16="http://schemas.microsoft.com/office/drawing/2014/main" id="{05E72CA8-4DA4-8DDF-6B47-01BE00DB6936}"/>
                </a:ext>
              </a:extLst>
            </p:cNvPr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697;p31">
              <a:extLst>
                <a:ext uri="{FF2B5EF4-FFF2-40B4-BE49-F238E27FC236}">
                  <a16:creationId xmlns:a16="http://schemas.microsoft.com/office/drawing/2014/main" id="{57E5CF2B-8D07-90F8-7F53-8F7646B0BD9D}"/>
                </a:ext>
              </a:extLst>
            </p:cNvPr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98;p31">
              <a:extLst>
                <a:ext uri="{FF2B5EF4-FFF2-40B4-BE49-F238E27FC236}">
                  <a16:creationId xmlns:a16="http://schemas.microsoft.com/office/drawing/2014/main" id="{9D534FA3-9686-C912-1CE8-19B906FBBEAF}"/>
                </a:ext>
              </a:extLst>
            </p:cNvPr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99;p31">
              <a:extLst>
                <a:ext uri="{FF2B5EF4-FFF2-40B4-BE49-F238E27FC236}">
                  <a16:creationId xmlns:a16="http://schemas.microsoft.com/office/drawing/2014/main" id="{6B2B918C-C3E3-84ED-760E-D687CE959556}"/>
                </a:ext>
              </a:extLst>
            </p:cNvPr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00;p31">
              <a:extLst>
                <a:ext uri="{FF2B5EF4-FFF2-40B4-BE49-F238E27FC236}">
                  <a16:creationId xmlns:a16="http://schemas.microsoft.com/office/drawing/2014/main" id="{A21037A7-3804-5259-8AA7-36B87F5D3084}"/>
                </a:ext>
              </a:extLst>
            </p:cNvPr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01;p31">
              <a:extLst>
                <a:ext uri="{FF2B5EF4-FFF2-40B4-BE49-F238E27FC236}">
                  <a16:creationId xmlns:a16="http://schemas.microsoft.com/office/drawing/2014/main" id="{E3FBE87C-B07F-3ADD-2207-A2C47415AB19}"/>
                </a:ext>
              </a:extLst>
            </p:cNvPr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02;p31">
              <a:extLst>
                <a:ext uri="{FF2B5EF4-FFF2-40B4-BE49-F238E27FC236}">
                  <a16:creationId xmlns:a16="http://schemas.microsoft.com/office/drawing/2014/main" id="{A4156CE1-075A-A619-0B2D-1B07F2FBFAF6}"/>
                </a:ext>
              </a:extLst>
            </p:cNvPr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03;p31">
              <a:extLst>
                <a:ext uri="{FF2B5EF4-FFF2-40B4-BE49-F238E27FC236}">
                  <a16:creationId xmlns:a16="http://schemas.microsoft.com/office/drawing/2014/main" id="{E0EB0B4B-29CE-FED6-7D86-D009584E8B9C}"/>
                </a:ext>
              </a:extLst>
            </p:cNvPr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18CD3B9-3F97-ABA4-52B4-03BAAE633DA1}"/>
              </a:ext>
            </a:extLst>
          </p:cNvPr>
          <p:cNvSpPr txBox="1"/>
          <p:nvPr/>
        </p:nvSpPr>
        <p:spPr>
          <a:xfrm>
            <a:off x="2629294" y="778072"/>
            <a:ext cx="478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Nhánh cận thường được sử dụng để giải quyết những </a:t>
            </a:r>
            <a:r>
              <a:rPr lang="vi-V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 tối ưu tổ hợp</a:t>
            </a:r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F587C9-A514-F04A-04DE-5C8F70E0F113}"/>
              </a:ext>
            </a:extLst>
          </p:cNvPr>
          <p:cNvSpPr txBox="1"/>
          <p:nvPr/>
        </p:nvSpPr>
        <p:spPr>
          <a:xfrm>
            <a:off x="2629293" y="1728178"/>
            <a:ext cx="4789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 tối ưu tổ hợp là bài toán yêu cầu tìm ra một giải pháp </a:t>
            </a:r>
            <a:r>
              <a:rPr lang="vi-VN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 ưu </a:t>
            </a:r>
            <a:r>
              <a:rPr lang="vi-V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giữa các giải pháp khả dĩ trong một tập hữu hạn các giải pháp.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006600-83F6-5A7B-1005-967DC2F3D6EE}"/>
              </a:ext>
            </a:extLst>
          </p:cNvPr>
          <p:cNvSpPr txBox="1"/>
          <p:nvPr/>
        </p:nvSpPr>
        <p:spPr>
          <a:xfrm>
            <a:off x="2629294" y="3293837"/>
            <a:ext cx="4529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khóa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(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nhỏ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)</a:t>
            </a:r>
            <a:endParaRPr lang="vi-V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5DA9794-99B4-B8E4-D46C-EDA92F79FDC1}"/>
              </a:ext>
            </a:extLst>
          </p:cNvPr>
          <p:cNvCxnSpPr>
            <a:cxnSpLocks/>
          </p:cNvCxnSpPr>
          <p:nvPr/>
        </p:nvCxnSpPr>
        <p:spPr>
          <a:xfrm>
            <a:off x="2180246" y="1940827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6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5C17FC9E-ECE1-C33C-8A4A-4700AF246C26}"/>
              </a:ext>
            </a:extLst>
          </p:cNvPr>
          <p:cNvSpPr/>
          <p:nvPr/>
        </p:nvSpPr>
        <p:spPr>
          <a:xfrm>
            <a:off x="8298420" y="0"/>
            <a:ext cx="854737" cy="517007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77A2A99-08F7-2A16-56B8-2DE930F46DE1}"/>
              </a:ext>
            </a:extLst>
          </p:cNvPr>
          <p:cNvSpPr/>
          <p:nvPr/>
        </p:nvSpPr>
        <p:spPr>
          <a:xfrm>
            <a:off x="273953" y="329773"/>
            <a:ext cx="1253194" cy="1258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3E5F1A-4AF4-0FC2-368B-20F6B24273B3}"/>
              </a:ext>
            </a:extLst>
          </p:cNvPr>
          <p:cNvSpPr txBox="1"/>
          <p:nvPr/>
        </p:nvSpPr>
        <p:spPr>
          <a:xfrm>
            <a:off x="608094" y="630656"/>
            <a:ext cx="1612942" cy="830997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ĐẶC ĐIỂM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 TOÁN</a:t>
            </a:r>
          </a:p>
        </p:txBody>
      </p:sp>
      <p:grpSp>
        <p:nvGrpSpPr>
          <p:cNvPr id="21" name="Google Shape;7667;p31">
            <a:extLst>
              <a:ext uri="{FF2B5EF4-FFF2-40B4-BE49-F238E27FC236}">
                <a16:creationId xmlns:a16="http://schemas.microsoft.com/office/drawing/2014/main" id="{A3F038BB-1E88-99BA-379F-29E1CA1B087F}"/>
              </a:ext>
            </a:extLst>
          </p:cNvPr>
          <p:cNvGrpSpPr/>
          <p:nvPr/>
        </p:nvGrpSpPr>
        <p:grpSpPr>
          <a:xfrm rot="10800000">
            <a:off x="927074" y="3801668"/>
            <a:ext cx="321101" cy="1883262"/>
            <a:chOff x="1037125" y="2236325"/>
            <a:chExt cx="149100" cy="874475"/>
          </a:xfrm>
        </p:grpSpPr>
        <p:sp>
          <p:nvSpPr>
            <p:cNvPr id="22" name="Google Shape;7668;p31">
              <a:extLst>
                <a:ext uri="{FF2B5EF4-FFF2-40B4-BE49-F238E27FC236}">
                  <a16:creationId xmlns:a16="http://schemas.microsoft.com/office/drawing/2014/main" id="{C19A5516-B662-304E-7885-CF584B1E6FEF}"/>
                </a:ext>
              </a:extLst>
            </p:cNvPr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69;p31">
              <a:extLst>
                <a:ext uri="{FF2B5EF4-FFF2-40B4-BE49-F238E27FC236}">
                  <a16:creationId xmlns:a16="http://schemas.microsoft.com/office/drawing/2014/main" id="{D93B3623-0336-9D00-CBC6-D254E69AE6C7}"/>
                </a:ext>
              </a:extLst>
            </p:cNvPr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0;p31">
              <a:extLst>
                <a:ext uri="{FF2B5EF4-FFF2-40B4-BE49-F238E27FC236}">
                  <a16:creationId xmlns:a16="http://schemas.microsoft.com/office/drawing/2014/main" id="{7AE542DA-03F3-B4CF-027C-0EEB40CFBA79}"/>
                </a:ext>
              </a:extLst>
            </p:cNvPr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71;p31">
              <a:extLst>
                <a:ext uri="{FF2B5EF4-FFF2-40B4-BE49-F238E27FC236}">
                  <a16:creationId xmlns:a16="http://schemas.microsoft.com/office/drawing/2014/main" id="{2C19C915-D1B7-EB5B-1CC3-C202E0F5D03B}"/>
                </a:ext>
              </a:extLst>
            </p:cNvPr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72;p31">
              <a:extLst>
                <a:ext uri="{FF2B5EF4-FFF2-40B4-BE49-F238E27FC236}">
                  <a16:creationId xmlns:a16="http://schemas.microsoft.com/office/drawing/2014/main" id="{A314130B-079A-F3C3-075B-06BE32EFA391}"/>
                </a:ext>
              </a:extLst>
            </p:cNvPr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73;p31">
              <a:extLst>
                <a:ext uri="{FF2B5EF4-FFF2-40B4-BE49-F238E27FC236}">
                  <a16:creationId xmlns:a16="http://schemas.microsoft.com/office/drawing/2014/main" id="{75264976-7509-3549-4801-849EA81287B8}"/>
                </a:ext>
              </a:extLst>
            </p:cNvPr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74;p31">
              <a:extLst>
                <a:ext uri="{FF2B5EF4-FFF2-40B4-BE49-F238E27FC236}">
                  <a16:creationId xmlns:a16="http://schemas.microsoft.com/office/drawing/2014/main" id="{7F1F288F-E74F-48E3-A786-22A49E04BF4B}"/>
                </a:ext>
              </a:extLst>
            </p:cNvPr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75;p31">
              <a:extLst>
                <a:ext uri="{FF2B5EF4-FFF2-40B4-BE49-F238E27FC236}">
                  <a16:creationId xmlns:a16="http://schemas.microsoft.com/office/drawing/2014/main" id="{49117589-271E-CEA6-C55F-7B7D645B4DE5}"/>
                </a:ext>
              </a:extLst>
            </p:cNvPr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76;p31">
              <a:extLst>
                <a:ext uri="{FF2B5EF4-FFF2-40B4-BE49-F238E27FC236}">
                  <a16:creationId xmlns:a16="http://schemas.microsoft.com/office/drawing/2014/main" id="{29B34035-D0C1-6AEC-A3F1-6E1507A5775B}"/>
                </a:ext>
              </a:extLst>
            </p:cNvPr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677;p31">
              <a:extLst>
                <a:ext uri="{FF2B5EF4-FFF2-40B4-BE49-F238E27FC236}">
                  <a16:creationId xmlns:a16="http://schemas.microsoft.com/office/drawing/2014/main" id="{86D70F62-3178-4985-D3E4-7C30B52AFBC0}"/>
                </a:ext>
              </a:extLst>
            </p:cNvPr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78;p31">
              <a:extLst>
                <a:ext uri="{FF2B5EF4-FFF2-40B4-BE49-F238E27FC236}">
                  <a16:creationId xmlns:a16="http://schemas.microsoft.com/office/drawing/2014/main" id="{22D49ECC-7B15-FFAA-0329-CEEED3EC8513}"/>
                </a:ext>
              </a:extLst>
            </p:cNvPr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679;p31">
              <a:extLst>
                <a:ext uri="{FF2B5EF4-FFF2-40B4-BE49-F238E27FC236}">
                  <a16:creationId xmlns:a16="http://schemas.microsoft.com/office/drawing/2014/main" id="{5D2BB21E-67F6-80E7-0338-CEE42F42D2EB}"/>
                </a:ext>
              </a:extLst>
            </p:cNvPr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680;p31">
              <a:extLst>
                <a:ext uri="{FF2B5EF4-FFF2-40B4-BE49-F238E27FC236}">
                  <a16:creationId xmlns:a16="http://schemas.microsoft.com/office/drawing/2014/main" id="{6442533C-BD13-4888-5ADE-659EFF63B232}"/>
                </a:ext>
              </a:extLst>
            </p:cNvPr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81;p31">
              <a:extLst>
                <a:ext uri="{FF2B5EF4-FFF2-40B4-BE49-F238E27FC236}">
                  <a16:creationId xmlns:a16="http://schemas.microsoft.com/office/drawing/2014/main" id="{7762DB9B-CB9A-BB71-5F35-5C2AAB926FFB}"/>
                </a:ext>
              </a:extLst>
            </p:cNvPr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682;p31">
              <a:extLst>
                <a:ext uri="{FF2B5EF4-FFF2-40B4-BE49-F238E27FC236}">
                  <a16:creationId xmlns:a16="http://schemas.microsoft.com/office/drawing/2014/main" id="{AAC78636-99EC-BCCE-ED36-77C84CD8AB39}"/>
                </a:ext>
              </a:extLst>
            </p:cNvPr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83;p31">
              <a:extLst>
                <a:ext uri="{FF2B5EF4-FFF2-40B4-BE49-F238E27FC236}">
                  <a16:creationId xmlns:a16="http://schemas.microsoft.com/office/drawing/2014/main" id="{A0F954AF-3E08-388E-AAB5-5D3489AD9DBF}"/>
                </a:ext>
              </a:extLst>
            </p:cNvPr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684;p31">
              <a:extLst>
                <a:ext uri="{FF2B5EF4-FFF2-40B4-BE49-F238E27FC236}">
                  <a16:creationId xmlns:a16="http://schemas.microsoft.com/office/drawing/2014/main" id="{6F73B939-D255-E287-F3F3-09698A1CBEA5}"/>
                </a:ext>
              </a:extLst>
            </p:cNvPr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85;p31">
              <a:extLst>
                <a:ext uri="{FF2B5EF4-FFF2-40B4-BE49-F238E27FC236}">
                  <a16:creationId xmlns:a16="http://schemas.microsoft.com/office/drawing/2014/main" id="{AF373FA7-9319-F9E4-93B2-07A920137185}"/>
                </a:ext>
              </a:extLst>
            </p:cNvPr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86;p31">
              <a:extLst>
                <a:ext uri="{FF2B5EF4-FFF2-40B4-BE49-F238E27FC236}">
                  <a16:creationId xmlns:a16="http://schemas.microsoft.com/office/drawing/2014/main" id="{3C80725A-D70A-BF5C-846C-663DE250B6E6}"/>
                </a:ext>
              </a:extLst>
            </p:cNvPr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87;p31">
              <a:extLst>
                <a:ext uri="{FF2B5EF4-FFF2-40B4-BE49-F238E27FC236}">
                  <a16:creationId xmlns:a16="http://schemas.microsoft.com/office/drawing/2014/main" id="{5E8E204C-FFD6-0EDE-CA12-1A78E8470C17}"/>
                </a:ext>
              </a:extLst>
            </p:cNvPr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8;p31">
              <a:extLst>
                <a:ext uri="{FF2B5EF4-FFF2-40B4-BE49-F238E27FC236}">
                  <a16:creationId xmlns:a16="http://schemas.microsoft.com/office/drawing/2014/main" id="{5E7894A7-BF46-EE21-FB55-C860258D5CFD}"/>
                </a:ext>
              </a:extLst>
            </p:cNvPr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89;p31">
              <a:extLst>
                <a:ext uri="{FF2B5EF4-FFF2-40B4-BE49-F238E27FC236}">
                  <a16:creationId xmlns:a16="http://schemas.microsoft.com/office/drawing/2014/main" id="{6E2BB2CB-BADF-55CE-900B-873A6EA96907}"/>
                </a:ext>
              </a:extLst>
            </p:cNvPr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690;p31">
              <a:extLst>
                <a:ext uri="{FF2B5EF4-FFF2-40B4-BE49-F238E27FC236}">
                  <a16:creationId xmlns:a16="http://schemas.microsoft.com/office/drawing/2014/main" id="{F0BD1728-B661-E05F-1CC8-E5B5903AB816}"/>
                </a:ext>
              </a:extLst>
            </p:cNvPr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691;p31">
              <a:extLst>
                <a:ext uri="{FF2B5EF4-FFF2-40B4-BE49-F238E27FC236}">
                  <a16:creationId xmlns:a16="http://schemas.microsoft.com/office/drawing/2014/main" id="{C13AFEFB-D610-5988-038E-80F17106527F}"/>
                </a:ext>
              </a:extLst>
            </p:cNvPr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692;p31">
              <a:extLst>
                <a:ext uri="{FF2B5EF4-FFF2-40B4-BE49-F238E27FC236}">
                  <a16:creationId xmlns:a16="http://schemas.microsoft.com/office/drawing/2014/main" id="{5110C34C-E64E-5198-47D8-C089B653728F}"/>
                </a:ext>
              </a:extLst>
            </p:cNvPr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693;p31">
              <a:extLst>
                <a:ext uri="{FF2B5EF4-FFF2-40B4-BE49-F238E27FC236}">
                  <a16:creationId xmlns:a16="http://schemas.microsoft.com/office/drawing/2014/main" id="{CAA4C057-D6EE-8893-3F0B-E3D9F4282C85}"/>
                </a:ext>
              </a:extLst>
            </p:cNvPr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694;p31">
              <a:extLst>
                <a:ext uri="{FF2B5EF4-FFF2-40B4-BE49-F238E27FC236}">
                  <a16:creationId xmlns:a16="http://schemas.microsoft.com/office/drawing/2014/main" id="{A0914C84-67B9-EA79-FE41-0E682F995366}"/>
                </a:ext>
              </a:extLst>
            </p:cNvPr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695;p31">
              <a:extLst>
                <a:ext uri="{FF2B5EF4-FFF2-40B4-BE49-F238E27FC236}">
                  <a16:creationId xmlns:a16="http://schemas.microsoft.com/office/drawing/2014/main" id="{7FBFF0E2-545B-F2B9-92E9-48FC9B6F167A}"/>
                </a:ext>
              </a:extLst>
            </p:cNvPr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696;p31">
              <a:extLst>
                <a:ext uri="{FF2B5EF4-FFF2-40B4-BE49-F238E27FC236}">
                  <a16:creationId xmlns:a16="http://schemas.microsoft.com/office/drawing/2014/main" id="{05E72CA8-4DA4-8DDF-6B47-01BE00DB6936}"/>
                </a:ext>
              </a:extLst>
            </p:cNvPr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697;p31">
              <a:extLst>
                <a:ext uri="{FF2B5EF4-FFF2-40B4-BE49-F238E27FC236}">
                  <a16:creationId xmlns:a16="http://schemas.microsoft.com/office/drawing/2014/main" id="{57E5CF2B-8D07-90F8-7F53-8F7646B0BD9D}"/>
                </a:ext>
              </a:extLst>
            </p:cNvPr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98;p31">
              <a:extLst>
                <a:ext uri="{FF2B5EF4-FFF2-40B4-BE49-F238E27FC236}">
                  <a16:creationId xmlns:a16="http://schemas.microsoft.com/office/drawing/2014/main" id="{9D534FA3-9686-C912-1CE8-19B906FBBEAF}"/>
                </a:ext>
              </a:extLst>
            </p:cNvPr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99;p31">
              <a:extLst>
                <a:ext uri="{FF2B5EF4-FFF2-40B4-BE49-F238E27FC236}">
                  <a16:creationId xmlns:a16="http://schemas.microsoft.com/office/drawing/2014/main" id="{6B2B918C-C3E3-84ED-760E-D687CE959556}"/>
                </a:ext>
              </a:extLst>
            </p:cNvPr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00;p31">
              <a:extLst>
                <a:ext uri="{FF2B5EF4-FFF2-40B4-BE49-F238E27FC236}">
                  <a16:creationId xmlns:a16="http://schemas.microsoft.com/office/drawing/2014/main" id="{A21037A7-3804-5259-8AA7-36B87F5D3084}"/>
                </a:ext>
              </a:extLst>
            </p:cNvPr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01;p31">
              <a:extLst>
                <a:ext uri="{FF2B5EF4-FFF2-40B4-BE49-F238E27FC236}">
                  <a16:creationId xmlns:a16="http://schemas.microsoft.com/office/drawing/2014/main" id="{E3FBE87C-B07F-3ADD-2207-A2C47415AB19}"/>
                </a:ext>
              </a:extLst>
            </p:cNvPr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02;p31">
              <a:extLst>
                <a:ext uri="{FF2B5EF4-FFF2-40B4-BE49-F238E27FC236}">
                  <a16:creationId xmlns:a16="http://schemas.microsoft.com/office/drawing/2014/main" id="{A4156CE1-075A-A619-0B2D-1B07F2FBFAF6}"/>
                </a:ext>
              </a:extLst>
            </p:cNvPr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03;p31">
              <a:extLst>
                <a:ext uri="{FF2B5EF4-FFF2-40B4-BE49-F238E27FC236}">
                  <a16:creationId xmlns:a16="http://schemas.microsoft.com/office/drawing/2014/main" id="{E0EB0B4B-29CE-FED6-7D86-D009584E8B9C}"/>
                </a:ext>
              </a:extLst>
            </p:cNvPr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64F587C9-A514-F04A-04DE-5C8F70E0F113}"/>
              </a:ext>
            </a:extLst>
          </p:cNvPr>
          <p:cNvSpPr txBox="1"/>
          <p:nvPr/>
        </p:nvSpPr>
        <p:spPr>
          <a:xfrm>
            <a:off x="2629294" y="1940827"/>
            <a:ext cx="4789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FIFO Branch and Bound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LIFO Branch and Bound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Least Cost-Branch and Bound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5DA9794-99B4-B8E4-D46C-EDA92F79FDC1}"/>
              </a:ext>
            </a:extLst>
          </p:cNvPr>
          <p:cNvCxnSpPr>
            <a:cxnSpLocks/>
          </p:cNvCxnSpPr>
          <p:nvPr/>
        </p:nvCxnSpPr>
        <p:spPr>
          <a:xfrm>
            <a:off x="2186402" y="1817735"/>
            <a:ext cx="0" cy="126184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62ACFA-41B6-F583-B14F-8AB9BCE64C23}"/>
              </a:ext>
            </a:extLst>
          </p:cNvPr>
          <p:cNvSpPr txBox="1"/>
          <p:nvPr/>
        </p:nvSpPr>
        <p:spPr>
          <a:xfrm>
            <a:off x="2629294" y="1187712"/>
            <a:ext cx="281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/>
              <a:t>Các</a:t>
            </a:r>
            <a:r>
              <a:rPr lang="en-US" sz="2000" b="1" i="1" dirty="0"/>
              <a:t> </a:t>
            </a:r>
            <a:r>
              <a:rPr lang="en-US" sz="2000" b="1" i="1" dirty="0" err="1"/>
              <a:t>kỹ</a:t>
            </a:r>
            <a:r>
              <a:rPr lang="en-US" sz="2000" b="1" i="1" dirty="0"/>
              <a:t> </a:t>
            </a:r>
            <a:r>
              <a:rPr lang="en-US" sz="2000" b="1" i="1" dirty="0" err="1"/>
              <a:t>thuật</a:t>
            </a:r>
            <a:r>
              <a:rPr lang="en-US" sz="2000" b="1" i="1" dirty="0"/>
              <a:t> </a:t>
            </a:r>
            <a:r>
              <a:rPr lang="en-US" sz="2000" b="1" i="1" dirty="0" err="1"/>
              <a:t>tìm</a:t>
            </a:r>
            <a:r>
              <a:rPr lang="en-US" sz="2000" b="1" i="1" dirty="0"/>
              <a:t> </a:t>
            </a:r>
            <a:r>
              <a:rPr lang="en-US" sz="2000" b="1" i="1" dirty="0" err="1"/>
              <a:t>kiếm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69682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AAED691-1CFB-7FBD-4238-629B5E6E916C}"/>
              </a:ext>
            </a:extLst>
          </p:cNvPr>
          <p:cNvSpPr/>
          <p:nvPr/>
        </p:nvSpPr>
        <p:spPr>
          <a:xfrm>
            <a:off x="-958131" y="684235"/>
            <a:ext cx="725044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DE1903-4C3A-79E7-74C9-DB17E9719027}"/>
              </a:ext>
            </a:extLst>
          </p:cNvPr>
          <p:cNvGrpSpPr/>
          <p:nvPr/>
        </p:nvGrpSpPr>
        <p:grpSpPr>
          <a:xfrm rot="19156612">
            <a:off x="7646697" y="-749096"/>
            <a:ext cx="1753021" cy="1753021"/>
            <a:chOff x="2357120" y="1219200"/>
            <a:chExt cx="1625600" cy="1625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811C118-BE5A-CD78-2CEE-5DC8D7FB83AE}"/>
                </a:ext>
              </a:extLst>
            </p:cNvPr>
            <p:cNvSpPr/>
            <p:nvPr/>
          </p:nvSpPr>
          <p:spPr>
            <a:xfrm>
              <a:off x="2357120" y="1219200"/>
              <a:ext cx="1625600" cy="16256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3A9EE603-8ABB-A4C9-750F-19BFF11E081D}"/>
                </a:ext>
              </a:extLst>
            </p:cNvPr>
            <p:cNvSpPr/>
            <p:nvPr/>
          </p:nvSpPr>
          <p:spPr>
            <a:xfrm rot="16200000">
              <a:off x="2357120" y="1219200"/>
              <a:ext cx="1625600" cy="1625600"/>
            </a:xfrm>
            <a:prstGeom prst="arc">
              <a:avLst>
                <a:gd name="adj1" fmla="val 16200000"/>
                <a:gd name="adj2" fmla="val 5597089"/>
              </a:avLst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6100453-CD8A-B6F6-AE4C-4957374E5897}"/>
              </a:ext>
            </a:extLst>
          </p:cNvPr>
          <p:cNvSpPr/>
          <p:nvPr/>
        </p:nvSpPr>
        <p:spPr>
          <a:xfrm>
            <a:off x="2503157" y="2925958"/>
            <a:ext cx="7250443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47303D-9813-C13E-4433-877E9845FDCB}"/>
              </a:ext>
            </a:extLst>
          </p:cNvPr>
          <p:cNvSpPr txBox="1"/>
          <p:nvPr/>
        </p:nvSpPr>
        <p:spPr>
          <a:xfrm>
            <a:off x="333350" y="386348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 ĐIỂM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BE0F13-3B5D-CEC2-C4B1-4241C3FCBC50}"/>
              </a:ext>
            </a:extLst>
          </p:cNvPr>
          <p:cNvSpPr txBox="1"/>
          <p:nvPr/>
        </p:nvSpPr>
        <p:spPr>
          <a:xfrm>
            <a:off x="2777382" y="2647864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NHƯỢC ĐIỂM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DE53BA-A843-6915-92AD-F55E2FE9AF0B}"/>
              </a:ext>
            </a:extLst>
          </p:cNvPr>
          <p:cNvSpPr txBox="1"/>
          <p:nvPr/>
        </p:nvSpPr>
        <p:spPr>
          <a:xfrm>
            <a:off x="641405" y="1402826"/>
            <a:ext cx="238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Đảm bảo tìm được giải pháp tối ưu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DA0AEA-6404-830E-0C27-A4E853C18776}"/>
              </a:ext>
            </a:extLst>
          </p:cNvPr>
          <p:cNvSpPr txBox="1"/>
          <p:nvPr/>
        </p:nvSpPr>
        <p:spPr>
          <a:xfrm>
            <a:off x="3028597" y="1432106"/>
            <a:ext cx="326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phí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backtracking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B191C8-2991-3D72-92C7-662C2532932D}"/>
              </a:ext>
            </a:extLst>
          </p:cNvPr>
          <p:cNvSpPr txBox="1"/>
          <p:nvPr/>
        </p:nvSpPr>
        <p:spPr>
          <a:xfrm>
            <a:off x="2503157" y="3631090"/>
            <a:ext cx="266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phụ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thuộc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5D3EB8-1C50-0216-3C5D-1B80AB6B2348}"/>
              </a:ext>
            </a:extLst>
          </p:cNvPr>
          <p:cNvSpPr txBox="1"/>
          <p:nvPr/>
        </p:nvSpPr>
        <p:spPr>
          <a:xfrm>
            <a:off x="5571626" y="3631090"/>
            <a:ext cx="249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nhiều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vẫn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duyệt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toàn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trạng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thái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33E976-D39E-28BD-8543-D33D306FCDC1}"/>
              </a:ext>
            </a:extLst>
          </p:cNvPr>
          <p:cNvSpPr/>
          <p:nvPr/>
        </p:nvSpPr>
        <p:spPr>
          <a:xfrm>
            <a:off x="1669774" y="1104939"/>
            <a:ext cx="165227" cy="297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F0F14E-48A5-5CF4-C7FD-54BE663F175F}"/>
              </a:ext>
            </a:extLst>
          </p:cNvPr>
          <p:cNvSpPr/>
          <p:nvPr/>
        </p:nvSpPr>
        <p:spPr>
          <a:xfrm>
            <a:off x="4406773" y="1087791"/>
            <a:ext cx="165227" cy="297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DC3DF7-CDDC-6413-7B2A-323B869141C0}"/>
              </a:ext>
            </a:extLst>
          </p:cNvPr>
          <p:cNvSpPr/>
          <p:nvPr/>
        </p:nvSpPr>
        <p:spPr>
          <a:xfrm>
            <a:off x="3751251" y="3300234"/>
            <a:ext cx="165227" cy="297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C83825-2D3C-634D-9011-4BBF7CEDA8A5}"/>
              </a:ext>
            </a:extLst>
          </p:cNvPr>
          <p:cNvSpPr/>
          <p:nvPr/>
        </p:nvSpPr>
        <p:spPr>
          <a:xfrm>
            <a:off x="6736534" y="3333203"/>
            <a:ext cx="165227" cy="29788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oogle Shape;13144;p48">
            <a:extLst>
              <a:ext uri="{FF2B5EF4-FFF2-40B4-BE49-F238E27FC236}">
                <a16:creationId xmlns:a16="http://schemas.microsoft.com/office/drawing/2014/main" id="{3368132D-E361-AF9C-D4E5-6C5AF5A93176}"/>
              </a:ext>
            </a:extLst>
          </p:cNvPr>
          <p:cNvGrpSpPr/>
          <p:nvPr/>
        </p:nvGrpSpPr>
        <p:grpSpPr>
          <a:xfrm rot="11203010">
            <a:off x="-2467785" y="3568284"/>
            <a:ext cx="4701002" cy="2002309"/>
            <a:chOff x="155944" y="-424755"/>
            <a:chExt cx="4701002" cy="2002309"/>
          </a:xfrm>
        </p:grpSpPr>
        <p:sp>
          <p:nvSpPr>
            <p:cNvPr id="44" name="Google Shape;13145;p48">
              <a:extLst>
                <a:ext uri="{FF2B5EF4-FFF2-40B4-BE49-F238E27FC236}">
                  <a16:creationId xmlns:a16="http://schemas.microsoft.com/office/drawing/2014/main" id="{4B4E13A2-2820-96CB-671F-F184974BA33A}"/>
                </a:ext>
              </a:extLst>
            </p:cNvPr>
            <p:cNvSpPr/>
            <p:nvPr/>
          </p:nvSpPr>
          <p:spPr>
            <a:xfrm rot="5400000">
              <a:off x="1756285" y="-226779"/>
              <a:ext cx="895831" cy="775779"/>
            </a:xfrm>
            <a:custGeom>
              <a:avLst/>
              <a:gdLst/>
              <a:ahLst/>
              <a:cxnLst/>
              <a:rect l="l" t="t" r="r" b="b"/>
              <a:pathLst>
                <a:path w="21416" h="18546" extrusionOk="0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146;p48">
              <a:extLst>
                <a:ext uri="{FF2B5EF4-FFF2-40B4-BE49-F238E27FC236}">
                  <a16:creationId xmlns:a16="http://schemas.microsoft.com/office/drawing/2014/main" id="{F3D9F40C-EBE5-D76D-3F39-E697FD5C62E5}"/>
                </a:ext>
              </a:extLst>
            </p:cNvPr>
            <p:cNvSpPr/>
            <p:nvPr/>
          </p:nvSpPr>
          <p:spPr>
            <a:xfrm rot="5400000">
              <a:off x="1550200" y="648169"/>
              <a:ext cx="277040" cy="252486"/>
            </a:xfrm>
            <a:custGeom>
              <a:avLst/>
              <a:gdLst/>
              <a:ahLst/>
              <a:cxnLst/>
              <a:rect l="l" t="t" r="r" b="b"/>
              <a:pathLst>
                <a:path w="6623" h="6036" extrusionOk="0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13147;p48">
              <a:extLst>
                <a:ext uri="{FF2B5EF4-FFF2-40B4-BE49-F238E27FC236}">
                  <a16:creationId xmlns:a16="http://schemas.microsoft.com/office/drawing/2014/main" id="{4DA20A6B-281C-53F0-41C6-DEAC336386FB}"/>
                </a:ext>
              </a:extLst>
            </p:cNvPr>
            <p:cNvGrpSpPr/>
            <p:nvPr/>
          </p:nvGrpSpPr>
          <p:grpSpPr>
            <a:xfrm rot="5400000">
              <a:off x="1007244" y="-711631"/>
              <a:ext cx="349968" cy="2052568"/>
              <a:chOff x="1037125" y="2236325"/>
              <a:chExt cx="149100" cy="874475"/>
            </a:xfrm>
          </p:grpSpPr>
          <p:sp>
            <p:nvSpPr>
              <p:cNvPr id="784" name="Google Shape;13148;p48">
                <a:extLst>
                  <a:ext uri="{FF2B5EF4-FFF2-40B4-BE49-F238E27FC236}">
                    <a16:creationId xmlns:a16="http://schemas.microsoft.com/office/drawing/2014/main" id="{BA837AFE-C101-746F-2E4C-51D0EC7B7BCA}"/>
                  </a:ext>
                </a:extLst>
              </p:cNvPr>
              <p:cNvSpPr/>
              <p:nvPr/>
            </p:nvSpPr>
            <p:spPr>
              <a:xfrm>
                <a:off x="1171575" y="24714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13149;p48">
                <a:extLst>
                  <a:ext uri="{FF2B5EF4-FFF2-40B4-BE49-F238E27FC236}">
                    <a16:creationId xmlns:a16="http://schemas.microsoft.com/office/drawing/2014/main" id="{AED86561-9CFE-60BB-ACCA-1E63008F52F1}"/>
                  </a:ext>
                </a:extLst>
              </p:cNvPr>
              <p:cNvSpPr/>
              <p:nvPr/>
            </p:nvSpPr>
            <p:spPr>
              <a:xfrm>
                <a:off x="1171575" y="2549750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3" y="502"/>
                      <a:pt x="335" y="502"/>
                    </a:cubicBezTo>
                    <a:cubicBezTo>
                      <a:pt x="473" y="502"/>
                      <a:pt x="586" y="390"/>
                      <a:pt x="586" y="252"/>
                    </a:cubicBezTo>
                    <a:cubicBezTo>
                      <a:pt x="586" y="101"/>
                      <a:pt x="462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13150;p48">
                <a:extLst>
                  <a:ext uri="{FF2B5EF4-FFF2-40B4-BE49-F238E27FC236}">
                    <a16:creationId xmlns:a16="http://schemas.microsoft.com/office/drawing/2014/main" id="{358218BE-B2A1-19FB-19BF-87475D8C5BD7}"/>
                  </a:ext>
                </a:extLst>
              </p:cNvPr>
              <p:cNvSpPr/>
              <p:nvPr/>
            </p:nvSpPr>
            <p:spPr>
              <a:xfrm>
                <a:off x="1171575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13151;p48">
                <a:extLst>
                  <a:ext uri="{FF2B5EF4-FFF2-40B4-BE49-F238E27FC236}">
                    <a16:creationId xmlns:a16="http://schemas.microsoft.com/office/drawing/2014/main" id="{1FB5FD82-F775-B545-11DB-40FB623811D4}"/>
                  </a:ext>
                </a:extLst>
              </p:cNvPr>
              <p:cNvSpPr/>
              <p:nvPr/>
            </p:nvSpPr>
            <p:spPr>
              <a:xfrm>
                <a:off x="1171575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13152;p48">
                <a:extLst>
                  <a:ext uri="{FF2B5EF4-FFF2-40B4-BE49-F238E27FC236}">
                    <a16:creationId xmlns:a16="http://schemas.microsoft.com/office/drawing/2014/main" id="{89D89541-17E2-9A31-99B7-A7FE569D7CEE}"/>
                  </a:ext>
                </a:extLst>
              </p:cNvPr>
              <p:cNvSpPr/>
              <p:nvPr/>
            </p:nvSpPr>
            <p:spPr>
              <a:xfrm>
                <a:off x="1171575" y="27848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1" y="504"/>
                      <a:pt x="335" y="504"/>
                    </a:cubicBezTo>
                    <a:cubicBezTo>
                      <a:pt x="473" y="504"/>
                      <a:pt x="586" y="390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13153;p48">
                <a:extLst>
                  <a:ext uri="{FF2B5EF4-FFF2-40B4-BE49-F238E27FC236}">
                    <a16:creationId xmlns:a16="http://schemas.microsoft.com/office/drawing/2014/main" id="{571AF790-CE53-48D9-0510-122026EA2173}"/>
                  </a:ext>
                </a:extLst>
              </p:cNvPr>
              <p:cNvSpPr/>
              <p:nvPr/>
            </p:nvSpPr>
            <p:spPr>
              <a:xfrm>
                <a:off x="1104350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13154;p48">
                <a:extLst>
                  <a:ext uri="{FF2B5EF4-FFF2-40B4-BE49-F238E27FC236}">
                    <a16:creationId xmlns:a16="http://schemas.microsoft.com/office/drawing/2014/main" id="{11D2B3D4-C08E-DB62-172E-C9E6F0FE59B4}"/>
                  </a:ext>
                </a:extLst>
              </p:cNvPr>
              <p:cNvSpPr/>
              <p:nvPr/>
            </p:nvSpPr>
            <p:spPr>
              <a:xfrm>
                <a:off x="1104350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2" y="502"/>
                      <a:pt x="335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13155;p48">
                <a:extLst>
                  <a:ext uri="{FF2B5EF4-FFF2-40B4-BE49-F238E27FC236}">
                    <a16:creationId xmlns:a16="http://schemas.microsoft.com/office/drawing/2014/main" id="{E5FED136-5A69-0C59-1A13-ABBC65578C65}"/>
                  </a:ext>
                </a:extLst>
              </p:cNvPr>
              <p:cNvSpPr/>
              <p:nvPr/>
            </p:nvSpPr>
            <p:spPr>
              <a:xfrm>
                <a:off x="1104350" y="26281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13156;p48">
                <a:extLst>
                  <a:ext uri="{FF2B5EF4-FFF2-40B4-BE49-F238E27FC236}">
                    <a16:creationId xmlns:a16="http://schemas.microsoft.com/office/drawing/2014/main" id="{78BFD892-86CD-697E-BCD4-E9F51B909CA8}"/>
                  </a:ext>
                </a:extLst>
              </p:cNvPr>
              <p:cNvSpPr/>
              <p:nvPr/>
            </p:nvSpPr>
            <p:spPr>
              <a:xfrm>
                <a:off x="1104350" y="2706475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13157;p48">
                <a:extLst>
                  <a:ext uri="{FF2B5EF4-FFF2-40B4-BE49-F238E27FC236}">
                    <a16:creationId xmlns:a16="http://schemas.microsoft.com/office/drawing/2014/main" id="{A62BC0A5-4B20-D0D9-104D-822A454D581D}"/>
                  </a:ext>
                </a:extLst>
              </p:cNvPr>
              <p:cNvSpPr/>
              <p:nvPr/>
            </p:nvSpPr>
            <p:spPr>
              <a:xfrm>
                <a:off x="1104350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2" y="504"/>
                      <a:pt x="335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13158;p48">
                <a:extLst>
                  <a:ext uri="{FF2B5EF4-FFF2-40B4-BE49-F238E27FC236}">
                    <a16:creationId xmlns:a16="http://schemas.microsoft.com/office/drawing/2014/main" id="{7A165530-511E-5AD7-4E83-73A7059D4CC5}"/>
                  </a:ext>
                </a:extLst>
              </p:cNvPr>
              <p:cNvSpPr/>
              <p:nvPr/>
            </p:nvSpPr>
            <p:spPr>
              <a:xfrm>
                <a:off x="1037125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13159;p48">
                <a:extLst>
                  <a:ext uri="{FF2B5EF4-FFF2-40B4-BE49-F238E27FC236}">
                    <a16:creationId xmlns:a16="http://schemas.microsoft.com/office/drawing/2014/main" id="{65D1D920-928C-5562-9D51-FB3DDA0F8BC5}"/>
                  </a:ext>
                </a:extLst>
              </p:cNvPr>
              <p:cNvSpPr/>
              <p:nvPr/>
            </p:nvSpPr>
            <p:spPr>
              <a:xfrm>
                <a:off x="1037125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5" y="0"/>
                    </a:moveTo>
                    <a:cubicBezTo>
                      <a:pt x="273" y="0"/>
                      <a:pt x="210" y="23"/>
                      <a:pt x="159" y="75"/>
                    </a:cubicBezTo>
                    <a:cubicBezTo>
                      <a:pt x="0" y="233"/>
                      <a:pt x="112" y="502"/>
                      <a:pt x="337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4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13160;p48">
                <a:extLst>
                  <a:ext uri="{FF2B5EF4-FFF2-40B4-BE49-F238E27FC236}">
                    <a16:creationId xmlns:a16="http://schemas.microsoft.com/office/drawing/2014/main" id="{93C01B18-5A90-1BFF-96C0-8F9CB2646ABE}"/>
                  </a:ext>
                </a:extLst>
              </p:cNvPr>
              <p:cNvSpPr/>
              <p:nvPr/>
            </p:nvSpPr>
            <p:spPr>
              <a:xfrm>
                <a:off x="1037150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13161;p48">
                <a:extLst>
                  <a:ext uri="{FF2B5EF4-FFF2-40B4-BE49-F238E27FC236}">
                    <a16:creationId xmlns:a16="http://schemas.microsoft.com/office/drawing/2014/main" id="{CD1FBC62-C4A9-D234-85BC-63840BEF3733}"/>
                  </a:ext>
                </a:extLst>
              </p:cNvPr>
              <p:cNvSpPr/>
              <p:nvPr/>
            </p:nvSpPr>
            <p:spPr>
              <a:xfrm>
                <a:off x="1037150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13162;p48">
                <a:extLst>
                  <a:ext uri="{FF2B5EF4-FFF2-40B4-BE49-F238E27FC236}">
                    <a16:creationId xmlns:a16="http://schemas.microsoft.com/office/drawing/2014/main" id="{E5E311AA-38EA-36AA-3345-580B13E49AA4}"/>
                  </a:ext>
                </a:extLst>
              </p:cNvPr>
              <p:cNvSpPr/>
              <p:nvPr/>
            </p:nvSpPr>
            <p:spPr>
              <a:xfrm>
                <a:off x="1171575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13163;p48">
                <a:extLst>
                  <a:ext uri="{FF2B5EF4-FFF2-40B4-BE49-F238E27FC236}">
                    <a16:creationId xmlns:a16="http://schemas.microsoft.com/office/drawing/2014/main" id="{E756D5AD-52A9-77A5-492F-F6B490405631}"/>
                  </a:ext>
                </a:extLst>
              </p:cNvPr>
              <p:cNvSpPr/>
              <p:nvPr/>
            </p:nvSpPr>
            <p:spPr>
              <a:xfrm>
                <a:off x="1171575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2"/>
                      <a:pt x="335" y="502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13164;p48">
                <a:extLst>
                  <a:ext uri="{FF2B5EF4-FFF2-40B4-BE49-F238E27FC236}">
                    <a16:creationId xmlns:a16="http://schemas.microsoft.com/office/drawing/2014/main" id="{B93D4F29-4165-726F-7012-8BF5B2E62BE8}"/>
                  </a:ext>
                </a:extLst>
              </p:cNvPr>
              <p:cNvSpPr/>
              <p:nvPr/>
            </p:nvSpPr>
            <p:spPr>
              <a:xfrm>
                <a:off x="1171575" y="23930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1" y="1"/>
                      <a:pt x="209" y="23"/>
                      <a:pt x="158" y="74"/>
                    </a:cubicBezTo>
                    <a:cubicBezTo>
                      <a:pt x="0" y="233"/>
                      <a:pt x="111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13165;p48">
                <a:extLst>
                  <a:ext uri="{FF2B5EF4-FFF2-40B4-BE49-F238E27FC236}">
                    <a16:creationId xmlns:a16="http://schemas.microsoft.com/office/drawing/2014/main" id="{E0000B17-6B7C-CD6F-AC99-A3BE8DE2F25C}"/>
                  </a:ext>
                </a:extLst>
              </p:cNvPr>
              <p:cNvSpPr/>
              <p:nvPr/>
            </p:nvSpPr>
            <p:spPr>
              <a:xfrm>
                <a:off x="1104350" y="22363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13166;p48">
                <a:extLst>
                  <a:ext uri="{FF2B5EF4-FFF2-40B4-BE49-F238E27FC236}">
                    <a16:creationId xmlns:a16="http://schemas.microsoft.com/office/drawing/2014/main" id="{7912792E-30B3-8695-3049-33C028EE0266}"/>
                  </a:ext>
                </a:extLst>
              </p:cNvPr>
              <p:cNvSpPr/>
              <p:nvPr/>
            </p:nvSpPr>
            <p:spPr>
              <a:xfrm>
                <a:off x="1104350" y="231470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2"/>
                      <a:pt x="335" y="502"/>
                    </a:cubicBezTo>
                    <a:cubicBezTo>
                      <a:pt x="475" y="502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13167;p48">
                <a:extLst>
                  <a:ext uri="{FF2B5EF4-FFF2-40B4-BE49-F238E27FC236}">
                    <a16:creationId xmlns:a16="http://schemas.microsoft.com/office/drawing/2014/main" id="{FF51AD34-E960-3E95-F3C7-C3F399BB185E}"/>
                  </a:ext>
                </a:extLst>
              </p:cNvPr>
              <p:cNvSpPr/>
              <p:nvPr/>
            </p:nvSpPr>
            <p:spPr>
              <a:xfrm>
                <a:off x="1104350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13168;p48">
                <a:extLst>
                  <a:ext uri="{FF2B5EF4-FFF2-40B4-BE49-F238E27FC236}">
                    <a16:creationId xmlns:a16="http://schemas.microsoft.com/office/drawing/2014/main" id="{7ADA2623-5DE5-AB23-41A6-CAC6E8A001ED}"/>
                  </a:ext>
                </a:extLst>
              </p:cNvPr>
              <p:cNvSpPr/>
              <p:nvPr/>
            </p:nvSpPr>
            <p:spPr>
              <a:xfrm>
                <a:off x="1037150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13169;p48">
                <a:extLst>
                  <a:ext uri="{FF2B5EF4-FFF2-40B4-BE49-F238E27FC236}">
                    <a16:creationId xmlns:a16="http://schemas.microsoft.com/office/drawing/2014/main" id="{AAACBA79-CED8-54F7-FA2F-05966E1787D0}"/>
                  </a:ext>
                </a:extLst>
              </p:cNvPr>
              <p:cNvSpPr/>
              <p:nvPr/>
            </p:nvSpPr>
            <p:spPr>
              <a:xfrm>
                <a:off x="1037150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2"/>
                      <a:pt x="336" y="502"/>
                    </a:cubicBezTo>
                    <a:cubicBezTo>
                      <a:pt x="474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13170;p48">
                <a:extLst>
                  <a:ext uri="{FF2B5EF4-FFF2-40B4-BE49-F238E27FC236}">
                    <a16:creationId xmlns:a16="http://schemas.microsoft.com/office/drawing/2014/main" id="{DAAE38B6-EAB1-7F39-628A-1466BC12A8F0}"/>
                  </a:ext>
                </a:extLst>
              </p:cNvPr>
              <p:cNvSpPr/>
              <p:nvPr/>
            </p:nvSpPr>
            <p:spPr>
              <a:xfrm>
                <a:off x="1037125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3"/>
                      <a:pt x="159" y="74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13171;p48">
                <a:extLst>
                  <a:ext uri="{FF2B5EF4-FFF2-40B4-BE49-F238E27FC236}">
                    <a16:creationId xmlns:a16="http://schemas.microsoft.com/office/drawing/2014/main" id="{328092D7-E0FA-AC08-38BE-97E4143B3130}"/>
                  </a:ext>
                </a:extLst>
              </p:cNvPr>
              <p:cNvSpPr/>
              <p:nvPr/>
            </p:nvSpPr>
            <p:spPr>
              <a:xfrm>
                <a:off x="1037125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4"/>
                      <a:pt x="159" y="75"/>
                    </a:cubicBezTo>
                    <a:cubicBezTo>
                      <a:pt x="0" y="232"/>
                      <a:pt x="112" y="504"/>
                      <a:pt x="337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13172;p48">
                <a:extLst>
                  <a:ext uri="{FF2B5EF4-FFF2-40B4-BE49-F238E27FC236}">
                    <a16:creationId xmlns:a16="http://schemas.microsoft.com/office/drawing/2014/main" id="{C8578C74-E3EE-1D43-DFAB-94AFA005C082}"/>
                  </a:ext>
                </a:extLst>
              </p:cNvPr>
              <p:cNvSpPr/>
              <p:nvPr/>
            </p:nvSpPr>
            <p:spPr>
              <a:xfrm>
                <a:off x="1171575" y="28631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13173;p48">
                <a:extLst>
                  <a:ext uri="{FF2B5EF4-FFF2-40B4-BE49-F238E27FC236}">
                    <a16:creationId xmlns:a16="http://schemas.microsoft.com/office/drawing/2014/main" id="{F16CFB37-050A-DB26-B2D0-8DCE46BA02EB}"/>
                  </a:ext>
                </a:extLst>
              </p:cNvPr>
              <p:cNvSpPr/>
              <p:nvPr/>
            </p:nvSpPr>
            <p:spPr>
              <a:xfrm>
                <a:off x="1171575" y="29415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13174;p48">
                <a:extLst>
                  <a:ext uri="{FF2B5EF4-FFF2-40B4-BE49-F238E27FC236}">
                    <a16:creationId xmlns:a16="http://schemas.microsoft.com/office/drawing/2014/main" id="{B7AE4854-EE99-D102-A99F-FCB5CA628BF0}"/>
                  </a:ext>
                </a:extLst>
              </p:cNvPr>
              <p:cNvSpPr/>
              <p:nvPr/>
            </p:nvSpPr>
            <p:spPr>
              <a:xfrm>
                <a:off x="1171575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13175;p48">
                <a:extLst>
                  <a:ext uri="{FF2B5EF4-FFF2-40B4-BE49-F238E27FC236}">
                    <a16:creationId xmlns:a16="http://schemas.microsoft.com/office/drawing/2014/main" id="{AACFB678-19B1-A6AE-E7B9-F1D7AC6D97D4}"/>
                  </a:ext>
                </a:extLst>
              </p:cNvPr>
              <p:cNvSpPr/>
              <p:nvPr/>
            </p:nvSpPr>
            <p:spPr>
              <a:xfrm>
                <a:off x="1171575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13176;p48">
                <a:extLst>
                  <a:ext uri="{FF2B5EF4-FFF2-40B4-BE49-F238E27FC236}">
                    <a16:creationId xmlns:a16="http://schemas.microsoft.com/office/drawing/2014/main" id="{369D5D95-4362-D091-707E-C896F0896596}"/>
                  </a:ext>
                </a:extLst>
              </p:cNvPr>
              <p:cNvSpPr/>
              <p:nvPr/>
            </p:nvSpPr>
            <p:spPr>
              <a:xfrm>
                <a:off x="1104350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13177;p48">
                <a:extLst>
                  <a:ext uri="{FF2B5EF4-FFF2-40B4-BE49-F238E27FC236}">
                    <a16:creationId xmlns:a16="http://schemas.microsoft.com/office/drawing/2014/main" id="{1CAF5AF8-1D1A-98CF-16E9-B20AB4C081D9}"/>
                  </a:ext>
                </a:extLst>
              </p:cNvPr>
              <p:cNvSpPr/>
              <p:nvPr/>
            </p:nvSpPr>
            <p:spPr>
              <a:xfrm>
                <a:off x="1104350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13178;p48">
                <a:extLst>
                  <a:ext uri="{FF2B5EF4-FFF2-40B4-BE49-F238E27FC236}">
                    <a16:creationId xmlns:a16="http://schemas.microsoft.com/office/drawing/2014/main" id="{841AD727-D879-D360-9E3B-69555CBFB88E}"/>
                  </a:ext>
                </a:extLst>
              </p:cNvPr>
              <p:cNvSpPr/>
              <p:nvPr/>
            </p:nvSpPr>
            <p:spPr>
              <a:xfrm>
                <a:off x="1104350" y="30198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13179;p48">
                <a:extLst>
                  <a:ext uri="{FF2B5EF4-FFF2-40B4-BE49-F238E27FC236}">
                    <a16:creationId xmlns:a16="http://schemas.microsoft.com/office/drawing/2014/main" id="{848CA0EC-4F73-ADD6-FC51-7F36AE2EAE2A}"/>
                  </a:ext>
                </a:extLst>
              </p:cNvPr>
              <p:cNvSpPr/>
              <p:nvPr/>
            </p:nvSpPr>
            <p:spPr>
              <a:xfrm>
                <a:off x="1104350" y="309825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13180;p48">
                <a:extLst>
                  <a:ext uri="{FF2B5EF4-FFF2-40B4-BE49-F238E27FC236}">
                    <a16:creationId xmlns:a16="http://schemas.microsoft.com/office/drawing/2014/main" id="{10494B8F-819F-E69B-B056-E1CFAC7D771E}"/>
                  </a:ext>
                </a:extLst>
              </p:cNvPr>
              <p:cNvSpPr/>
              <p:nvPr/>
            </p:nvSpPr>
            <p:spPr>
              <a:xfrm>
                <a:off x="1037125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13181;p48">
                <a:extLst>
                  <a:ext uri="{FF2B5EF4-FFF2-40B4-BE49-F238E27FC236}">
                    <a16:creationId xmlns:a16="http://schemas.microsoft.com/office/drawing/2014/main" id="{7B66782D-B7C2-4766-8FC3-89468629721F}"/>
                  </a:ext>
                </a:extLst>
              </p:cNvPr>
              <p:cNvSpPr/>
              <p:nvPr/>
            </p:nvSpPr>
            <p:spPr>
              <a:xfrm>
                <a:off x="1037125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5" y="1"/>
                    </a:moveTo>
                    <a:cubicBezTo>
                      <a:pt x="273" y="1"/>
                      <a:pt x="210" y="24"/>
                      <a:pt x="159" y="76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13182;p48">
                <a:extLst>
                  <a:ext uri="{FF2B5EF4-FFF2-40B4-BE49-F238E27FC236}">
                    <a16:creationId xmlns:a16="http://schemas.microsoft.com/office/drawing/2014/main" id="{FB327EDA-9A56-EB68-9919-BCC9E24D8FA7}"/>
                  </a:ext>
                </a:extLst>
              </p:cNvPr>
              <p:cNvSpPr/>
              <p:nvPr/>
            </p:nvSpPr>
            <p:spPr>
              <a:xfrm>
                <a:off x="1037150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13183;p48">
                <a:extLst>
                  <a:ext uri="{FF2B5EF4-FFF2-40B4-BE49-F238E27FC236}">
                    <a16:creationId xmlns:a16="http://schemas.microsoft.com/office/drawing/2014/main" id="{24204C0E-2FC6-A6A2-25A3-88E8D6013E34}"/>
                  </a:ext>
                </a:extLst>
              </p:cNvPr>
              <p:cNvSpPr/>
              <p:nvPr/>
            </p:nvSpPr>
            <p:spPr>
              <a:xfrm>
                <a:off x="1037150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1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13184;p48">
              <a:extLst>
                <a:ext uri="{FF2B5EF4-FFF2-40B4-BE49-F238E27FC236}">
                  <a16:creationId xmlns:a16="http://schemas.microsoft.com/office/drawing/2014/main" id="{59ECD481-0B8B-FF72-5C9F-B43DC6E58A5B}"/>
                </a:ext>
              </a:extLst>
            </p:cNvPr>
            <p:cNvSpPr/>
            <p:nvPr/>
          </p:nvSpPr>
          <p:spPr>
            <a:xfrm rot="5400000">
              <a:off x="2948548" y="-424755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185;p48">
              <a:extLst>
                <a:ext uri="{FF2B5EF4-FFF2-40B4-BE49-F238E27FC236}">
                  <a16:creationId xmlns:a16="http://schemas.microsoft.com/office/drawing/2014/main" id="{EED73F1D-A9D4-E464-B47E-3002D8117C2A}"/>
                </a:ext>
              </a:extLst>
            </p:cNvPr>
            <p:cNvSpPr/>
            <p:nvPr/>
          </p:nvSpPr>
          <p:spPr>
            <a:xfrm rot="5400000">
              <a:off x="3165965" y="-11342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13186;p48">
              <a:extLst>
                <a:ext uri="{FF2B5EF4-FFF2-40B4-BE49-F238E27FC236}">
                  <a16:creationId xmlns:a16="http://schemas.microsoft.com/office/drawing/2014/main" id="{540DF2CC-0261-77BF-CDB9-87498183941E}"/>
                </a:ext>
              </a:extLst>
            </p:cNvPr>
            <p:cNvGrpSpPr/>
            <p:nvPr/>
          </p:nvGrpSpPr>
          <p:grpSpPr>
            <a:xfrm rot="5400000">
              <a:off x="3275770" y="-84648"/>
              <a:ext cx="1236640" cy="1210852"/>
              <a:chOff x="236475" y="527300"/>
              <a:chExt cx="1124525" cy="1101075"/>
            </a:xfrm>
          </p:grpSpPr>
          <p:sp>
            <p:nvSpPr>
              <p:cNvPr id="50" name="Google Shape;13187;p48">
                <a:extLst>
                  <a:ext uri="{FF2B5EF4-FFF2-40B4-BE49-F238E27FC236}">
                    <a16:creationId xmlns:a16="http://schemas.microsoft.com/office/drawing/2014/main" id="{3C085C01-2A25-842A-11D8-55CFBA6ABDA8}"/>
                  </a:ext>
                </a:extLst>
              </p:cNvPr>
              <p:cNvSpPr/>
              <p:nvPr/>
            </p:nvSpPr>
            <p:spPr>
              <a:xfrm>
                <a:off x="4352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188;p48">
                <a:extLst>
                  <a:ext uri="{FF2B5EF4-FFF2-40B4-BE49-F238E27FC236}">
                    <a16:creationId xmlns:a16="http://schemas.microsoft.com/office/drawing/2014/main" id="{BE3A9578-7E91-EEF1-2967-91ADB92B62D7}"/>
                  </a:ext>
                </a:extLst>
              </p:cNvPr>
              <p:cNvSpPr/>
              <p:nvPr/>
            </p:nvSpPr>
            <p:spPr>
              <a:xfrm>
                <a:off x="4750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189;p48">
                <a:extLst>
                  <a:ext uri="{FF2B5EF4-FFF2-40B4-BE49-F238E27FC236}">
                    <a16:creationId xmlns:a16="http://schemas.microsoft.com/office/drawing/2014/main" id="{404731DD-6924-F2E0-B3E6-613848091077}"/>
                  </a:ext>
                </a:extLst>
              </p:cNvPr>
              <p:cNvSpPr/>
              <p:nvPr/>
            </p:nvSpPr>
            <p:spPr>
              <a:xfrm>
                <a:off x="5147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3190;p48">
                <a:extLst>
                  <a:ext uri="{FF2B5EF4-FFF2-40B4-BE49-F238E27FC236}">
                    <a16:creationId xmlns:a16="http://schemas.microsoft.com/office/drawing/2014/main" id="{412C89E2-0224-C294-BE83-906DB822935C}"/>
                  </a:ext>
                </a:extLst>
              </p:cNvPr>
              <p:cNvSpPr/>
              <p:nvPr/>
            </p:nvSpPr>
            <p:spPr>
              <a:xfrm>
                <a:off x="5545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191;p48">
                <a:extLst>
                  <a:ext uri="{FF2B5EF4-FFF2-40B4-BE49-F238E27FC236}">
                    <a16:creationId xmlns:a16="http://schemas.microsoft.com/office/drawing/2014/main" id="{C1B19EC7-9139-D1DB-8AA4-EB55ED52E6CF}"/>
                  </a:ext>
                </a:extLst>
              </p:cNvPr>
              <p:cNvSpPr/>
              <p:nvPr/>
            </p:nvSpPr>
            <p:spPr>
              <a:xfrm>
                <a:off x="594250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192;p48">
                <a:extLst>
                  <a:ext uri="{FF2B5EF4-FFF2-40B4-BE49-F238E27FC236}">
                    <a16:creationId xmlns:a16="http://schemas.microsoft.com/office/drawing/2014/main" id="{BE408338-E685-809D-63FC-42D9E1B92A93}"/>
                  </a:ext>
                </a:extLst>
              </p:cNvPr>
              <p:cNvSpPr/>
              <p:nvPr/>
            </p:nvSpPr>
            <p:spPr>
              <a:xfrm>
                <a:off x="63402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193;p48">
                <a:extLst>
                  <a:ext uri="{FF2B5EF4-FFF2-40B4-BE49-F238E27FC236}">
                    <a16:creationId xmlns:a16="http://schemas.microsoft.com/office/drawing/2014/main" id="{8B1AADEC-CD66-9630-3C45-D0715453D513}"/>
                  </a:ext>
                </a:extLst>
              </p:cNvPr>
              <p:cNvSpPr/>
              <p:nvPr/>
            </p:nvSpPr>
            <p:spPr>
              <a:xfrm>
                <a:off x="67377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194;p48">
                <a:extLst>
                  <a:ext uri="{FF2B5EF4-FFF2-40B4-BE49-F238E27FC236}">
                    <a16:creationId xmlns:a16="http://schemas.microsoft.com/office/drawing/2014/main" id="{03C18039-315F-CEDD-54C9-48E5890B64BF}"/>
                  </a:ext>
                </a:extLst>
              </p:cNvPr>
              <p:cNvSpPr/>
              <p:nvPr/>
            </p:nvSpPr>
            <p:spPr>
              <a:xfrm>
                <a:off x="71352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195;p48">
                <a:extLst>
                  <a:ext uri="{FF2B5EF4-FFF2-40B4-BE49-F238E27FC236}">
                    <a16:creationId xmlns:a16="http://schemas.microsoft.com/office/drawing/2014/main" id="{47F78C9E-67FC-26D3-6C2A-A47070101D14}"/>
                  </a:ext>
                </a:extLst>
              </p:cNvPr>
              <p:cNvSpPr/>
              <p:nvPr/>
            </p:nvSpPr>
            <p:spPr>
              <a:xfrm>
                <a:off x="7533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196;p48">
                <a:extLst>
                  <a:ext uri="{FF2B5EF4-FFF2-40B4-BE49-F238E27FC236}">
                    <a16:creationId xmlns:a16="http://schemas.microsoft.com/office/drawing/2014/main" id="{22A9D58F-8F56-C661-433A-1BE13EDD4BE0}"/>
                  </a:ext>
                </a:extLst>
              </p:cNvPr>
              <p:cNvSpPr/>
              <p:nvPr/>
            </p:nvSpPr>
            <p:spPr>
              <a:xfrm>
                <a:off x="793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197;p48">
                <a:extLst>
                  <a:ext uri="{FF2B5EF4-FFF2-40B4-BE49-F238E27FC236}">
                    <a16:creationId xmlns:a16="http://schemas.microsoft.com/office/drawing/2014/main" id="{8F8354E2-6D78-346A-73B1-624D2CDEC5A2}"/>
                  </a:ext>
                </a:extLst>
              </p:cNvPr>
              <p:cNvSpPr/>
              <p:nvPr/>
            </p:nvSpPr>
            <p:spPr>
              <a:xfrm>
                <a:off x="832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198;p48">
                <a:extLst>
                  <a:ext uri="{FF2B5EF4-FFF2-40B4-BE49-F238E27FC236}">
                    <a16:creationId xmlns:a16="http://schemas.microsoft.com/office/drawing/2014/main" id="{0A051D0A-1997-3BEF-061A-FEB98EF3B0C7}"/>
                  </a:ext>
                </a:extLst>
              </p:cNvPr>
              <p:cNvSpPr/>
              <p:nvPr/>
            </p:nvSpPr>
            <p:spPr>
              <a:xfrm>
                <a:off x="8725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199;p48">
                <a:extLst>
                  <a:ext uri="{FF2B5EF4-FFF2-40B4-BE49-F238E27FC236}">
                    <a16:creationId xmlns:a16="http://schemas.microsoft.com/office/drawing/2014/main" id="{DE86235C-64DA-E78B-18C7-3AC3D28E4F04}"/>
                  </a:ext>
                </a:extLst>
              </p:cNvPr>
              <p:cNvSpPr/>
              <p:nvPr/>
            </p:nvSpPr>
            <p:spPr>
              <a:xfrm>
                <a:off x="9123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200;p48">
                <a:extLst>
                  <a:ext uri="{FF2B5EF4-FFF2-40B4-BE49-F238E27FC236}">
                    <a16:creationId xmlns:a16="http://schemas.microsoft.com/office/drawing/2014/main" id="{201B4F64-EEBC-BDEB-BFF8-77904275941A}"/>
                  </a:ext>
                </a:extLst>
              </p:cNvPr>
              <p:cNvSpPr/>
              <p:nvPr/>
            </p:nvSpPr>
            <p:spPr>
              <a:xfrm>
                <a:off x="952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3201;p48">
                <a:extLst>
                  <a:ext uri="{FF2B5EF4-FFF2-40B4-BE49-F238E27FC236}">
                    <a16:creationId xmlns:a16="http://schemas.microsoft.com/office/drawing/2014/main" id="{9A87DF33-8F0A-8EE8-5B62-D42D99A67800}"/>
                  </a:ext>
                </a:extLst>
              </p:cNvPr>
              <p:cNvSpPr/>
              <p:nvPr/>
            </p:nvSpPr>
            <p:spPr>
              <a:xfrm>
                <a:off x="991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3202;p48">
                <a:extLst>
                  <a:ext uri="{FF2B5EF4-FFF2-40B4-BE49-F238E27FC236}">
                    <a16:creationId xmlns:a16="http://schemas.microsoft.com/office/drawing/2014/main" id="{2BED278B-7049-8CFE-A4FD-3117C1B91D7C}"/>
                  </a:ext>
                </a:extLst>
              </p:cNvPr>
              <p:cNvSpPr/>
              <p:nvPr/>
            </p:nvSpPr>
            <p:spPr>
              <a:xfrm>
                <a:off x="103157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9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3203;p48">
                <a:extLst>
                  <a:ext uri="{FF2B5EF4-FFF2-40B4-BE49-F238E27FC236}">
                    <a16:creationId xmlns:a16="http://schemas.microsoft.com/office/drawing/2014/main" id="{F039B0B5-66D1-343C-03BC-99B111F183B6}"/>
                  </a:ext>
                </a:extLst>
              </p:cNvPr>
              <p:cNvSpPr/>
              <p:nvPr/>
            </p:nvSpPr>
            <p:spPr>
              <a:xfrm>
                <a:off x="10713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3204;p48">
                <a:extLst>
                  <a:ext uri="{FF2B5EF4-FFF2-40B4-BE49-F238E27FC236}">
                    <a16:creationId xmlns:a16="http://schemas.microsoft.com/office/drawing/2014/main" id="{BEBCBE93-D68C-7BC5-9E22-592B5AB2D7A2}"/>
                  </a:ext>
                </a:extLst>
              </p:cNvPr>
              <p:cNvSpPr/>
              <p:nvPr/>
            </p:nvSpPr>
            <p:spPr>
              <a:xfrm>
                <a:off x="11111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3205;p48">
                <a:extLst>
                  <a:ext uri="{FF2B5EF4-FFF2-40B4-BE49-F238E27FC236}">
                    <a16:creationId xmlns:a16="http://schemas.microsoft.com/office/drawing/2014/main" id="{94AB5462-3EFA-48F0-7380-137A433E345F}"/>
                  </a:ext>
                </a:extLst>
              </p:cNvPr>
              <p:cNvSpPr/>
              <p:nvPr/>
            </p:nvSpPr>
            <p:spPr>
              <a:xfrm>
                <a:off x="11508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3206;p48">
                <a:extLst>
                  <a:ext uri="{FF2B5EF4-FFF2-40B4-BE49-F238E27FC236}">
                    <a16:creationId xmlns:a16="http://schemas.microsoft.com/office/drawing/2014/main" id="{FDA32196-5D19-7219-2914-3815A8E5C584}"/>
                  </a:ext>
                </a:extLst>
              </p:cNvPr>
              <p:cNvSpPr/>
              <p:nvPr/>
            </p:nvSpPr>
            <p:spPr>
              <a:xfrm>
                <a:off x="3971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3207;p48">
                <a:extLst>
                  <a:ext uri="{FF2B5EF4-FFF2-40B4-BE49-F238E27FC236}">
                    <a16:creationId xmlns:a16="http://schemas.microsoft.com/office/drawing/2014/main" id="{EE21F1F1-C358-0069-9846-3F63BDB3EE62}"/>
                  </a:ext>
                </a:extLst>
              </p:cNvPr>
              <p:cNvSpPr/>
              <p:nvPr/>
            </p:nvSpPr>
            <p:spPr>
              <a:xfrm>
                <a:off x="43525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3208;p48">
                <a:extLst>
                  <a:ext uri="{FF2B5EF4-FFF2-40B4-BE49-F238E27FC236}">
                    <a16:creationId xmlns:a16="http://schemas.microsoft.com/office/drawing/2014/main" id="{3D4E55DE-6004-D95D-77C8-FC1C220C20FB}"/>
                  </a:ext>
                </a:extLst>
              </p:cNvPr>
              <p:cNvSpPr/>
              <p:nvPr/>
            </p:nvSpPr>
            <p:spPr>
              <a:xfrm>
                <a:off x="47500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209;p48">
                <a:extLst>
                  <a:ext uri="{FF2B5EF4-FFF2-40B4-BE49-F238E27FC236}">
                    <a16:creationId xmlns:a16="http://schemas.microsoft.com/office/drawing/2014/main" id="{593693AC-102B-D634-9083-D1BD995E856F}"/>
                  </a:ext>
                </a:extLst>
              </p:cNvPr>
              <p:cNvSpPr/>
              <p:nvPr/>
            </p:nvSpPr>
            <p:spPr>
              <a:xfrm>
                <a:off x="51642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210;p48">
                <a:extLst>
                  <a:ext uri="{FF2B5EF4-FFF2-40B4-BE49-F238E27FC236}">
                    <a16:creationId xmlns:a16="http://schemas.microsoft.com/office/drawing/2014/main" id="{9288A08F-E822-3698-8897-FE071D5E117D}"/>
                  </a:ext>
                </a:extLst>
              </p:cNvPr>
              <p:cNvSpPr/>
              <p:nvPr/>
            </p:nvSpPr>
            <p:spPr>
              <a:xfrm>
                <a:off x="5545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211;p48">
                <a:extLst>
                  <a:ext uri="{FF2B5EF4-FFF2-40B4-BE49-F238E27FC236}">
                    <a16:creationId xmlns:a16="http://schemas.microsoft.com/office/drawing/2014/main" id="{008BBCCE-AAE4-1D90-F9A0-E158E5A9CD30}"/>
                  </a:ext>
                </a:extLst>
              </p:cNvPr>
              <p:cNvSpPr/>
              <p:nvPr/>
            </p:nvSpPr>
            <p:spPr>
              <a:xfrm>
                <a:off x="595925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212;p48">
                <a:extLst>
                  <a:ext uri="{FF2B5EF4-FFF2-40B4-BE49-F238E27FC236}">
                    <a16:creationId xmlns:a16="http://schemas.microsoft.com/office/drawing/2014/main" id="{1CF5BB7C-73DF-FB76-3DE0-86321F82F4BF}"/>
                  </a:ext>
                </a:extLst>
              </p:cNvPr>
              <p:cNvSpPr/>
              <p:nvPr/>
            </p:nvSpPr>
            <p:spPr>
              <a:xfrm>
                <a:off x="63402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3213;p48">
                <a:extLst>
                  <a:ext uri="{FF2B5EF4-FFF2-40B4-BE49-F238E27FC236}">
                    <a16:creationId xmlns:a16="http://schemas.microsoft.com/office/drawing/2014/main" id="{18F4587F-22BC-E600-0253-8677D22355AA}"/>
                  </a:ext>
                </a:extLst>
              </p:cNvPr>
              <p:cNvSpPr/>
              <p:nvPr/>
            </p:nvSpPr>
            <p:spPr>
              <a:xfrm>
                <a:off x="67377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3214;p48">
                <a:extLst>
                  <a:ext uri="{FF2B5EF4-FFF2-40B4-BE49-F238E27FC236}">
                    <a16:creationId xmlns:a16="http://schemas.microsoft.com/office/drawing/2014/main" id="{11A680C4-0025-42F1-C0CD-57AA166E26AB}"/>
                  </a:ext>
                </a:extLst>
              </p:cNvPr>
              <p:cNvSpPr/>
              <p:nvPr/>
            </p:nvSpPr>
            <p:spPr>
              <a:xfrm>
                <a:off x="4750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3215;p48">
                <a:extLst>
                  <a:ext uri="{FF2B5EF4-FFF2-40B4-BE49-F238E27FC236}">
                    <a16:creationId xmlns:a16="http://schemas.microsoft.com/office/drawing/2014/main" id="{722ABCFC-2F92-514D-A250-C7D325ACCC7A}"/>
                  </a:ext>
                </a:extLst>
              </p:cNvPr>
              <p:cNvSpPr/>
              <p:nvPr/>
            </p:nvSpPr>
            <p:spPr>
              <a:xfrm>
                <a:off x="5147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3216;p48">
                <a:extLst>
                  <a:ext uri="{FF2B5EF4-FFF2-40B4-BE49-F238E27FC236}">
                    <a16:creationId xmlns:a16="http://schemas.microsoft.com/office/drawing/2014/main" id="{6E6E7BAA-45B7-98AD-890C-17D4CED17E57}"/>
                  </a:ext>
                </a:extLst>
              </p:cNvPr>
              <p:cNvSpPr/>
              <p:nvPr/>
            </p:nvSpPr>
            <p:spPr>
              <a:xfrm>
                <a:off x="5545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3217;p48">
                <a:extLst>
                  <a:ext uri="{FF2B5EF4-FFF2-40B4-BE49-F238E27FC236}">
                    <a16:creationId xmlns:a16="http://schemas.microsoft.com/office/drawing/2014/main" id="{8C706B75-F231-0473-C56D-CBF49DC929E0}"/>
                  </a:ext>
                </a:extLst>
              </p:cNvPr>
              <p:cNvSpPr/>
              <p:nvPr/>
            </p:nvSpPr>
            <p:spPr>
              <a:xfrm>
                <a:off x="594250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18;p48">
                <a:extLst>
                  <a:ext uri="{FF2B5EF4-FFF2-40B4-BE49-F238E27FC236}">
                    <a16:creationId xmlns:a16="http://schemas.microsoft.com/office/drawing/2014/main" id="{855532CF-6A4C-28D2-2267-484E5A448C4C}"/>
                  </a:ext>
                </a:extLst>
              </p:cNvPr>
              <p:cNvSpPr/>
              <p:nvPr/>
            </p:nvSpPr>
            <p:spPr>
              <a:xfrm>
                <a:off x="63402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19;p48">
                <a:extLst>
                  <a:ext uri="{FF2B5EF4-FFF2-40B4-BE49-F238E27FC236}">
                    <a16:creationId xmlns:a16="http://schemas.microsoft.com/office/drawing/2014/main" id="{B31A1733-F605-85C4-C27C-4B02EFB59AAE}"/>
                  </a:ext>
                </a:extLst>
              </p:cNvPr>
              <p:cNvSpPr/>
              <p:nvPr/>
            </p:nvSpPr>
            <p:spPr>
              <a:xfrm>
                <a:off x="67377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20;p48">
                <a:extLst>
                  <a:ext uri="{FF2B5EF4-FFF2-40B4-BE49-F238E27FC236}">
                    <a16:creationId xmlns:a16="http://schemas.microsoft.com/office/drawing/2014/main" id="{E8F5CBD6-57F5-27BB-12BA-C4E194A28231}"/>
                  </a:ext>
                </a:extLst>
              </p:cNvPr>
              <p:cNvSpPr/>
              <p:nvPr/>
            </p:nvSpPr>
            <p:spPr>
              <a:xfrm>
                <a:off x="71352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21;p48">
                <a:extLst>
                  <a:ext uri="{FF2B5EF4-FFF2-40B4-BE49-F238E27FC236}">
                    <a16:creationId xmlns:a16="http://schemas.microsoft.com/office/drawing/2014/main" id="{8FDA18B5-4593-FD9F-2519-D08F377D69AF}"/>
                  </a:ext>
                </a:extLst>
              </p:cNvPr>
              <p:cNvSpPr/>
              <p:nvPr/>
            </p:nvSpPr>
            <p:spPr>
              <a:xfrm>
                <a:off x="7533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222;p48">
                <a:extLst>
                  <a:ext uri="{FF2B5EF4-FFF2-40B4-BE49-F238E27FC236}">
                    <a16:creationId xmlns:a16="http://schemas.microsoft.com/office/drawing/2014/main" id="{9C6D6C82-F467-01E7-F11F-8527F8FDDD08}"/>
                  </a:ext>
                </a:extLst>
              </p:cNvPr>
              <p:cNvSpPr/>
              <p:nvPr/>
            </p:nvSpPr>
            <p:spPr>
              <a:xfrm>
                <a:off x="793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223;p48">
                <a:extLst>
                  <a:ext uri="{FF2B5EF4-FFF2-40B4-BE49-F238E27FC236}">
                    <a16:creationId xmlns:a16="http://schemas.microsoft.com/office/drawing/2014/main" id="{D00911E2-00F2-C85F-3215-CE8069C3188B}"/>
                  </a:ext>
                </a:extLst>
              </p:cNvPr>
              <p:cNvSpPr/>
              <p:nvPr/>
            </p:nvSpPr>
            <p:spPr>
              <a:xfrm>
                <a:off x="832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224;p48">
                <a:extLst>
                  <a:ext uri="{FF2B5EF4-FFF2-40B4-BE49-F238E27FC236}">
                    <a16:creationId xmlns:a16="http://schemas.microsoft.com/office/drawing/2014/main" id="{B419A6A3-1BF1-3A25-83F4-5942212B7DF8}"/>
                  </a:ext>
                </a:extLst>
              </p:cNvPr>
              <p:cNvSpPr/>
              <p:nvPr/>
            </p:nvSpPr>
            <p:spPr>
              <a:xfrm>
                <a:off x="8725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225;p48">
                <a:extLst>
                  <a:ext uri="{FF2B5EF4-FFF2-40B4-BE49-F238E27FC236}">
                    <a16:creationId xmlns:a16="http://schemas.microsoft.com/office/drawing/2014/main" id="{BE33FB08-0BD5-C844-E462-98C29FFE94B1}"/>
                  </a:ext>
                </a:extLst>
              </p:cNvPr>
              <p:cNvSpPr/>
              <p:nvPr/>
            </p:nvSpPr>
            <p:spPr>
              <a:xfrm>
                <a:off x="9123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226;p48">
                <a:extLst>
                  <a:ext uri="{FF2B5EF4-FFF2-40B4-BE49-F238E27FC236}">
                    <a16:creationId xmlns:a16="http://schemas.microsoft.com/office/drawing/2014/main" id="{78345131-E656-DC80-2422-5F302D83B3E7}"/>
                  </a:ext>
                </a:extLst>
              </p:cNvPr>
              <p:cNvSpPr/>
              <p:nvPr/>
            </p:nvSpPr>
            <p:spPr>
              <a:xfrm>
                <a:off x="952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227;p48">
                <a:extLst>
                  <a:ext uri="{FF2B5EF4-FFF2-40B4-BE49-F238E27FC236}">
                    <a16:creationId xmlns:a16="http://schemas.microsoft.com/office/drawing/2014/main" id="{5E8900AD-4165-BE8A-76CE-EED2113CFBBD}"/>
                  </a:ext>
                </a:extLst>
              </p:cNvPr>
              <p:cNvSpPr/>
              <p:nvPr/>
            </p:nvSpPr>
            <p:spPr>
              <a:xfrm>
                <a:off x="991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228;p48">
                <a:extLst>
                  <a:ext uri="{FF2B5EF4-FFF2-40B4-BE49-F238E27FC236}">
                    <a16:creationId xmlns:a16="http://schemas.microsoft.com/office/drawing/2014/main" id="{6F9E9626-1FBE-6781-AA10-D5F63E6F7437}"/>
                  </a:ext>
                </a:extLst>
              </p:cNvPr>
              <p:cNvSpPr/>
              <p:nvPr/>
            </p:nvSpPr>
            <p:spPr>
              <a:xfrm>
                <a:off x="103157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229;p48">
                <a:extLst>
                  <a:ext uri="{FF2B5EF4-FFF2-40B4-BE49-F238E27FC236}">
                    <a16:creationId xmlns:a16="http://schemas.microsoft.com/office/drawing/2014/main" id="{570ACF79-23DF-3A57-D98A-9D9063AB92CA}"/>
                  </a:ext>
                </a:extLst>
              </p:cNvPr>
              <p:cNvSpPr/>
              <p:nvPr/>
            </p:nvSpPr>
            <p:spPr>
              <a:xfrm>
                <a:off x="10713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230;p48">
                <a:extLst>
                  <a:ext uri="{FF2B5EF4-FFF2-40B4-BE49-F238E27FC236}">
                    <a16:creationId xmlns:a16="http://schemas.microsoft.com/office/drawing/2014/main" id="{D0E5DDE6-1747-4DF8-051E-9497D14E095E}"/>
                  </a:ext>
                </a:extLst>
              </p:cNvPr>
              <p:cNvSpPr/>
              <p:nvPr/>
            </p:nvSpPr>
            <p:spPr>
              <a:xfrm>
                <a:off x="11111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231;p48">
                <a:extLst>
                  <a:ext uri="{FF2B5EF4-FFF2-40B4-BE49-F238E27FC236}">
                    <a16:creationId xmlns:a16="http://schemas.microsoft.com/office/drawing/2014/main" id="{162541FA-4371-A7B5-E84B-E62BDB667FE7}"/>
                  </a:ext>
                </a:extLst>
              </p:cNvPr>
              <p:cNvSpPr/>
              <p:nvPr/>
            </p:nvSpPr>
            <p:spPr>
              <a:xfrm>
                <a:off x="7152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232;p48">
                <a:extLst>
                  <a:ext uri="{FF2B5EF4-FFF2-40B4-BE49-F238E27FC236}">
                    <a16:creationId xmlns:a16="http://schemas.microsoft.com/office/drawing/2014/main" id="{225C7C82-1069-87CA-5827-3C98F652A573}"/>
                  </a:ext>
                </a:extLst>
              </p:cNvPr>
              <p:cNvSpPr/>
              <p:nvPr/>
            </p:nvSpPr>
            <p:spPr>
              <a:xfrm>
                <a:off x="7533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233;p48">
                <a:extLst>
                  <a:ext uri="{FF2B5EF4-FFF2-40B4-BE49-F238E27FC236}">
                    <a16:creationId xmlns:a16="http://schemas.microsoft.com/office/drawing/2014/main" id="{EEC71F3F-B88D-C276-F065-94FE67A4FCB3}"/>
                  </a:ext>
                </a:extLst>
              </p:cNvPr>
              <p:cNvSpPr/>
              <p:nvPr/>
            </p:nvSpPr>
            <p:spPr>
              <a:xfrm>
                <a:off x="794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234;p48">
                <a:extLst>
                  <a:ext uri="{FF2B5EF4-FFF2-40B4-BE49-F238E27FC236}">
                    <a16:creationId xmlns:a16="http://schemas.microsoft.com/office/drawing/2014/main" id="{C22A16AF-7483-9C40-4A68-F8821BDF502C}"/>
                  </a:ext>
                </a:extLst>
              </p:cNvPr>
              <p:cNvSpPr/>
              <p:nvPr/>
            </p:nvSpPr>
            <p:spPr>
              <a:xfrm>
                <a:off x="83282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235;p48">
                <a:extLst>
                  <a:ext uri="{FF2B5EF4-FFF2-40B4-BE49-F238E27FC236}">
                    <a16:creationId xmlns:a16="http://schemas.microsoft.com/office/drawing/2014/main" id="{E52C54B8-4D1A-8B74-64EE-EFCEE3354982}"/>
                  </a:ext>
                </a:extLst>
              </p:cNvPr>
              <p:cNvSpPr/>
              <p:nvPr/>
            </p:nvSpPr>
            <p:spPr>
              <a:xfrm>
                <a:off x="87257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236;p48">
                <a:extLst>
                  <a:ext uri="{FF2B5EF4-FFF2-40B4-BE49-F238E27FC236}">
                    <a16:creationId xmlns:a16="http://schemas.microsoft.com/office/drawing/2014/main" id="{6C44B7B4-4F77-DA11-E2DA-FE036D92AA3C}"/>
                  </a:ext>
                </a:extLst>
              </p:cNvPr>
              <p:cNvSpPr/>
              <p:nvPr/>
            </p:nvSpPr>
            <p:spPr>
              <a:xfrm>
                <a:off x="9139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237;p48">
                <a:extLst>
                  <a:ext uri="{FF2B5EF4-FFF2-40B4-BE49-F238E27FC236}">
                    <a16:creationId xmlns:a16="http://schemas.microsoft.com/office/drawing/2014/main" id="{B101A00F-DFE1-1C9A-F9B8-BABB636F21B4}"/>
                  </a:ext>
                </a:extLst>
              </p:cNvPr>
              <p:cNvSpPr/>
              <p:nvPr/>
            </p:nvSpPr>
            <p:spPr>
              <a:xfrm>
                <a:off x="953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238;p48">
                <a:extLst>
                  <a:ext uri="{FF2B5EF4-FFF2-40B4-BE49-F238E27FC236}">
                    <a16:creationId xmlns:a16="http://schemas.microsoft.com/office/drawing/2014/main" id="{D63A6DDA-707C-D364-F7B3-478203804AF4}"/>
                  </a:ext>
                </a:extLst>
              </p:cNvPr>
              <p:cNvSpPr/>
              <p:nvPr/>
            </p:nvSpPr>
            <p:spPr>
              <a:xfrm>
                <a:off x="9934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239;p48">
                <a:extLst>
                  <a:ext uri="{FF2B5EF4-FFF2-40B4-BE49-F238E27FC236}">
                    <a16:creationId xmlns:a16="http://schemas.microsoft.com/office/drawing/2014/main" id="{339A97FE-F35A-A4FB-3EF8-6BFC95F46246}"/>
                  </a:ext>
                </a:extLst>
              </p:cNvPr>
              <p:cNvSpPr/>
              <p:nvPr/>
            </p:nvSpPr>
            <p:spPr>
              <a:xfrm>
                <a:off x="10332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240;p48">
                <a:extLst>
                  <a:ext uri="{FF2B5EF4-FFF2-40B4-BE49-F238E27FC236}">
                    <a16:creationId xmlns:a16="http://schemas.microsoft.com/office/drawing/2014/main" id="{7C8248CF-CC64-3502-D99B-C99746E6CC4F}"/>
                  </a:ext>
                </a:extLst>
              </p:cNvPr>
              <p:cNvSpPr/>
              <p:nvPr/>
            </p:nvSpPr>
            <p:spPr>
              <a:xfrm>
                <a:off x="107297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241;p48">
                <a:extLst>
                  <a:ext uri="{FF2B5EF4-FFF2-40B4-BE49-F238E27FC236}">
                    <a16:creationId xmlns:a16="http://schemas.microsoft.com/office/drawing/2014/main" id="{6FB4D7F7-B130-7FB8-2841-FBFD6896CA5D}"/>
                  </a:ext>
                </a:extLst>
              </p:cNvPr>
              <p:cNvSpPr/>
              <p:nvPr/>
            </p:nvSpPr>
            <p:spPr>
              <a:xfrm>
                <a:off x="11127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242;p48">
                <a:extLst>
                  <a:ext uri="{FF2B5EF4-FFF2-40B4-BE49-F238E27FC236}">
                    <a16:creationId xmlns:a16="http://schemas.microsoft.com/office/drawing/2014/main" id="{64420A71-84AC-6380-78C1-239C0D8BB004}"/>
                  </a:ext>
                </a:extLst>
              </p:cNvPr>
              <p:cNvSpPr/>
              <p:nvPr/>
            </p:nvSpPr>
            <p:spPr>
              <a:xfrm>
                <a:off x="1152500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243;p48">
                <a:extLst>
                  <a:ext uri="{FF2B5EF4-FFF2-40B4-BE49-F238E27FC236}">
                    <a16:creationId xmlns:a16="http://schemas.microsoft.com/office/drawing/2014/main" id="{6E669AA9-B6E0-31B2-1966-17D4A8DD3201}"/>
                  </a:ext>
                </a:extLst>
              </p:cNvPr>
              <p:cNvSpPr/>
              <p:nvPr/>
            </p:nvSpPr>
            <p:spPr>
              <a:xfrm>
                <a:off x="119227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3244;p48">
                <a:extLst>
                  <a:ext uri="{FF2B5EF4-FFF2-40B4-BE49-F238E27FC236}">
                    <a16:creationId xmlns:a16="http://schemas.microsoft.com/office/drawing/2014/main" id="{B1F24985-BCC3-BD94-FDDF-5B96EEC3FD4A}"/>
                  </a:ext>
                </a:extLst>
              </p:cNvPr>
              <p:cNvSpPr/>
              <p:nvPr/>
            </p:nvSpPr>
            <p:spPr>
              <a:xfrm>
                <a:off x="355750" y="14140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3245;p48">
                <a:extLst>
                  <a:ext uri="{FF2B5EF4-FFF2-40B4-BE49-F238E27FC236}">
                    <a16:creationId xmlns:a16="http://schemas.microsoft.com/office/drawing/2014/main" id="{F6B56152-35BF-3F13-B896-CDF15AD428E6}"/>
                  </a:ext>
                </a:extLst>
              </p:cNvPr>
              <p:cNvSpPr/>
              <p:nvPr/>
            </p:nvSpPr>
            <p:spPr>
              <a:xfrm>
                <a:off x="3971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3246;p48">
                <a:extLst>
                  <a:ext uri="{FF2B5EF4-FFF2-40B4-BE49-F238E27FC236}">
                    <a16:creationId xmlns:a16="http://schemas.microsoft.com/office/drawing/2014/main" id="{A3DECC17-FC14-C5FD-BA00-2253DF9A5549}"/>
                  </a:ext>
                </a:extLst>
              </p:cNvPr>
              <p:cNvSpPr/>
              <p:nvPr/>
            </p:nvSpPr>
            <p:spPr>
              <a:xfrm>
                <a:off x="43525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3247;p48">
                <a:extLst>
                  <a:ext uri="{FF2B5EF4-FFF2-40B4-BE49-F238E27FC236}">
                    <a16:creationId xmlns:a16="http://schemas.microsoft.com/office/drawing/2014/main" id="{9715B916-AB40-7FFD-F565-691084C6C48D}"/>
                  </a:ext>
                </a:extLst>
              </p:cNvPr>
              <p:cNvSpPr/>
              <p:nvPr/>
            </p:nvSpPr>
            <p:spPr>
              <a:xfrm>
                <a:off x="47500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3248;p48">
                <a:extLst>
                  <a:ext uri="{FF2B5EF4-FFF2-40B4-BE49-F238E27FC236}">
                    <a16:creationId xmlns:a16="http://schemas.microsoft.com/office/drawing/2014/main" id="{EA6D3B58-0D12-17DE-3BBE-012F7BA67010}"/>
                  </a:ext>
                </a:extLst>
              </p:cNvPr>
              <p:cNvSpPr/>
              <p:nvPr/>
            </p:nvSpPr>
            <p:spPr>
              <a:xfrm>
                <a:off x="5164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3249;p48">
                <a:extLst>
                  <a:ext uri="{FF2B5EF4-FFF2-40B4-BE49-F238E27FC236}">
                    <a16:creationId xmlns:a16="http://schemas.microsoft.com/office/drawing/2014/main" id="{7DCA9295-5C6C-5FDE-B4A1-0F0264A3858D}"/>
                  </a:ext>
                </a:extLst>
              </p:cNvPr>
              <p:cNvSpPr/>
              <p:nvPr/>
            </p:nvSpPr>
            <p:spPr>
              <a:xfrm>
                <a:off x="5545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3250;p48">
                <a:extLst>
                  <a:ext uri="{FF2B5EF4-FFF2-40B4-BE49-F238E27FC236}">
                    <a16:creationId xmlns:a16="http://schemas.microsoft.com/office/drawing/2014/main" id="{3136076C-5A89-C492-C4E2-E5B7B9509C27}"/>
                  </a:ext>
                </a:extLst>
              </p:cNvPr>
              <p:cNvSpPr/>
              <p:nvPr/>
            </p:nvSpPr>
            <p:spPr>
              <a:xfrm>
                <a:off x="595925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3251;p48">
                <a:extLst>
                  <a:ext uri="{FF2B5EF4-FFF2-40B4-BE49-F238E27FC236}">
                    <a16:creationId xmlns:a16="http://schemas.microsoft.com/office/drawing/2014/main" id="{E8BEB43C-4EAC-68A7-BCB7-9CBEE1844521}"/>
                  </a:ext>
                </a:extLst>
              </p:cNvPr>
              <p:cNvSpPr/>
              <p:nvPr/>
            </p:nvSpPr>
            <p:spPr>
              <a:xfrm>
                <a:off x="63402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3252;p48">
                <a:extLst>
                  <a:ext uri="{FF2B5EF4-FFF2-40B4-BE49-F238E27FC236}">
                    <a16:creationId xmlns:a16="http://schemas.microsoft.com/office/drawing/2014/main" id="{0F392C5F-0E70-095B-3EC9-13980D20E45F}"/>
                  </a:ext>
                </a:extLst>
              </p:cNvPr>
              <p:cNvSpPr/>
              <p:nvPr/>
            </p:nvSpPr>
            <p:spPr>
              <a:xfrm>
                <a:off x="67377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3253;p48">
                <a:extLst>
                  <a:ext uri="{FF2B5EF4-FFF2-40B4-BE49-F238E27FC236}">
                    <a16:creationId xmlns:a16="http://schemas.microsoft.com/office/drawing/2014/main" id="{A60AF531-DE74-456C-9673-EB69BBB29ED7}"/>
                  </a:ext>
                </a:extLst>
              </p:cNvPr>
              <p:cNvSpPr/>
              <p:nvPr/>
            </p:nvSpPr>
            <p:spPr>
              <a:xfrm>
                <a:off x="7152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3254;p48">
                <a:extLst>
                  <a:ext uri="{FF2B5EF4-FFF2-40B4-BE49-F238E27FC236}">
                    <a16:creationId xmlns:a16="http://schemas.microsoft.com/office/drawing/2014/main" id="{C3E846B0-BEBA-F8B6-8031-F5F3FB2EEEE1}"/>
                  </a:ext>
                </a:extLst>
              </p:cNvPr>
              <p:cNvSpPr/>
              <p:nvPr/>
            </p:nvSpPr>
            <p:spPr>
              <a:xfrm>
                <a:off x="7533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3255;p48">
                <a:extLst>
                  <a:ext uri="{FF2B5EF4-FFF2-40B4-BE49-F238E27FC236}">
                    <a16:creationId xmlns:a16="http://schemas.microsoft.com/office/drawing/2014/main" id="{6FC9BEA3-01AD-EE3B-3CAB-36D83CBDA8DF}"/>
                  </a:ext>
                </a:extLst>
              </p:cNvPr>
              <p:cNvSpPr/>
              <p:nvPr/>
            </p:nvSpPr>
            <p:spPr>
              <a:xfrm>
                <a:off x="794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3256;p48">
                <a:extLst>
                  <a:ext uri="{FF2B5EF4-FFF2-40B4-BE49-F238E27FC236}">
                    <a16:creationId xmlns:a16="http://schemas.microsoft.com/office/drawing/2014/main" id="{A7F3CD99-F919-17C3-FC39-08701A737C8C}"/>
                  </a:ext>
                </a:extLst>
              </p:cNvPr>
              <p:cNvSpPr/>
              <p:nvPr/>
            </p:nvSpPr>
            <p:spPr>
              <a:xfrm>
                <a:off x="83282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3257;p48">
                <a:extLst>
                  <a:ext uri="{FF2B5EF4-FFF2-40B4-BE49-F238E27FC236}">
                    <a16:creationId xmlns:a16="http://schemas.microsoft.com/office/drawing/2014/main" id="{DEE560CE-F675-C082-37EF-FD733C6C002A}"/>
                  </a:ext>
                </a:extLst>
              </p:cNvPr>
              <p:cNvSpPr/>
              <p:nvPr/>
            </p:nvSpPr>
            <p:spPr>
              <a:xfrm>
                <a:off x="87257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3258;p48">
                <a:extLst>
                  <a:ext uri="{FF2B5EF4-FFF2-40B4-BE49-F238E27FC236}">
                    <a16:creationId xmlns:a16="http://schemas.microsoft.com/office/drawing/2014/main" id="{D86FA364-733D-44FE-F026-AC58DF57FCBD}"/>
                  </a:ext>
                </a:extLst>
              </p:cNvPr>
              <p:cNvSpPr/>
              <p:nvPr/>
            </p:nvSpPr>
            <p:spPr>
              <a:xfrm>
                <a:off x="9139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3259;p48">
                <a:extLst>
                  <a:ext uri="{FF2B5EF4-FFF2-40B4-BE49-F238E27FC236}">
                    <a16:creationId xmlns:a16="http://schemas.microsoft.com/office/drawing/2014/main" id="{41145789-0D90-465E-DA15-A71A0CE0613D}"/>
                  </a:ext>
                </a:extLst>
              </p:cNvPr>
              <p:cNvSpPr/>
              <p:nvPr/>
            </p:nvSpPr>
            <p:spPr>
              <a:xfrm>
                <a:off x="953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3260;p48">
                <a:extLst>
                  <a:ext uri="{FF2B5EF4-FFF2-40B4-BE49-F238E27FC236}">
                    <a16:creationId xmlns:a16="http://schemas.microsoft.com/office/drawing/2014/main" id="{5AEF0AA3-9AE7-7F40-B8D0-638C0B9E3EDF}"/>
                  </a:ext>
                </a:extLst>
              </p:cNvPr>
              <p:cNvSpPr/>
              <p:nvPr/>
            </p:nvSpPr>
            <p:spPr>
              <a:xfrm>
                <a:off x="9934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3261;p48">
                <a:extLst>
                  <a:ext uri="{FF2B5EF4-FFF2-40B4-BE49-F238E27FC236}">
                    <a16:creationId xmlns:a16="http://schemas.microsoft.com/office/drawing/2014/main" id="{3186B8D6-8E72-F8A4-D35C-EC190ECD19EB}"/>
                  </a:ext>
                </a:extLst>
              </p:cNvPr>
              <p:cNvSpPr/>
              <p:nvPr/>
            </p:nvSpPr>
            <p:spPr>
              <a:xfrm>
                <a:off x="10332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3262;p48">
                <a:extLst>
                  <a:ext uri="{FF2B5EF4-FFF2-40B4-BE49-F238E27FC236}">
                    <a16:creationId xmlns:a16="http://schemas.microsoft.com/office/drawing/2014/main" id="{EB2E2D94-8430-9AF0-89D3-6733A1996CD8}"/>
                  </a:ext>
                </a:extLst>
              </p:cNvPr>
              <p:cNvSpPr/>
              <p:nvPr/>
            </p:nvSpPr>
            <p:spPr>
              <a:xfrm>
                <a:off x="107297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3263;p48">
                <a:extLst>
                  <a:ext uri="{FF2B5EF4-FFF2-40B4-BE49-F238E27FC236}">
                    <a16:creationId xmlns:a16="http://schemas.microsoft.com/office/drawing/2014/main" id="{10EF29DD-BA2D-F02B-8368-80A2D8E01230}"/>
                  </a:ext>
                </a:extLst>
              </p:cNvPr>
              <p:cNvSpPr/>
              <p:nvPr/>
            </p:nvSpPr>
            <p:spPr>
              <a:xfrm>
                <a:off x="11127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3264;p48">
                <a:extLst>
                  <a:ext uri="{FF2B5EF4-FFF2-40B4-BE49-F238E27FC236}">
                    <a16:creationId xmlns:a16="http://schemas.microsoft.com/office/drawing/2014/main" id="{4A3EFDAC-9D4D-94D9-DD92-E54983C3EFE5}"/>
                  </a:ext>
                </a:extLst>
              </p:cNvPr>
              <p:cNvSpPr/>
              <p:nvPr/>
            </p:nvSpPr>
            <p:spPr>
              <a:xfrm>
                <a:off x="1152500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3265;p48">
                <a:extLst>
                  <a:ext uri="{FF2B5EF4-FFF2-40B4-BE49-F238E27FC236}">
                    <a16:creationId xmlns:a16="http://schemas.microsoft.com/office/drawing/2014/main" id="{827BCAAA-C8BF-7BED-EB25-EFF9639E48BA}"/>
                  </a:ext>
                </a:extLst>
              </p:cNvPr>
              <p:cNvSpPr/>
              <p:nvPr/>
            </p:nvSpPr>
            <p:spPr>
              <a:xfrm>
                <a:off x="119227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3266;p48">
                <a:extLst>
                  <a:ext uri="{FF2B5EF4-FFF2-40B4-BE49-F238E27FC236}">
                    <a16:creationId xmlns:a16="http://schemas.microsoft.com/office/drawing/2014/main" id="{EEA9016B-1900-D3D8-FFB8-78F793A197D9}"/>
                  </a:ext>
                </a:extLst>
              </p:cNvPr>
              <p:cNvSpPr/>
              <p:nvPr/>
            </p:nvSpPr>
            <p:spPr>
              <a:xfrm>
                <a:off x="12320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267;p48">
                <a:extLst>
                  <a:ext uri="{FF2B5EF4-FFF2-40B4-BE49-F238E27FC236}">
                    <a16:creationId xmlns:a16="http://schemas.microsoft.com/office/drawing/2014/main" id="{74BA368C-7063-C227-1327-EEBCA773ECA9}"/>
                  </a:ext>
                </a:extLst>
              </p:cNvPr>
              <p:cNvSpPr/>
              <p:nvPr/>
            </p:nvSpPr>
            <p:spPr>
              <a:xfrm>
                <a:off x="35575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268;p48">
                <a:extLst>
                  <a:ext uri="{FF2B5EF4-FFF2-40B4-BE49-F238E27FC236}">
                    <a16:creationId xmlns:a16="http://schemas.microsoft.com/office/drawing/2014/main" id="{C6B5FE44-AEF1-B71B-F620-933B607056BD}"/>
                  </a:ext>
                </a:extLst>
              </p:cNvPr>
              <p:cNvSpPr/>
              <p:nvPr/>
            </p:nvSpPr>
            <p:spPr>
              <a:xfrm>
                <a:off x="3971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69;p48">
                <a:extLst>
                  <a:ext uri="{FF2B5EF4-FFF2-40B4-BE49-F238E27FC236}">
                    <a16:creationId xmlns:a16="http://schemas.microsoft.com/office/drawing/2014/main" id="{920909B5-8F24-51EB-EA47-3ECF6AEBA468}"/>
                  </a:ext>
                </a:extLst>
              </p:cNvPr>
              <p:cNvSpPr/>
              <p:nvPr/>
            </p:nvSpPr>
            <p:spPr>
              <a:xfrm>
                <a:off x="435250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270;p48">
                <a:extLst>
                  <a:ext uri="{FF2B5EF4-FFF2-40B4-BE49-F238E27FC236}">
                    <a16:creationId xmlns:a16="http://schemas.microsoft.com/office/drawing/2014/main" id="{A8D8BF8F-6FC2-6E4A-F93A-B4B7694117B1}"/>
                  </a:ext>
                </a:extLst>
              </p:cNvPr>
              <p:cNvSpPr/>
              <p:nvPr/>
            </p:nvSpPr>
            <p:spPr>
              <a:xfrm>
                <a:off x="47500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271;p48">
                <a:extLst>
                  <a:ext uri="{FF2B5EF4-FFF2-40B4-BE49-F238E27FC236}">
                    <a16:creationId xmlns:a16="http://schemas.microsoft.com/office/drawing/2014/main" id="{AA647975-475C-6223-7B20-32E203F0E00C}"/>
                  </a:ext>
                </a:extLst>
              </p:cNvPr>
              <p:cNvSpPr/>
              <p:nvPr/>
            </p:nvSpPr>
            <p:spPr>
              <a:xfrm>
                <a:off x="5164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272;p48">
                <a:extLst>
                  <a:ext uri="{FF2B5EF4-FFF2-40B4-BE49-F238E27FC236}">
                    <a16:creationId xmlns:a16="http://schemas.microsoft.com/office/drawing/2014/main" id="{0C2FE92A-FE0D-BDDA-55CE-E96A5B103032}"/>
                  </a:ext>
                </a:extLst>
              </p:cNvPr>
              <p:cNvSpPr/>
              <p:nvPr/>
            </p:nvSpPr>
            <p:spPr>
              <a:xfrm>
                <a:off x="554500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273;p48">
                <a:extLst>
                  <a:ext uri="{FF2B5EF4-FFF2-40B4-BE49-F238E27FC236}">
                    <a16:creationId xmlns:a16="http://schemas.microsoft.com/office/drawing/2014/main" id="{726F8FD2-68D4-ABA1-852B-C12C4AC546D6}"/>
                  </a:ext>
                </a:extLst>
              </p:cNvPr>
              <p:cNvSpPr/>
              <p:nvPr/>
            </p:nvSpPr>
            <p:spPr>
              <a:xfrm>
                <a:off x="595925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274;p48">
                <a:extLst>
                  <a:ext uri="{FF2B5EF4-FFF2-40B4-BE49-F238E27FC236}">
                    <a16:creationId xmlns:a16="http://schemas.microsoft.com/office/drawing/2014/main" id="{D43CB4C0-854A-3D9D-E1F2-F39B8A999909}"/>
                  </a:ext>
                </a:extLst>
              </p:cNvPr>
              <p:cNvSpPr/>
              <p:nvPr/>
            </p:nvSpPr>
            <p:spPr>
              <a:xfrm>
                <a:off x="634025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275;p48">
                <a:extLst>
                  <a:ext uri="{FF2B5EF4-FFF2-40B4-BE49-F238E27FC236}">
                    <a16:creationId xmlns:a16="http://schemas.microsoft.com/office/drawing/2014/main" id="{C2D8E867-32AD-2166-19F5-D322908300A0}"/>
                  </a:ext>
                </a:extLst>
              </p:cNvPr>
              <p:cNvSpPr/>
              <p:nvPr/>
            </p:nvSpPr>
            <p:spPr>
              <a:xfrm>
                <a:off x="673775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276;p48">
                <a:extLst>
                  <a:ext uri="{FF2B5EF4-FFF2-40B4-BE49-F238E27FC236}">
                    <a16:creationId xmlns:a16="http://schemas.microsoft.com/office/drawing/2014/main" id="{1A41E1D2-B84E-32AE-2049-4C5AE63CC516}"/>
                  </a:ext>
                </a:extLst>
              </p:cNvPr>
              <p:cNvSpPr/>
              <p:nvPr/>
            </p:nvSpPr>
            <p:spPr>
              <a:xfrm>
                <a:off x="7152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3277;p48">
                <a:extLst>
                  <a:ext uri="{FF2B5EF4-FFF2-40B4-BE49-F238E27FC236}">
                    <a16:creationId xmlns:a16="http://schemas.microsoft.com/office/drawing/2014/main" id="{7C5EF1BD-C7FB-3A7A-5431-06D84FDD10E0}"/>
                  </a:ext>
                </a:extLst>
              </p:cNvPr>
              <p:cNvSpPr/>
              <p:nvPr/>
            </p:nvSpPr>
            <p:spPr>
              <a:xfrm>
                <a:off x="753300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3278;p48">
                <a:extLst>
                  <a:ext uri="{FF2B5EF4-FFF2-40B4-BE49-F238E27FC236}">
                    <a16:creationId xmlns:a16="http://schemas.microsoft.com/office/drawing/2014/main" id="{95B15090-E5EB-3745-2BA1-6F87261A7355}"/>
                  </a:ext>
                </a:extLst>
              </p:cNvPr>
              <p:cNvSpPr/>
              <p:nvPr/>
            </p:nvSpPr>
            <p:spPr>
              <a:xfrm>
                <a:off x="794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3279;p48">
                <a:extLst>
                  <a:ext uri="{FF2B5EF4-FFF2-40B4-BE49-F238E27FC236}">
                    <a16:creationId xmlns:a16="http://schemas.microsoft.com/office/drawing/2014/main" id="{9CCD5543-A94C-F121-3451-FA0396C21B8B}"/>
                  </a:ext>
                </a:extLst>
              </p:cNvPr>
              <p:cNvSpPr/>
              <p:nvPr/>
            </p:nvSpPr>
            <p:spPr>
              <a:xfrm>
                <a:off x="832825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3280;p48">
                <a:extLst>
                  <a:ext uri="{FF2B5EF4-FFF2-40B4-BE49-F238E27FC236}">
                    <a16:creationId xmlns:a16="http://schemas.microsoft.com/office/drawing/2014/main" id="{7709CCE7-0DC9-0780-176F-C2E5962561F8}"/>
                  </a:ext>
                </a:extLst>
              </p:cNvPr>
              <p:cNvSpPr/>
              <p:nvPr/>
            </p:nvSpPr>
            <p:spPr>
              <a:xfrm>
                <a:off x="872575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3281;p48">
                <a:extLst>
                  <a:ext uri="{FF2B5EF4-FFF2-40B4-BE49-F238E27FC236}">
                    <a16:creationId xmlns:a16="http://schemas.microsoft.com/office/drawing/2014/main" id="{12E55D6F-619D-2B8A-5442-292925964F3E}"/>
                  </a:ext>
                </a:extLst>
              </p:cNvPr>
              <p:cNvSpPr/>
              <p:nvPr/>
            </p:nvSpPr>
            <p:spPr>
              <a:xfrm>
                <a:off x="9139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3282;p48">
                <a:extLst>
                  <a:ext uri="{FF2B5EF4-FFF2-40B4-BE49-F238E27FC236}">
                    <a16:creationId xmlns:a16="http://schemas.microsoft.com/office/drawing/2014/main" id="{68917478-E890-E20C-1607-AB63E1ACC1BA}"/>
                  </a:ext>
                </a:extLst>
              </p:cNvPr>
              <p:cNvSpPr/>
              <p:nvPr/>
            </p:nvSpPr>
            <p:spPr>
              <a:xfrm>
                <a:off x="953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3283;p48">
                <a:extLst>
                  <a:ext uri="{FF2B5EF4-FFF2-40B4-BE49-F238E27FC236}">
                    <a16:creationId xmlns:a16="http://schemas.microsoft.com/office/drawing/2014/main" id="{3DE5C110-D5D0-2F5C-2400-7846E059673D}"/>
                  </a:ext>
                </a:extLst>
              </p:cNvPr>
              <p:cNvSpPr/>
              <p:nvPr/>
            </p:nvSpPr>
            <p:spPr>
              <a:xfrm>
                <a:off x="9934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3284;p48">
                <a:extLst>
                  <a:ext uri="{FF2B5EF4-FFF2-40B4-BE49-F238E27FC236}">
                    <a16:creationId xmlns:a16="http://schemas.microsoft.com/office/drawing/2014/main" id="{C03C1C52-2EB4-266C-BD3D-75FE1630D900}"/>
                  </a:ext>
                </a:extLst>
              </p:cNvPr>
              <p:cNvSpPr/>
              <p:nvPr/>
            </p:nvSpPr>
            <p:spPr>
              <a:xfrm>
                <a:off x="10332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285;p48">
                <a:extLst>
                  <a:ext uri="{FF2B5EF4-FFF2-40B4-BE49-F238E27FC236}">
                    <a16:creationId xmlns:a16="http://schemas.microsoft.com/office/drawing/2014/main" id="{A71AD7A8-F8F2-EF09-1F9D-646A3EAC6B07}"/>
                  </a:ext>
                </a:extLst>
              </p:cNvPr>
              <p:cNvSpPr/>
              <p:nvPr/>
            </p:nvSpPr>
            <p:spPr>
              <a:xfrm>
                <a:off x="107297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286;p48">
                <a:extLst>
                  <a:ext uri="{FF2B5EF4-FFF2-40B4-BE49-F238E27FC236}">
                    <a16:creationId xmlns:a16="http://schemas.microsoft.com/office/drawing/2014/main" id="{361006E6-E3F2-2796-DD82-23702F687694}"/>
                  </a:ext>
                </a:extLst>
              </p:cNvPr>
              <p:cNvSpPr/>
              <p:nvPr/>
            </p:nvSpPr>
            <p:spPr>
              <a:xfrm>
                <a:off x="11127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287;p48">
                <a:extLst>
                  <a:ext uri="{FF2B5EF4-FFF2-40B4-BE49-F238E27FC236}">
                    <a16:creationId xmlns:a16="http://schemas.microsoft.com/office/drawing/2014/main" id="{BF9D15FE-96D3-FFC9-6EF8-5E485B95430C}"/>
                  </a:ext>
                </a:extLst>
              </p:cNvPr>
              <p:cNvSpPr/>
              <p:nvPr/>
            </p:nvSpPr>
            <p:spPr>
              <a:xfrm>
                <a:off x="1152500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288;p48">
                <a:extLst>
                  <a:ext uri="{FF2B5EF4-FFF2-40B4-BE49-F238E27FC236}">
                    <a16:creationId xmlns:a16="http://schemas.microsoft.com/office/drawing/2014/main" id="{5BE6A59F-E7E0-B916-73DB-02F6F87D3843}"/>
                  </a:ext>
                </a:extLst>
              </p:cNvPr>
              <p:cNvSpPr/>
              <p:nvPr/>
            </p:nvSpPr>
            <p:spPr>
              <a:xfrm>
                <a:off x="119227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3289;p48">
                <a:extLst>
                  <a:ext uri="{FF2B5EF4-FFF2-40B4-BE49-F238E27FC236}">
                    <a16:creationId xmlns:a16="http://schemas.microsoft.com/office/drawing/2014/main" id="{8665B3F9-93FD-E27D-71A0-48C1187E8F69}"/>
                  </a:ext>
                </a:extLst>
              </p:cNvPr>
              <p:cNvSpPr/>
              <p:nvPr/>
            </p:nvSpPr>
            <p:spPr>
              <a:xfrm>
                <a:off x="12320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3290;p48">
                <a:extLst>
                  <a:ext uri="{FF2B5EF4-FFF2-40B4-BE49-F238E27FC236}">
                    <a16:creationId xmlns:a16="http://schemas.microsoft.com/office/drawing/2014/main" id="{FBC602BE-0FD3-EAE1-F6C2-EA0E6ED180EB}"/>
                  </a:ext>
                </a:extLst>
              </p:cNvPr>
              <p:cNvSpPr/>
              <p:nvPr/>
            </p:nvSpPr>
            <p:spPr>
              <a:xfrm>
                <a:off x="3176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3291;p48">
                <a:extLst>
                  <a:ext uri="{FF2B5EF4-FFF2-40B4-BE49-F238E27FC236}">
                    <a16:creationId xmlns:a16="http://schemas.microsoft.com/office/drawing/2014/main" id="{7D8B0E04-5529-8762-0D0A-B56170739EFD}"/>
                  </a:ext>
                </a:extLst>
              </p:cNvPr>
              <p:cNvSpPr/>
              <p:nvPr/>
            </p:nvSpPr>
            <p:spPr>
              <a:xfrm>
                <a:off x="3557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3292;p48">
                <a:extLst>
                  <a:ext uri="{FF2B5EF4-FFF2-40B4-BE49-F238E27FC236}">
                    <a16:creationId xmlns:a16="http://schemas.microsoft.com/office/drawing/2014/main" id="{8ED2DE31-F6B3-229F-5579-3F68C9224486}"/>
                  </a:ext>
                </a:extLst>
              </p:cNvPr>
              <p:cNvSpPr/>
              <p:nvPr/>
            </p:nvSpPr>
            <p:spPr>
              <a:xfrm>
                <a:off x="3971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3293;p48">
                <a:extLst>
                  <a:ext uri="{FF2B5EF4-FFF2-40B4-BE49-F238E27FC236}">
                    <a16:creationId xmlns:a16="http://schemas.microsoft.com/office/drawing/2014/main" id="{3E7B25B9-6E7F-F468-9758-FB7489D7C65B}"/>
                  </a:ext>
                </a:extLst>
              </p:cNvPr>
              <p:cNvSpPr/>
              <p:nvPr/>
            </p:nvSpPr>
            <p:spPr>
              <a:xfrm>
                <a:off x="4352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3294;p48">
                <a:extLst>
                  <a:ext uri="{FF2B5EF4-FFF2-40B4-BE49-F238E27FC236}">
                    <a16:creationId xmlns:a16="http://schemas.microsoft.com/office/drawing/2014/main" id="{71731E49-867C-0046-A76A-DAA341812AB7}"/>
                  </a:ext>
                </a:extLst>
              </p:cNvPr>
              <p:cNvSpPr/>
              <p:nvPr/>
            </p:nvSpPr>
            <p:spPr>
              <a:xfrm>
                <a:off x="47500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3295;p48">
                <a:extLst>
                  <a:ext uri="{FF2B5EF4-FFF2-40B4-BE49-F238E27FC236}">
                    <a16:creationId xmlns:a16="http://schemas.microsoft.com/office/drawing/2014/main" id="{31F2FDB4-7BE0-F2ED-C893-36A70CC43276}"/>
                  </a:ext>
                </a:extLst>
              </p:cNvPr>
              <p:cNvSpPr/>
              <p:nvPr/>
            </p:nvSpPr>
            <p:spPr>
              <a:xfrm>
                <a:off x="5164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3296;p48">
                <a:extLst>
                  <a:ext uri="{FF2B5EF4-FFF2-40B4-BE49-F238E27FC236}">
                    <a16:creationId xmlns:a16="http://schemas.microsoft.com/office/drawing/2014/main" id="{E53B60AF-0B07-6302-6860-5AC93C161F4A}"/>
                  </a:ext>
                </a:extLst>
              </p:cNvPr>
              <p:cNvSpPr/>
              <p:nvPr/>
            </p:nvSpPr>
            <p:spPr>
              <a:xfrm>
                <a:off x="5545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3297;p48">
                <a:extLst>
                  <a:ext uri="{FF2B5EF4-FFF2-40B4-BE49-F238E27FC236}">
                    <a16:creationId xmlns:a16="http://schemas.microsoft.com/office/drawing/2014/main" id="{0B6DF01E-DF48-80DB-0744-6AFD326770E7}"/>
                  </a:ext>
                </a:extLst>
              </p:cNvPr>
              <p:cNvSpPr/>
              <p:nvPr/>
            </p:nvSpPr>
            <p:spPr>
              <a:xfrm>
                <a:off x="595925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3298;p48">
                <a:extLst>
                  <a:ext uri="{FF2B5EF4-FFF2-40B4-BE49-F238E27FC236}">
                    <a16:creationId xmlns:a16="http://schemas.microsoft.com/office/drawing/2014/main" id="{753FB815-BE20-F786-A884-AD9AAE17C70D}"/>
                  </a:ext>
                </a:extLst>
              </p:cNvPr>
              <p:cNvSpPr/>
              <p:nvPr/>
            </p:nvSpPr>
            <p:spPr>
              <a:xfrm>
                <a:off x="63402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3299;p48">
                <a:extLst>
                  <a:ext uri="{FF2B5EF4-FFF2-40B4-BE49-F238E27FC236}">
                    <a16:creationId xmlns:a16="http://schemas.microsoft.com/office/drawing/2014/main" id="{57E75791-C857-357C-9D6C-9C09FCC0242B}"/>
                  </a:ext>
                </a:extLst>
              </p:cNvPr>
              <p:cNvSpPr/>
              <p:nvPr/>
            </p:nvSpPr>
            <p:spPr>
              <a:xfrm>
                <a:off x="67377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3300;p48">
                <a:extLst>
                  <a:ext uri="{FF2B5EF4-FFF2-40B4-BE49-F238E27FC236}">
                    <a16:creationId xmlns:a16="http://schemas.microsoft.com/office/drawing/2014/main" id="{F074CA72-A874-084E-AEBC-089B6817B74B}"/>
                  </a:ext>
                </a:extLst>
              </p:cNvPr>
              <p:cNvSpPr/>
              <p:nvPr/>
            </p:nvSpPr>
            <p:spPr>
              <a:xfrm>
                <a:off x="7152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3301;p48">
                <a:extLst>
                  <a:ext uri="{FF2B5EF4-FFF2-40B4-BE49-F238E27FC236}">
                    <a16:creationId xmlns:a16="http://schemas.microsoft.com/office/drawing/2014/main" id="{0E94262E-757F-62D2-4995-2DB18E4590B9}"/>
                  </a:ext>
                </a:extLst>
              </p:cNvPr>
              <p:cNvSpPr/>
              <p:nvPr/>
            </p:nvSpPr>
            <p:spPr>
              <a:xfrm>
                <a:off x="7533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3302;p48">
                <a:extLst>
                  <a:ext uri="{FF2B5EF4-FFF2-40B4-BE49-F238E27FC236}">
                    <a16:creationId xmlns:a16="http://schemas.microsoft.com/office/drawing/2014/main" id="{889D2EF4-8B91-8497-7D30-CC7E001BB96B}"/>
                  </a:ext>
                </a:extLst>
              </p:cNvPr>
              <p:cNvSpPr/>
              <p:nvPr/>
            </p:nvSpPr>
            <p:spPr>
              <a:xfrm>
                <a:off x="794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3303;p48">
                <a:extLst>
                  <a:ext uri="{FF2B5EF4-FFF2-40B4-BE49-F238E27FC236}">
                    <a16:creationId xmlns:a16="http://schemas.microsoft.com/office/drawing/2014/main" id="{8A935BC4-F2DF-B3A0-A936-DAA93F948B5F}"/>
                  </a:ext>
                </a:extLst>
              </p:cNvPr>
              <p:cNvSpPr/>
              <p:nvPr/>
            </p:nvSpPr>
            <p:spPr>
              <a:xfrm>
                <a:off x="83282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3304;p48">
                <a:extLst>
                  <a:ext uri="{FF2B5EF4-FFF2-40B4-BE49-F238E27FC236}">
                    <a16:creationId xmlns:a16="http://schemas.microsoft.com/office/drawing/2014/main" id="{9E924935-32BB-4588-2BF9-60DDC2FB0BCE}"/>
                  </a:ext>
                </a:extLst>
              </p:cNvPr>
              <p:cNvSpPr/>
              <p:nvPr/>
            </p:nvSpPr>
            <p:spPr>
              <a:xfrm>
                <a:off x="87257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3305;p48">
                <a:extLst>
                  <a:ext uri="{FF2B5EF4-FFF2-40B4-BE49-F238E27FC236}">
                    <a16:creationId xmlns:a16="http://schemas.microsoft.com/office/drawing/2014/main" id="{DFA05475-6F3E-1FD0-C7AC-F88A08B5FA98}"/>
                  </a:ext>
                </a:extLst>
              </p:cNvPr>
              <p:cNvSpPr/>
              <p:nvPr/>
            </p:nvSpPr>
            <p:spPr>
              <a:xfrm>
                <a:off x="9139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3306;p48">
                <a:extLst>
                  <a:ext uri="{FF2B5EF4-FFF2-40B4-BE49-F238E27FC236}">
                    <a16:creationId xmlns:a16="http://schemas.microsoft.com/office/drawing/2014/main" id="{A5D90AE8-5117-BCE2-0921-85741578CBEB}"/>
                  </a:ext>
                </a:extLst>
              </p:cNvPr>
              <p:cNvSpPr/>
              <p:nvPr/>
            </p:nvSpPr>
            <p:spPr>
              <a:xfrm>
                <a:off x="953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3307;p48">
                <a:extLst>
                  <a:ext uri="{FF2B5EF4-FFF2-40B4-BE49-F238E27FC236}">
                    <a16:creationId xmlns:a16="http://schemas.microsoft.com/office/drawing/2014/main" id="{36A54403-5B3D-8DA0-CF2D-81698B2FC308}"/>
                  </a:ext>
                </a:extLst>
              </p:cNvPr>
              <p:cNvSpPr/>
              <p:nvPr/>
            </p:nvSpPr>
            <p:spPr>
              <a:xfrm>
                <a:off x="9934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3308;p48">
                <a:extLst>
                  <a:ext uri="{FF2B5EF4-FFF2-40B4-BE49-F238E27FC236}">
                    <a16:creationId xmlns:a16="http://schemas.microsoft.com/office/drawing/2014/main" id="{F3F34EF9-0071-107E-E354-56AF6A7C235B}"/>
                  </a:ext>
                </a:extLst>
              </p:cNvPr>
              <p:cNvSpPr/>
              <p:nvPr/>
            </p:nvSpPr>
            <p:spPr>
              <a:xfrm>
                <a:off x="10332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3309;p48">
                <a:extLst>
                  <a:ext uri="{FF2B5EF4-FFF2-40B4-BE49-F238E27FC236}">
                    <a16:creationId xmlns:a16="http://schemas.microsoft.com/office/drawing/2014/main" id="{218B1420-F66A-843D-1C91-10CBE799AD94}"/>
                  </a:ext>
                </a:extLst>
              </p:cNvPr>
              <p:cNvSpPr/>
              <p:nvPr/>
            </p:nvSpPr>
            <p:spPr>
              <a:xfrm>
                <a:off x="10729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3310;p48">
                <a:extLst>
                  <a:ext uri="{FF2B5EF4-FFF2-40B4-BE49-F238E27FC236}">
                    <a16:creationId xmlns:a16="http://schemas.microsoft.com/office/drawing/2014/main" id="{C4B21955-2757-B466-1369-559BD384B6DB}"/>
                  </a:ext>
                </a:extLst>
              </p:cNvPr>
              <p:cNvSpPr/>
              <p:nvPr/>
            </p:nvSpPr>
            <p:spPr>
              <a:xfrm>
                <a:off x="11127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3311;p48">
                <a:extLst>
                  <a:ext uri="{FF2B5EF4-FFF2-40B4-BE49-F238E27FC236}">
                    <a16:creationId xmlns:a16="http://schemas.microsoft.com/office/drawing/2014/main" id="{B6B28ED7-59DD-FC4C-48C7-52606700984D}"/>
                  </a:ext>
                </a:extLst>
              </p:cNvPr>
              <p:cNvSpPr/>
              <p:nvPr/>
            </p:nvSpPr>
            <p:spPr>
              <a:xfrm>
                <a:off x="1152500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3312;p48">
                <a:extLst>
                  <a:ext uri="{FF2B5EF4-FFF2-40B4-BE49-F238E27FC236}">
                    <a16:creationId xmlns:a16="http://schemas.microsoft.com/office/drawing/2014/main" id="{931BF527-585F-3DA6-202F-531219EBB5A7}"/>
                  </a:ext>
                </a:extLst>
              </p:cNvPr>
              <p:cNvSpPr/>
              <p:nvPr/>
            </p:nvSpPr>
            <p:spPr>
              <a:xfrm>
                <a:off x="119227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3313;p48">
                <a:extLst>
                  <a:ext uri="{FF2B5EF4-FFF2-40B4-BE49-F238E27FC236}">
                    <a16:creationId xmlns:a16="http://schemas.microsoft.com/office/drawing/2014/main" id="{C180F998-1EFB-0144-0683-430260CF220E}"/>
                  </a:ext>
                </a:extLst>
              </p:cNvPr>
              <p:cNvSpPr/>
              <p:nvPr/>
            </p:nvSpPr>
            <p:spPr>
              <a:xfrm>
                <a:off x="12320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3314;p48">
                <a:extLst>
                  <a:ext uri="{FF2B5EF4-FFF2-40B4-BE49-F238E27FC236}">
                    <a16:creationId xmlns:a16="http://schemas.microsoft.com/office/drawing/2014/main" id="{B5E3C065-3EAE-ECAA-8993-9217A46719A4}"/>
                  </a:ext>
                </a:extLst>
              </p:cNvPr>
              <p:cNvSpPr/>
              <p:nvPr/>
            </p:nvSpPr>
            <p:spPr>
              <a:xfrm>
                <a:off x="3176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3315;p48">
                <a:extLst>
                  <a:ext uri="{FF2B5EF4-FFF2-40B4-BE49-F238E27FC236}">
                    <a16:creationId xmlns:a16="http://schemas.microsoft.com/office/drawing/2014/main" id="{C09C032E-70F8-6C82-6678-84CEB5044933}"/>
                  </a:ext>
                </a:extLst>
              </p:cNvPr>
              <p:cNvSpPr/>
              <p:nvPr/>
            </p:nvSpPr>
            <p:spPr>
              <a:xfrm>
                <a:off x="3557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3316;p48">
                <a:extLst>
                  <a:ext uri="{FF2B5EF4-FFF2-40B4-BE49-F238E27FC236}">
                    <a16:creationId xmlns:a16="http://schemas.microsoft.com/office/drawing/2014/main" id="{16C73DF9-A876-13C8-6881-FACBD7371F76}"/>
                  </a:ext>
                </a:extLst>
              </p:cNvPr>
              <p:cNvSpPr/>
              <p:nvPr/>
            </p:nvSpPr>
            <p:spPr>
              <a:xfrm>
                <a:off x="3971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3"/>
                      <a:pt x="88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3317;p48">
                <a:extLst>
                  <a:ext uri="{FF2B5EF4-FFF2-40B4-BE49-F238E27FC236}">
                    <a16:creationId xmlns:a16="http://schemas.microsoft.com/office/drawing/2014/main" id="{5E53D6EB-5EC2-81FD-DE57-2925C7A1E849}"/>
                  </a:ext>
                </a:extLst>
              </p:cNvPr>
              <p:cNvSpPr/>
              <p:nvPr/>
            </p:nvSpPr>
            <p:spPr>
              <a:xfrm>
                <a:off x="4352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3318;p48">
                <a:extLst>
                  <a:ext uri="{FF2B5EF4-FFF2-40B4-BE49-F238E27FC236}">
                    <a16:creationId xmlns:a16="http://schemas.microsoft.com/office/drawing/2014/main" id="{E89025ED-D4CD-0DA5-BF67-F8F3303D5839}"/>
                  </a:ext>
                </a:extLst>
              </p:cNvPr>
              <p:cNvSpPr/>
              <p:nvPr/>
            </p:nvSpPr>
            <p:spPr>
              <a:xfrm>
                <a:off x="47500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3319;p48">
                <a:extLst>
                  <a:ext uri="{FF2B5EF4-FFF2-40B4-BE49-F238E27FC236}">
                    <a16:creationId xmlns:a16="http://schemas.microsoft.com/office/drawing/2014/main" id="{13BE2BCB-656C-35D0-47DC-D837AEA70F51}"/>
                  </a:ext>
                </a:extLst>
              </p:cNvPr>
              <p:cNvSpPr/>
              <p:nvPr/>
            </p:nvSpPr>
            <p:spPr>
              <a:xfrm>
                <a:off x="5164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3320;p48">
                <a:extLst>
                  <a:ext uri="{FF2B5EF4-FFF2-40B4-BE49-F238E27FC236}">
                    <a16:creationId xmlns:a16="http://schemas.microsoft.com/office/drawing/2014/main" id="{61170931-8F32-7E5D-B807-EDF2BF958A27}"/>
                  </a:ext>
                </a:extLst>
              </p:cNvPr>
              <p:cNvSpPr/>
              <p:nvPr/>
            </p:nvSpPr>
            <p:spPr>
              <a:xfrm>
                <a:off x="5545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3321;p48">
                <a:extLst>
                  <a:ext uri="{FF2B5EF4-FFF2-40B4-BE49-F238E27FC236}">
                    <a16:creationId xmlns:a16="http://schemas.microsoft.com/office/drawing/2014/main" id="{74A93161-A862-4B87-8EFA-ECD7E94290A0}"/>
                  </a:ext>
                </a:extLst>
              </p:cNvPr>
              <p:cNvSpPr/>
              <p:nvPr/>
            </p:nvSpPr>
            <p:spPr>
              <a:xfrm>
                <a:off x="595925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3322;p48">
                <a:extLst>
                  <a:ext uri="{FF2B5EF4-FFF2-40B4-BE49-F238E27FC236}">
                    <a16:creationId xmlns:a16="http://schemas.microsoft.com/office/drawing/2014/main" id="{DEC670C6-1107-90B5-1700-2BC1258A93F3}"/>
                  </a:ext>
                </a:extLst>
              </p:cNvPr>
              <p:cNvSpPr/>
              <p:nvPr/>
            </p:nvSpPr>
            <p:spPr>
              <a:xfrm>
                <a:off x="63402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3323;p48">
                <a:extLst>
                  <a:ext uri="{FF2B5EF4-FFF2-40B4-BE49-F238E27FC236}">
                    <a16:creationId xmlns:a16="http://schemas.microsoft.com/office/drawing/2014/main" id="{F623E0B9-D4AD-EBC2-EF6E-DC9C78A901A8}"/>
                  </a:ext>
                </a:extLst>
              </p:cNvPr>
              <p:cNvSpPr/>
              <p:nvPr/>
            </p:nvSpPr>
            <p:spPr>
              <a:xfrm>
                <a:off x="67377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3324;p48">
                <a:extLst>
                  <a:ext uri="{FF2B5EF4-FFF2-40B4-BE49-F238E27FC236}">
                    <a16:creationId xmlns:a16="http://schemas.microsoft.com/office/drawing/2014/main" id="{6DFD5659-CD2D-642B-ACF0-8D3DF3E4EA30}"/>
                  </a:ext>
                </a:extLst>
              </p:cNvPr>
              <p:cNvSpPr/>
              <p:nvPr/>
            </p:nvSpPr>
            <p:spPr>
              <a:xfrm>
                <a:off x="7152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3325;p48">
                <a:extLst>
                  <a:ext uri="{FF2B5EF4-FFF2-40B4-BE49-F238E27FC236}">
                    <a16:creationId xmlns:a16="http://schemas.microsoft.com/office/drawing/2014/main" id="{824F662B-53AD-2C4F-974D-FF006468290D}"/>
                  </a:ext>
                </a:extLst>
              </p:cNvPr>
              <p:cNvSpPr/>
              <p:nvPr/>
            </p:nvSpPr>
            <p:spPr>
              <a:xfrm>
                <a:off x="7533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3326;p48">
                <a:extLst>
                  <a:ext uri="{FF2B5EF4-FFF2-40B4-BE49-F238E27FC236}">
                    <a16:creationId xmlns:a16="http://schemas.microsoft.com/office/drawing/2014/main" id="{1E2B90CC-5F66-041C-09D3-F5A97610933E}"/>
                  </a:ext>
                </a:extLst>
              </p:cNvPr>
              <p:cNvSpPr/>
              <p:nvPr/>
            </p:nvSpPr>
            <p:spPr>
              <a:xfrm>
                <a:off x="794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3327;p48">
                <a:extLst>
                  <a:ext uri="{FF2B5EF4-FFF2-40B4-BE49-F238E27FC236}">
                    <a16:creationId xmlns:a16="http://schemas.microsoft.com/office/drawing/2014/main" id="{1B94F30D-B37C-9D04-542D-035C1EF34934}"/>
                  </a:ext>
                </a:extLst>
              </p:cNvPr>
              <p:cNvSpPr/>
              <p:nvPr/>
            </p:nvSpPr>
            <p:spPr>
              <a:xfrm>
                <a:off x="83282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9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3328;p48">
                <a:extLst>
                  <a:ext uri="{FF2B5EF4-FFF2-40B4-BE49-F238E27FC236}">
                    <a16:creationId xmlns:a16="http://schemas.microsoft.com/office/drawing/2014/main" id="{48DDD5D2-EBF7-6CAC-B6CD-AFEB99B0DC4F}"/>
                  </a:ext>
                </a:extLst>
              </p:cNvPr>
              <p:cNvSpPr/>
              <p:nvPr/>
            </p:nvSpPr>
            <p:spPr>
              <a:xfrm>
                <a:off x="87257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3329;p48">
                <a:extLst>
                  <a:ext uri="{FF2B5EF4-FFF2-40B4-BE49-F238E27FC236}">
                    <a16:creationId xmlns:a16="http://schemas.microsoft.com/office/drawing/2014/main" id="{76604707-83CA-E52F-9437-A48FC7AD714F}"/>
                  </a:ext>
                </a:extLst>
              </p:cNvPr>
              <p:cNvSpPr/>
              <p:nvPr/>
            </p:nvSpPr>
            <p:spPr>
              <a:xfrm>
                <a:off x="9139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3330;p48">
                <a:extLst>
                  <a:ext uri="{FF2B5EF4-FFF2-40B4-BE49-F238E27FC236}">
                    <a16:creationId xmlns:a16="http://schemas.microsoft.com/office/drawing/2014/main" id="{3AAE7585-2851-92B3-48C5-EF7F56F0888C}"/>
                  </a:ext>
                </a:extLst>
              </p:cNvPr>
              <p:cNvSpPr/>
              <p:nvPr/>
            </p:nvSpPr>
            <p:spPr>
              <a:xfrm>
                <a:off x="953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3331;p48">
                <a:extLst>
                  <a:ext uri="{FF2B5EF4-FFF2-40B4-BE49-F238E27FC236}">
                    <a16:creationId xmlns:a16="http://schemas.microsoft.com/office/drawing/2014/main" id="{741F1493-2551-A0CB-3DF2-E57C6DDDCF3C}"/>
                  </a:ext>
                </a:extLst>
              </p:cNvPr>
              <p:cNvSpPr/>
              <p:nvPr/>
            </p:nvSpPr>
            <p:spPr>
              <a:xfrm>
                <a:off x="9934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3" y="389"/>
                      <a:pt x="389" y="303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3332;p48">
                <a:extLst>
                  <a:ext uri="{FF2B5EF4-FFF2-40B4-BE49-F238E27FC236}">
                    <a16:creationId xmlns:a16="http://schemas.microsoft.com/office/drawing/2014/main" id="{142F54F9-E294-B767-5EDD-C5ED66543839}"/>
                  </a:ext>
                </a:extLst>
              </p:cNvPr>
              <p:cNvSpPr/>
              <p:nvPr/>
            </p:nvSpPr>
            <p:spPr>
              <a:xfrm>
                <a:off x="10332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3333;p48">
                <a:extLst>
                  <a:ext uri="{FF2B5EF4-FFF2-40B4-BE49-F238E27FC236}">
                    <a16:creationId xmlns:a16="http://schemas.microsoft.com/office/drawing/2014/main" id="{674E60CF-7FA1-D1C0-827C-CBAA8436AF21}"/>
                  </a:ext>
                </a:extLst>
              </p:cNvPr>
              <p:cNvSpPr/>
              <p:nvPr/>
            </p:nvSpPr>
            <p:spPr>
              <a:xfrm>
                <a:off x="10729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3334;p48">
                <a:extLst>
                  <a:ext uri="{FF2B5EF4-FFF2-40B4-BE49-F238E27FC236}">
                    <a16:creationId xmlns:a16="http://schemas.microsoft.com/office/drawing/2014/main" id="{5EAB728D-4791-FDB2-ECD6-CC8093DF99C9}"/>
                  </a:ext>
                </a:extLst>
              </p:cNvPr>
              <p:cNvSpPr/>
              <p:nvPr/>
            </p:nvSpPr>
            <p:spPr>
              <a:xfrm>
                <a:off x="11127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3335;p48">
                <a:extLst>
                  <a:ext uri="{FF2B5EF4-FFF2-40B4-BE49-F238E27FC236}">
                    <a16:creationId xmlns:a16="http://schemas.microsoft.com/office/drawing/2014/main" id="{67C84960-2A70-9C64-02F5-80D607A23C0D}"/>
                  </a:ext>
                </a:extLst>
              </p:cNvPr>
              <p:cNvSpPr/>
              <p:nvPr/>
            </p:nvSpPr>
            <p:spPr>
              <a:xfrm>
                <a:off x="1152500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8" y="303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3336;p48">
                <a:extLst>
                  <a:ext uri="{FF2B5EF4-FFF2-40B4-BE49-F238E27FC236}">
                    <a16:creationId xmlns:a16="http://schemas.microsoft.com/office/drawing/2014/main" id="{301A9BFC-096A-56B5-E846-D8AE9030523D}"/>
                  </a:ext>
                </a:extLst>
              </p:cNvPr>
              <p:cNvSpPr/>
              <p:nvPr/>
            </p:nvSpPr>
            <p:spPr>
              <a:xfrm>
                <a:off x="119227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3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3337;p48">
                <a:extLst>
                  <a:ext uri="{FF2B5EF4-FFF2-40B4-BE49-F238E27FC236}">
                    <a16:creationId xmlns:a16="http://schemas.microsoft.com/office/drawing/2014/main" id="{5C435539-E9F5-0D85-954C-EA45516FE692}"/>
                  </a:ext>
                </a:extLst>
              </p:cNvPr>
              <p:cNvSpPr/>
              <p:nvPr/>
            </p:nvSpPr>
            <p:spPr>
              <a:xfrm>
                <a:off x="12320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3338;p48">
                <a:extLst>
                  <a:ext uri="{FF2B5EF4-FFF2-40B4-BE49-F238E27FC236}">
                    <a16:creationId xmlns:a16="http://schemas.microsoft.com/office/drawing/2014/main" id="{2D6CC951-433A-7D9E-AA31-F23666F2488B}"/>
                  </a:ext>
                </a:extLst>
              </p:cNvPr>
              <p:cNvSpPr/>
              <p:nvPr/>
            </p:nvSpPr>
            <p:spPr>
              <a:xfrm>
                <a:off x="276225" y="12775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9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3339;p48">
                <a:extLst>
                  <a:ext uri="{FF2B5EF4-FFF2-40B4-BE49-F238E27FC236}">
                    <a16:creationId xmlns:a16="http://schemas.microsoft.com/office/drawing/2014/main" id="{1261A1F0-D5BE-7243-444B-AE3116313641}"/>
                  </a:ext>
                </a:extLst>
              </p:cNvPr>
              <p:cNvSpPr/>
              <p:nvPr/>
            </p:nvSpPr>
            <p:spPr>
              <a:xfrm>
                <a:off x="3176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3340;p48">
                <a:extLst>
                  <a:ext uri="{FF2B5EF4-FFF2-40B4-BE49-F238E27FC236}">
                    <a16:creationId xmlns:a16="http://schemas.microsoft.com/office/drawing/2014/main" id="{5A56654B-4B07-E811-14DB-71B583E99D57}"/>
                  </a:ext>
                </a:extLst>
              </p:cNvPr>
              <p:cNvSpPr/>
              <p:nvPr/>
            </p:nvSpPr>
            <p:spPr>
              <a:xfrm>
                <a:off x="3557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3341;p48">
                <a:extLst>
                  <a:ext uri="{FF2B5EF4-FFF2-40B4-BE49-F238E27FC236}">
                    <a16:creationId xmlns:a16="http://schemas.microsoft.com/office/drawing/2014/main" id="{ABE21BF5-BB67-8D62-60B2-57611A46774A}"/>
                  </a:ext>
                </a:extLst>
              </p:cNvPr>
              <p:cNvSpPr/>
              <p:nvPr/>
            </p:nvSpPr>
            <p:spPr>
              <a:xfrm>
                <a:off x="3971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3342;p48">
                <a:extLst>
                  <a:ext uri="{FF2B5EF4-FFF2-40B4-BE49-F238E27FC236}">
                    <a16:creationId xmlns:a16="http://schemas.microsoft.com/office/drawing/2014/main" id="{AFCC4C2E-8610-33F9-3246-F87D6EE2F8A5}"/>
                  </a:ext>
                </a:extLst>
              </p:cNvPr>
              <p:cNvSpPr/>
              <p:nvPr/>
            </p:nvSpPr>
            <p:spPr>
              <a:xfrm>
                <a:off x="4352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3343;p48">
                <a:extLst>
                  <a:ext uri="{FF2B5EF4-FFF2-40B4-BE49-F238E27FC236}">
                    <a16:creationId xmlns:a16="http://schemas.microsoft.com/office/drawing/2014/main" id="{877D464E-CAA7-B569-865C-273EBA115589}"/>
                  </a:ext>
                </a:extLst>
              </p:cNvPr>
              <p:cNvSpPr/>
              <p:nvPr/>
            </p:nvSpPr>
            <p:spPr>
              <a:xfrm>
                <a:off x="47500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3344;p48">
                <a:extLst>
                  <a:ext uri="{FF2B5EF4-FFF2-40B4-BE49-F238E27FC236}">
                    <a16:creationId xmlns:a16="http://schemas.microsoft.com/office/drawing/2014/main" id="{7CBF2A8A-3DE6-9809-7762-6A8E57181341}"/>
                  </a:ext>
                </a:extLst>
              </p:cNvPr>
              <p:cNvSpPr/>
              <p:nvPr/>
            </p:nvSpPr>
            <p:spPr>
              <a:xfrm>
                <a:off x="5164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3345;p48">
                <a:extLst>
                  <a:ext uri="{FF2B5EF4-FFF2-40B4-BE49-F238E27FC236}">
                    <a16:creationId xmlns:a16="http://schemas.microsoft.com/office/drawing/2014/main" id="{1231C9D9-2D50-BE2A-03E2-4462EEF06573}"/>
                  </a:ext>
                </a:extLst>
              </p:cNvPr>
              <p:cNvSpPr/>
              <p:nvPr/>
            </p:nvSpPr>
            <p:spPr>
              <a:xfrm>
                <a:off x="5545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3346;p48">
                <a:extLst>
                  <a:ext uri="{FF2B5EF4-FFF2-40B4-BE49-F238E27FC236}">
                    <a16:creationId xmlns:a16="http://schemas.microsoft.com/office/drawing/2014/main" id="{1B33EB02-65A1-1C5B-2854-D3D1E7738F01}"/>
                  </a:ext>
                </a:extLst>
              </p:cNvPr>
              <p:cNvSpPr/>
              <p:nvPr/>
            </p:nvSpPr>
            <p:spPr>
              <a:xfrm>
                <a:off x="5959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3347;p48">
                <a:extLst>
                  <a:ext uri="{FF2B5EF4-FFF2-40B4-BE49-F238E27FC236}">
                    <a16:creationId xmlns:a16="http://schemas.microsoft.com/office/drawing/2014/main" id="{9026BAA6-F9A9-942F-053F-A84B1D2F8ADB}"/>
                  </a:ext>
                </a:extLst>
              </p:cNvPr>
              <p:cNvSpPr/>
              <p:nvPr/>
            </p:nvSpPr>
            <p:spPr>
              <a:xfrm>
                <a:off x="63402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3348;p48">
                <a:extLst>
                  <a:ext uri="{FF2B5EF4-FFF2-40B4-BE49-F238E27FC236}">
                    <a16:creationId xmlns:a16="http://schemas.microsoft.com/office/drawing/2014/main" id="{8C350093-E253-E05B-479D-F9D489F3759E}"/>
                  </a:ext>
                </a:extLst>
              </p:cNvPr>
              <p:cNvSpPr/>
              <p:nvPr/>
            </p:nvSpPr>
            <p:spPr>
              <a:xfrm>
                <a:off x="67377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3349;p48">
                <a:extLst>
                  <a:ext uri="{FF2B5EF4-FFF2-40B4-BE49-F238E27FC236}">
                    <a16:creationId xmlns:a16="http://schemas.microsoft.com/office/drawing/2014/main" id="{0AC30750-C8AB-DCA4-604B-41C345F07880}"/>
                  </a:ext>
                </a:extLst>
              </p:cNvPr>
              <p:cNvSpPr/>
              <p:nvPr/>
            </p:nvSpPr>
            <p:spPr>
              <a:xfrm>
                <a:off x="7152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3350;p48">
                <a:extLst>
                  <a:ext uri="{FF2B5EF4-FFF2-40B4-BE49-F238E27FC236}">
                    <a16:creationId xmlns:a16="http://schemas.microsoft.com/office/drawing/2014/main" id="{BBA83DDA-ABEB-CA0F-DCAE-5773F5588256}"/>
                  </a:ext>
                </a:extLst>
              </p:cNvPr>
              <p:cNvSpPr/>
              <p:nvPr/>
            </p:nvSpPr>
            <p:spPr>
              <a:xfrm>
                <a:off x="7533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3351;p48">
                <a:extLst>
                  <a:ext uri="{FF2B5EF4-FFF2-40B4-BE49-F238E27FC236}">
                    <a16:creationId xmlns:a16="http://schemas.microsoft.com/office/drawing/2014/main" id="{AC4D0FBF-DE50-9757-E1E8-A9E0438C6F65}"/>
                  </a:ext>
                </a:extLst>
              </p:cNvPr>
              <p:cNvSpPr/>
              <p:nvPr/>
            </p:nvSpPr>
            <p:spPr>
              <a:xfrm>
                <a:off x="794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3352;p48">
                <a:extLst>
                  <a:ext uri="{FF2B5EF4-FFF2-40B4-BE49-F238E27FC236}">
                    <a16:creationId xmlns:a16="http://schemas.microsoft.com/office/drawing/2014/main" id="{76BC72A8-AD8A-CD48-1FAB-8F7DC91A6088}"/>
                  </a:ext>
                </a:extLst>
              </p:cNvPr>
              <p:cNvSpPr/>
              <p:nvPr/>
            </p:nvSpPr>
            <p:spPr>
              <a:xfrm>
                <a:off x="83282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3353;p48">
                <a:extLst>
                  <a:ext uri="{FF2B5EF4-FFF2-40B4-BE49-F238E27FC236}">
                    <a16:creationId xmlns:a16="http://schemas.microsoft.com/office/drawing/2014/main" id="{A88982C0-E2CD-3F70-60C8-963C37EB6DFD}"/>
                  </a:ext>
                </a:extLst>
              </p:cNvPr>
              <p:cNvSpPr/>
              <p:nvPr/>
            </p:nvSpPr>
            <p:spPr>
              <a:xfrm>
                <a:off x="87257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3354;p48">
                <a:extLst>
                  <a:ext uri="{FF2B5EF4-FFF2-40B4-BE49-F238E27FC236}">
                    <a16:creationId xmlns:a16="http://schemas.microsoft.com/office/drawing/2014/main" id="{B838623F-15A3-B0E5-B820-0A23C063B039}"/>
                  </a:ext>
                </a:extLst>
              </p:cNvPr>
              <p:cNvSpPr/>
              <p:nvPr/>
            </p:nvSpPr>
            <p:spPr>
              <a:xfrm>
                <a:off x="9139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3355;p48">
                <a:extLst>
                  <a:ext uri="{FF2B5EF4-FFF2-40B4-BE49-F238E27FC236}">
                    <a16:creationId xmlns:a16="http://schemas.microsoft.com/office/drawing/2014/main" id="{ECDB9005-337C-BCB3-35EC-7A7B68E99E9D}"/>
                  </a:ext>
                </a:extLst>
              </p:cNvPr>
              <p:cNvSpPr/>
              <p:nvPr/>
            </p:nvSpPr>
            <p:spPr>
              <a:xfrm>
                <a:off x="953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3356;p48">
                <a:extLst>
                  <a:ext uri="{FF2B5EF4-FFF2-40B4-BE49-F238E27FC236}">
                    <a16:creationId xmlns:a16="http://schemas.microsoft.com/office/drawing/2014/main" id="{40FE5424-A4F4-8696-B418-B1538AC07475}"/>
                  </a:ext>
                </a:extLst>
              </p:cNvPr>
              <p:cNvSpPr/>
              <p:nvPr/>
            </p:nvSpPr>
            <p:spPr>
              <a:xfrm>
                <a:off x="9934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3357;p48">
                <a:extLst>
                  <a:ext uri="{FF2B5EF4-FFF2-40B4-BE49-F238E27FC236}">
                    <a16:creationId xmlns:a16="http://schemas.microsoft.com/office/drawing/2014/main" id="{C01C6ABE-5B3B-180C-B71A-912C36F05534}"/>
                  </a:ext>
                </a:extLst>
              </p:cNvPr>
              <p:cNvSpPr/>
              <p:nvPr/>
            </p:nvSpPr>
            <p:spPr>
              <a:xfrm>
                <a:off x="10332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3358;p48">
                <a:extLst>
                  <a:ext uri="{FF2B5EF4-FFF2-40B4-BE49-F238E27FC236}">
                    <a16:creationId xmlns:a16="http://schemas.microsoft.com/office/drawing/2014/main" id="{A49A7A45-EC92-5C7D-0705-1EF2A7EE9FCB}"/>
                  </a:ext>
                </a:extLst>
              </p:cNvPr>
              <p:cNvSpPr/>
              <p:nvPr/>
            </p:nvSpPr>
            <p:spPr>
              <a:xfrm>
                <a:off x="10729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3359;p48">
                <a:extLst>
                  <a:ext uri="{FF2B5EF4-FFF2-40B4-BE49-F238E27FC236}">
                    <a16:creationId xmlns:a16="http://schemas.microsoft.com/office/drawing/2014/main" id="{0BA55367-6205-3F78-F0C2-D5F2988B3FF5}"/>
                  </a:ext>
                </a:extLst>
              </p:cNvPr>
              <p:cNvSpPr/>
              <p:nvPr/>
            </p:nvSpPr>
            <p:spPr>
              <a:xfrm>
                <a:off x="11127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3360;p48">
                <a:extLst>
                  <a:ext uri="{FF2B5EF4-FFF2-40B4-BE49-F238E27FC236}">
                    <a16:creationId xmlns:a16="http://schemas.microsoft.com/office/drawing/2014/main" id="{00343B39-FE64-7B6A-2CD3-34E66EB0954E}"/>
                  </a:ext>
                </a:extLst>
              </p:cNvPr>
              <p:cNvSpPr/>
              <p:nvPr/>
            </p:nvSpPr>
            <p:spPr>
              <a:xfrm>
                <a:off x="1152500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3361;p48">
                <a:extLst>
                  <a:ext uri="{FF2B5EF4-FFF2-40B4-BE49-F238E27FC236}">
                    <a16:creationId xmlns:a16="http://schemas.microsoft.com/office/drawing/2014/main" id="{523C69E0-205B-AE43-2FFE-B004B1F22228}"/>
                  </a:ext>
                </a:extLst>
              </p:cNvPr>
              <p:cNvSpPr/>
              <p:nvPr/>
            </p:nvSpPr>
            <p:spPr>
              <a:xfrm>
                <a:off x="119227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3362;p48">
                <a:extLst>
                  <a:ext uri="{FF2B5EF4-FFF2-40B4-BE49-F238E27FC236}">
                    <a16:creationId xmlns:a16="http://schemas.microsoft.com/office/drawing/2014/main" id="{9E39B595-E7AD-D647-8536-61AE928D90C8}"/>
                  </a:ext>
                </a:extLst>
              </p:cNvPr>
              <p:cNvSpPr/>
              <p:nvPr/>
            </p:nvSpPr>
            <p:spPr>
              <a:xfrm>
                <a:off x="12320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3363;p48">
                <a:extLst>
                  <a:ext uri="{FF2B5EF4-FFF2-40B4-BE49-F238E27FC236}">
                    <a16:creationId xmlns:a16="http://schemas.microsoft.com/office/drawing/2014/main" id="{393870AC-8ACB-4638-BB2B-A5921821F266}"/>
                  </a:ext>
                </a:extLst>
              </p:cNvPr>
              <p:cNvSpPr/>
              <p:nvPr/>
            </p:nvSpPr>
            <p:spPr>
              <a:xfrm>
                <a:off x="276225" y="1243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3364;p48">
                <a:extLst>
                  <a:ext uri="{FF2B5EF4-FFF2-40B4-BE49-F238E27FC236}">
                    <a16:creationId xmlns:a16="http://schemas.microsoft.com/office/drawing/2014/main" id="{AD18D5CF-83B3-F34F-1B61-C06EB3FCBD99}"/>
                  </a:ext>
                </a:extLst>
              </p:cNvPr>
              <p:cNvSpPr/>
              <p:nvPr/>
            </p:nvSpPr>
            <p:spPr>
              <a:xfrm>
                <a:off x="3176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3365;p48">
                <a:extLst>
                  <a:ext uri="{FF2B5EF4-FFF2-40B4-BE49-F238E27FC236}">
                    <a16:creationId xmlns:a16="http://schemas.microsoft.com/office/drawing/2014/main" id="{4B9B6DF1-EA01-2B6C-AC1D-D57FA02C2B09}"/>
                  </a:ext>
                </a:extLst>
              </p:cNvPr>
              <p:cNvSpPr/>
              <p:nvPr/>
            </p:nvSpPr>
            <p:spPr>
              <a:xfrm>
                <a:off x="355750" y="1243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3366;p48">
                <a:extLst>
                  <a:ext uri="{FF2B5EF4-FFF2-40B4-BE49-F238E27FC236}">
                    <a16:creationId xmlns:a16="http://schemas.microsoft.com/office/drawing/2014/main" id="{6B73EB92-416C-8BEB-0CE6-FA3C2C1684C4}"/>
                  </a:ext>
                </a:extLst>
              </p:cNvPr>
              <p:cNvSpPr/>
              <p:nvPr/>
            </p:nvSpPr>
            <p:spPr>
              <a:xfrm>
                <a:off x="3971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3367;p48">
                <a:extLst>
                  <a:ext uri="{FF2B5EF4-FFF2-40B4-BE49-F238E27FC236}">
                    <a16:creationId xmlns:a16="http://schemas.microsoft.com/office/drawing/2014/main" id="{94F67DFD-9912-AF41-810F-F97E0B4F4C0A}"/>
                  </a:ext>
                </a:extLst>
              </p:cNvPr>
              <p:cNvSpPr/>
              <p:nvPr/>
            </p:nvSpPr>
            <p:spPr>
              <a:xfrm>
                <a:off x="43525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3368;p48">
                <a:extLst>
                  <a:ext uri="{FF2B5EF4-FFF2-40B4-BE49-F238E27FC236}">
                    <a16:creationId xmlns:a16="http://schemas.microsoft.com/office/drawing/2014/main" id="{C523836C-DD9D-FFE2-D4BF-FA8013D2A8DC}"/>
                  </a:ext>
                </a:extLst>
              </p:cNvPr>
              <p:cNvSpPr/>
              <p:nvPr/>
            </p:nvSpPr>
            <p:spPr>
              <a:xfrm>
                <a:off x="47500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3369;p48">
                <a:extLst>
                  <a:ext uri="{FF2B5EF4-FFF2-40B4-BE49-F238E27FC236}">
                    <a16:creationId xmlns:a16="http://schemas.microsoft.com/office/drawing/2014/main" id="{01A649A5-0EFD-7F72-5705-EE14B7FC6230}"/>
                  </a:ext>
                </a:extLst>
              </p:cNvPr>
              <p:cNvSpPr/>
              <p:nvPr/>
            </p:nvSpPr>
            <p:spPr>
              <a:xfrm>
                <a:off x="5164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3370;p48">
                <a:extLst>
                  <a:ext uri="{FF2B5EF4-FFF2-40B4-BE49-F238E27FC236}">
                    <a16:creationId xmlns:a16="http://schemas.microsoft.com/office/drawing/2014/main" id="{E7D9C81D-99F5-C9EB-3E19-00BF88E42B54}"/>
                  </a:ext>
                </a:extLst>
              </p:cNvPr>
              <p:cNvSpPr/>
              <p:nvPr/>
            </p:nvSpPr>
            <p:spPr>
              <a:xfrm>
                <a:off x="5545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3371;p48">
                <a:extLst>
                  <a:ext uri="{FF2B5EF4-FFF2-40B4-BE49-F238E27FC236}">
                    <a16:creationId xmlns:a16="http://schemas.microsoft.com/office/drawing/2014/main" id="{06AEFE21-ADAD-4479-2B2B-6725C280C7B1}"/>
                  </a:ext>
                </a:extLst>
              </p:cNvPr>
              <p:cNvSpPr/>
              <p:nvPr/>
            </p:nvSpPr>
            <p:spPr>
              <a:xfrm>
                <a:off x="5959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3372;p48">
                <a:extLst>
                  <a:ext uri="{FF2B5EF4-FFF2-40B4-BE49-F238E27FC236}">
                    <a16:creationId xmlns:a16="http://schemas.microsoft.com/office/drawing/2014/main" id="{3E6E713D-FE46-A00F-9FBC-A9C1C0EDEF61}"/>
                  </a:ext>
                </a:extLst>
              </p:cNvPr>
              <p:cNvSpPr/>
              <p:nvPr/>
            </p:nvSpPr>
            <p:spPr>
              <a:xfrm>
                <a:off x="63402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3373;p48">
                <a:extLst>
                  <a:ext uri="{FF2B5EF4-FFF2-40B4-BE49-F238E27FC236}">
                    <a16:creationId xmlns:a16="http://schemas.microsoft.com/office/drawing/2014/main" id="{761D9E13-DE8A-FE39-1F04-33FAB524639E}"/>
                  </a:ext>
                </a:extLst>
              </p:cNvPr>
              <p:cNvSpPr/>
              <p:nvPr/>
            </p:nvSpPr>
            <p:spPr>
              <a:xfrm>
                <a:off x="67377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3374;p48">
                <a:extLst>
                  <a:ext uri="{FF2B5EF4-FFF2-40B4-BE49-F238E27FC236}">
                    <a16:creationId xmlns:a16="http://schemas.microsoft.com/office/drawing/2014/main" id="{9C2E6167-AB20-2C5A-F6AA-B9C61FEC87F1}"/>
                  </a:ext>
                </a:extLst>
              </p:cNvPr>
              <p:cNvSpPr/>
              <p:nvPr/>
            </p:nvSpPr>
            <p:spPr>
              <a:xfrm>
                <a:off x="7152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3375;p48">
                <a:extLst>
                  <a:ext uri="{FF2B5EF4-FFF2-40B4-BE49-F238E27FC236}">
                    <a16:creationId xmlns:a16="http://schemas.microsoft.com/office/drawing/2014/main" id="{189F1621-83A8-3D37-F278-B4524B24D402}"/>
                  </a:ext>
                </a:extLst>
              </p:cNvPr>
              <p:cNvSpPr/>
              <p:nvPr/>
            </p:nvSpPr>
            <p:spPr>
              <a:xfrm>
                <a:off x="7533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3376;p48">
                <a:extLst>
                  <a:ext uri="{FF2B5EF4-FFF2-40B4-BE49-F238E27FC236}">
                    <a16:creationId xmlns:a16="http://schemas.microsoft.com/office/drawing/2014/main" id="{E7DF3112-B6D9-431C-E6DA-025F0CD7BD3C}"/>
                  </a:ext>
                </a:extLst>
              </p:cNvPr>
              <p:cNvSpPr/>
              <p:nvPr/>
            </p:nvSpPr>
            <p:spPr>
              <a:xfrm>
                <a:off x="794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3377;p48">
                <a:extLst>
                  <a:ext uri="{FF2B5EF4-FFF2-40B4-BE49-F238E27FC236}">
                    <a16:creationId xmlns:a16="http://schemas.microsoft.com/office/drawing/2014/main" id="{6CF85791-99F2-18A8-D7B9-E9CD31B0C0A2}"/>
                  </a:ext>
                </a:extLst>
              </p:cNvPr>
              <p:cNvSpPr/>
              <p:nvPr/>
            </p:nvSpPr>
            <p:spPr>
              <a:xfrm>
                <a:off x="83282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3378;p48">
                <a:extLst>
                  <a:ext uri="{FF2B5EF4-FFF2-40B4-BE49-F238E27FC236}">
                    <a16:creationId xmlns:a16="http://schemas.microsoft.com/office/drawing/2014/main" id="{1B96A050-D1BB-D656-50DB-1A7F5ED07771}"/>
                  </a:ext>
                </a:extLst>
              </p:cNvPr>
              <p:cNvSpPr/>
              <p:nvPr/>
            </p:nvSpPr>
            <p:spPr>
              <a:xfrm>
                <a:off x="87257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3379;p48">
                <a:extLst>
                  <a:ext uri="{FF2B5EF4-FFF2-40B4-BE49-F238E27FC236}">
                    <a16:creationId xmlns:a16="http://schemas.microsoft.com/office/drawing/2014/main" id="{7A394221-0F4B-17B2-8301-62991F5674C4}"/>
                  </a:ext>
                </a:extLst>
              </p:cNvPr>
              <p:cNvSpPr/>
              <p:nvPr/>
            </p:nvSpPr>
            <p:spPr>
              <a:xfrm>
                <a:off x="9139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3380;p48">
                <a:extLst>
                  <a:ext uri="{FF2B5EF4-FFF2-40B4-BE49-F238E27FC236}">
                    <a16:creationId xmlns:a16="http://schemas.microsoft.com/office/drawing/2014/main" id="{D9E7F522-1516-8949-6467-1EF2BE4D351E}"/>
                  </a:ext>
                </a:extLst>
              </p:cNvPr>
              <p:cNvSpPr/>
              <p:nvPr/>
            </p:nvSpPr>
            <p:spPr>
              <a:xfrm>
                <a:off x="953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3381;p48">
                <a:extLst>
                  <a:ext uri="{FF2B5EF4-FFF2-40B4-BE49-F238E27FC236}">
                    <a16:creationId xmlns:a16="http://schemas.microsoft.com/office/drawing/2014/main" id="{83363B42-1AD0-1174-A9D3-7A004C141D41}"/>
                  </a:ext>
                </a:extLst>
              </p:cNvPr>
              <p:cNvSpPr/>
              <p:nvPr/>
            </p:nvSpPr>
            <p:spPr>
              <a:xfrm>
                <a:off x="9934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3382;p48">
                <a:extLst>
                  <a:ext uri="{FF2B5EF4-FFF2-40B4-BE49-F238E27FC236}">
                    <a16:creationId xmlns:a16="http://schemas.microsoft.com/office/drawing/2014/main" id="{9C0AA72B-320C-4ADD-9867-BE0E40339794}"/>
                  </a:ext>
                </a:extLst>
              </p:cNvPr>
              <p:cNvSpPr/>
              <p:nvPr/>
            </p:nvSpPr>
            <p:spPr>
              <a:xfrm>
                <a:off x="10332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3383;p48">
                <a:extLst>
                  <a:ext uri="{FF2B5EF4-FFF2-40B4-BE49-F238E27FC236}">
                    <a16:creationId xmlns:a16="http://schemas.microsoft.com/office/drawing/2014/main" id="{A232E437-7AE5-2BF5-A8EA-2CE15A34D8A4}"/>
                  </a:ext>
                </a:extLst>
              </p:cNvPr>
              <p:cNvSpPr/>
              <p:nvPr/>
            </p:nvSpPr>
            <p:spPr>
              <a:xfrm>
                <a:off x="10729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3384;p48">
                <a:extLst>
                  <a:ext uri="{FF2B5EF4-FFF2-40B4-BE49-F238E27FC236}">
                    <a16:creationId xmlns:a16="http://schemas.microsoft.com/office/drawing/2014/main" id="{CBF693F3-99CF-082F-4387-46E81C2B814F}"/>
                  </a:ext>
                </a:extLst>
              </p:cNvPr>
              <p:cNvSpPr/>
              <p:nvPr/>
            </p:nvSpPr>
            <p:spPr>
              <a:xfrm>
                <a:off x="11127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3385;p48">
                <a:extLst>
                  <a:ext uri="{FF2B5EF4-FFF2-40B4-BE49-F238E27FC236}">
                    <a16:creationId xmlns:a16="http://schemas.microsoft.com/office/drawing/2014/main" id="{8B6D5C1E-30F3-7A32-443C-06FD66DA0E48}"/>
                  </a:ext>
                </a:extLst>
              </p:cNvPr>
              <p:cNvSpPr/>
              <p:nvPr/>
            </p:nvSpPr>
            <p:spPr>
              <a:xfrm>
                <a:off x="1152500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3386;p48">
                <a:extLst>
                  <a:ext uri="{FF2B5EF4-FFF2-40B4-BE49-F238E27FC236}">
                    <a16:creationId xmlns:a16="http://schemas.microsoft.com/office/drawing/2014/main" id="{4F306D6F-90C1-6732-D5F9-364D279E69C7}"/>
                  </a:ext>
                </a:extLst>
              </p:cNvPr>
              <p:cNvSpPr/>
              <p:nvPr/>
            </p:nvSpPr>
            <p:spPr>
              <a:xfrm>
                <a:off x="119227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3387;p48">
                <a:extLst>
                  <a:ext uri="{FF2B5EF4-FFF2-40B4-BE49-F238E27FC236}">
                    <a16:creationId xmlns:a16="http://schemas.microsoft.com/office/drawing/2014/main" id="{48545E84-A299-749C-C14B-D308F32C6689}"/>
                  </a:ext>
                </a:extLst>
              </p:cNvPr>
              <p:cNvSpPr/>
              <p:nvPr/>
            </p:nvSpPr>
            <p:spPr>
              <a:xfrm>
                <a:off x="12320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3388;p48">
                <a:extLst>
                  <a:ext uri="{FF2B5EF4-FFF2-40B4-BE49-F238E27FC236}">
                    <a16:creationId xmlns:a16="http://schemas.microsoft.com/office/drawing/2014/main" id="{3A6C5F16-EFF2-212B-20CA-094FFD99FA0B}"/>
                  </a:ext>
                </a:extLst>
              </p:cNvPr>
              <p:cNvSpPr/>
              <p:nvPr/>
            </p:nvSpPr>
            <p:spPr>
              <a:xfrm>
                <a:off x="276225" y="1209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3389;p48">
                <a:extLst>
                  <a:ext uri="{FF2B5EF4-FFF2-40B4-BE49-F238E27FC236}">
                    <a16:creationId xmlns:a16="http://schemas.microsoft.com/office/drawing/2014/main" id="{E38578C3-AA74-7A6C-6582-CCF5FC1F3E11}"/>
                  </a:ext>
                </a:extLst>
              </p:cNvPr>
              <p:cNvSpPr/>
              <p:nvPr/>
            </p:nvSpPr>
            <p:spPr>
              <a:xfrm>
                <a:off x="3176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3390;p48">
                <a:extLst>
                  <a:ext uri="{FF2B5EF4-FFF2-40B4-BE49-F238E27FC236}">
                    <a16:creationId xmlns:a16="http://schemas.microsoft.com/office/drawing/2014/main" id="{1475ED84-913C-E243-E92C-E451F825525D}"/>
                  </a:ext>
                </a:extLst>
              </p:cNvPr>
              <p:cNvSpPr/>
              <p:nvPr/>
            </p:nvSpPr>
            <p:spPr>
              <a:xfrm>
                <a:off x="355750" y="1209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3391;p48">
                <a:extLst>
                  <a:ext uri="{FF2B5EF4-FFF2-40B4-BE49-F238E27FC236}">
                    <a16:creationId xmlns:a16="http://schemas.microsoft.com/office/drawing/2014/main" id="{2278C605-67E4-FBFF-A19A-FDE2FA74D9CE}"/>
                  </a:ext>
                </a:extLst>
              </p:cNvPr>
              <p:cNvSpPr/>
              <p:nvPr/>
            </p:nvSpPr>
            <p:spPr>
              <a:xfrm>
                <a:off x="3971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3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3392;p48">
                <a:extLst>
                  <a:ext uri="{FF2B5EF4-FFF2-40B4-BE49-F238E27FC236}">
                    <a16:creationId xmlns:a16="http://schemas.microsoft.com/office/drawing/2014/main" id="{FB980810-5EA9-ADF0-4A6A-3BC71A86FE5C}"/>
                  </a:ext>
                </a:extLst>
              </p:cNvPr>
              <p:cNvSpPr/>
              <p:nvPr/>
            </p:nvSpPr>
            <p:spPr>
              <a:xfrm>
                <a:off x="43525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3393;p48">
                <a:extLst>
                  <a:ext uri="{FF2B5EF4-FFF2-40B4-BE49-F238E27FC236}">
                    <a16:creationId xmlns:a16="http://schemas.microsoft.com/office/drawing/2014/main" id="{C59FA9FF-A010-7ADA-DAB7-0ADD0064F595}"/>
                  </a:ext>
                </a:extLst>
              </p:cNvPr>
              <p:cNvSpPr/>
              <p:nvPr/>
            </p:nvSpPr>
            <p:spPr>
              <a:xfrm>
                <a:off x="47500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3394;p48">
                <a:extLst>
                  <a:ext uri="{FF2B5EF4-FFF2-40B4-BE49-F238E27FC236}">
                    <a16:creationId xmlns:a16="http://schemas.microsoft.com/office/drawing/2014/main" id="{E37B944B-A301-E8AB-B1F8-8A574F215D8E}"/>
                  </a:ext>
                </a:extLst>
              </p:cNvPr>
              <p:cNvSpPr/>
              <p:nvPr/>
            </p:nvSpPr>
            <p:spPr>
              <a:xfrm>
                <a:off x="5164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3395;p48">
                <a:extLst>
                  <a:ext uri="{FF2B5EF4-FFF2-40B4-BE49-F238E27FC236}">
                    <a16:creationId xmlns:a16="http://schemas.microsoft.com/office/drawing/2014/main" id="{E7A08FFD-1ABE-987A-57C9-C33B4A5D0E6D}"/>
                  </a:ext>
                </a:extLst>
              </p:cNvPr>
              <p:cNvSpPr/>
              <p:nvPr/>
            </p:nvSpPr>
            <p:spPr>
              <a:xfrm>
                <a:off x="5545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3396;p48">
                <a:extLst>
                  <a:ext uri="{FF2B5EF4-FFF2-40B4-BE49-F238E27FC236}">
                    <a16:creationId xmlns:a16="http://schemas.microsoft.com/office/drawing/2014/main" id="{2C841437-A49D-728F-4284-1A505FAA5D8C}"/>
                  </a:ext>
                </a:extLst>
              </p:cNvPr>
              <p:cNvSpPr/>
              <p:nvPr/>
            </p:nvSpPr>
            <p:spPr>
              <a:xfrm>
                <a:off x="5959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3397;p48">
                <a:extLst>
                  <a:ext uri="{FF2B5EF4-FFF2-40B4-BE49-F238E27FC236}">
                    <a16:creationId xmlns:a16="http://schemas.microsoft.com/office/drawing/2014/main" id="{3E51DD6B-2313-5374-AACA-CE181730CE1A}"/>
                  </a:ext>
                </a:extLst>
              </p:cNvPr>
              <p:cNvSpPr/>
              <p:nvPr/>
            </p:nvSpPr>
            <p:spPr>
              <a:xfrm>
                <a:off x="63402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3398;p48">
                <a:extLst>
                  <a:ext uri="{FF2B5EF4-FFF2-40B4-BE49-F238E27FC236}">
                    <a16:creationId xmlns:a16="http://schemas.microsoft.com/office/drawing/2014/main" id="{95322F80-46F6-1B7F-5587-7C402D9FEC7D}"/>
                  </a:ext>
                </a:extLst>
              </p:cNvPr>
              <p:cNvSpPr/>
              <p:nvPr/>
            </p:nvSpPr>
            <p:spPr>
              <a:xfrm>
                <a:off x="67377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3399;p48">
                <a:extLst>
                  <a:ext uri="{FF2B5EF4-FFF2-40B4-BE49-F238E27FC236}">
                    <a16:creationId xmlns:a16="http://schemas.microsoft.com/office/drawing/2014/main" id="{111C0D79-D691-57AD-D652-1A2819F7FF91}"/>
                  </a:ext>
                </a:extLst>
              </p:cNvPr>
              <p:cNvSpPr/>
              <p:nvPr/>
            </p:nvSpPr>
            <p:spPr>
              <a:xfrm>
                <a:off x="7152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3400;p48">
                <a:extLst>
                  <a:ext uri="{FF2B5EF4-FFF2-40B4-BE49-F238E27FC236}">
                    <a16:creationId xmlns:a16="http://schemas.microsoft.com/office/drawing/2014/main" id="{4E9485DB-BC09-FEF3-337B-86677A7ADFEF}"/>
                  </a:ext>
                </a:extLst>
              </p:cNvPr>
              <p:cNvSpPr/>
              <p:nvPr/>
            </p:nvSpPr>
            <p:spPr>
              <a:xfrm>
                <a:off x="7533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3401;p48">
                <a:extLst>
                  <a:ext uri="{FF2B5EF4-FFF2-40B4-BE49-F238E27FC236}">
                    <a16:creationId xmlns:a16="http://schemas.microsoft.com/office/drawing/2014/main" id="{450ED308-8461-AF32-5BB3-49884B12D18F}"/>
                  </a:ext>
                </a:extLst>
              </p:cNvPr>
              <p:cNvSpPr/>
              <p:nvPr/>
            </p:nvSpPr>
            <p:spPr>
              <a:xfrm>
                <a:off x="794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3402;p48">
                <a:extLst>
                  <a:ext uri="{FF2B5EF4-FFF2-40B4-BE49-F238E27FC236}">
                    <a16:creationId xmlns:a16="http://schemas.microsoft.com/office/drawing/2014/main" id="{860B289D-9CBB-8BBC-C5B1-F37EEA9B135B}"/>
                  </a:ext>
                </a:extLst>
              </p:cNvPr>
              <p:cNvSpPr/>
              <p:nvPr/>
            </p:nvSpPr>
            <p:spPr>
              <a:xfrm>
                <a:off x="83282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3403;p48">
                <a:extLst>
                  <a:ext uri="{FF2B5EF4-FFF2-40B4-BE49-F238E27FC236}">
                    <a16:creationId xmlns:a16="http://schemas.microsoft.com/office/drawing/2014/main" id="{5F679FA5-DBC4-BCC9-48BF-5480533FCB22}"/>
                  </a:ext>
                </a:extLst>
              </p:cNvPr>
              <p:cNvSpPr/>
              <p:nvPr/>
            </p:nvSpPr>
            <p:spPr>
              <a:xfrm>
                <a:off x="87257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3404;p48">
                <a:extLst>
                  <a:ext uri="{FF2B5EF4-FFF2-40B4-BE49-F238E27FC236}">
                    <a16:creationId xmlns:a16="http://schemas.microsoft.com/office/drawing/2014/main" id="{F5CDB9DE-9201-4FE1-381E-82A6BEFBBB98}"/>
                  </a:ext>
                </a:extLst>
              </p:cNvPr>
              <p:cNvSpPr/>
              <p:nvPr/>
            </p:nvSpPr>
            <p:spPr>
              <a:xfrm>
                <a:off x="9139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3405;p48">
                <a:extLst>
                  <a:ext uri="{FF2B5EF4-FFF2-40B4-BE49-F238E27FC236}">
                    <a16:creationId xmlns:a16="http://schemas.microsoft.com/office/drawing/2014/main" id="{BD18676D-2EC1-E78E-7187-DE4428D9774A}"/>
                  </a:ext>
                </a:extLst>
              </p:cNvPr>
              <p:cNvSpPr/>
              <p:nvPr/>
            </p:nvSpPr>
            <p:spPr>
              <a:xfrm>
                <a:off x="953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3406;p48">
                <a:extLst>
                  <a:ext uri="{FF2B5EF4-FFF2-40B4-BE49-F238E27FC236}">
                    <a16:creationId xmlns:a16="http://schemas.microsoft.com/office/drawing/2014/main" id="{AD5DB973-A175-00EC-980C-857708F51409}"/>
                  </a:ext>
                </a:extLst>
              </p:cNvPr>
              <p:cNvSpPr/>
              <p:nvPr/>
            </p:nvSpPr>
            <p:spPr>
              <a:xfrm>
                <a:off x="9934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3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3407;p48">
                <a:extLst>
                  <a:ext uri="{FF2B5EF4-FFF2-40B4-BE49-F238E27FC236}">
                    <a16:creationId xmlns:a16="http://schemas.microsoft.com/office/drawing/2014/main" id="{A330E86A-CC56-3BBD-1673-1E5AD3EE9FDC}"/>
                  </a:ext>
                </a:extLst>
              </p:cNvPr>
              <p:cNvSpPr/>
              <p:nvPr/>
            </p:nvSpPr>
            <p:spPr>
              <a:xfrm>
                <a:off x="10332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3408;p48">
                <a:extLst>
                  <a:ext uri="{FF2B5EF4-FFF2-40B4-BE49-F238E27FC236}">
                    <a16:creationId xmlns:a16="http://schemas.microsoft.com/office/drawing/2014/main" id="{A7F1D64D-6B57-CDFF-98EF-B68A0F171C16}"/>
                  </a:ext>
                </a:extLst>
              </p:cNvPr>
              <p:cNvSpPr/>
              <p:nvPr/>
            </p:nvSpPr>
            <p:spPr>
              <a:xfrm>
                <a:off x="10729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3409;p48">
                <a:extLst>
                  <a:ext uri="{FF2B5EF4-FFF2-40B4-BE49-F238E27FC236}">
                    <a16:creationId xmlns:a16="http://schemas.microsoft.com/office/drawing/2014/main" id="{63C22DDC-CC42-D0EE-657F-8AC81A663E16}"/>
                  </a:ext>
                </a:extLst>
              </p:cNvPr>
              <p:cNvSpPr/>
              <p:nvPr/>
            </p:nvSpPr>
            <p:spPr>
              <a:xfrm>
                <a:off x="11127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3410;p48">
                <a:extLst>
                  <a:ext uri="{FF2B5EF4-FFF2-40B4-BE49-F238E27FC236}">
                    <a16:creationId xmlns:a16="http://schemas.microsoft.com/office/drawing/2014/main" id="{539EDC84-0283-D295-2314-32345EA59645}"/>
                  </a:ext>
                </a:extLst>
              </p:cNvPr>
              <p:cNvSpPr/>
              <p:nvPr/>
            </p:nvSpPr>
            <p:spPr>
              <a:xfrm>
                <a:off x="1152500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3411;p48">
                <a:extLst>
                  <a:ext uri="{FF2B5EF4-FFF2-40B4-BE49-F238E27FC236}">
                    <a16:creationId xmlns:a16="http://schemas.microsoft.com/office/drawing/2014/main" id="{AA27573C-7382-E1FC-9A05-3E29FB439768}"/>
                  </a:ext>
                </a:extLst>
              </p:cNvPr>
              <p:cNvSpPr/>
              <p:nvPr/>
            </p:nvSpPr>
            <p:spPr>
              <a:xfrm>
                <a:off x="119227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3412;p48">
                <a:extLst>
                  <a:ext uri="{FF2B5EF4-FFF2-40B4-BE49-F238E27FC236}">
                    <a16:creationId xmlns:a16="http://schemas.microsoft.com/office/drawing/2014/main" id="{EFD67AC1-6BB1-E694-47F9-31C55AE2D60B}"/>
                  </a:ext>
                </a:extLst>
              </p:cNvPr>
              <p:cNvSpPr/>
              <p:nvPr/>
            </p:nvSpPr>
            <p:spPr>
              <a:xfrm>
                <a:off x="12320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3413;p48">
                <a:extLst>
                  <a:ext uri="{FF2B5EF4-FFF2-40B4-BE49-F238E27FC236}">
                    <a16:creationId xmlns:a16="http://schemas.microsoft.com/office/drawing/2014/main" id="{20D03FC1-2DB2-598D-9C95-5C28E6B72AB2}"/>
                  </a:ext>
                </a:extLst>
              </p:cNvPr>
              <p:cNvSpPr/>
              <p:nvPr/>
            </p:nvSpPr>
            <p:spPr>
              <a:xfrm>
                <a:off x="276225" y="11753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3414;p48">
                <a:extLst>
                  <a:ext uri="{FF2B5EF4-FFF2-40B4-BE49-F238E27FC236}">
                    <a16:creationId xmlns:a16="http://schemas.microsoft.com/office/drawing/2014/main" id="{A81D1725-79AF-A95C-2BC7-CD8806C23397}"/>
                  </a:ext>
                </a:extLst>
              </p:cNvPr>
              <p:cNvSpPr/>
              <p:nvPr/>
            </p:nvSpPr>
            <p:spPr>
              <a:xfrm>
                <a:off x="3176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3415;p48">
                <a:extLst>
                  <a:ext uri="{FF2B5EF4-FFF2-40B4-BE49-F238E27FC236}">
                    <a16:creationId xmlns:a16="http://schemas.microsoft.com/office/drawing/2014/main" id="{D52D789C-3245-6DC2-4D0A-7CD50D5C85DC}"/>
                  </a:ext>
                </a:extLst>
              </p:cNvPr>
              <p:cNvSpPr/>
              <p:nvPr/>
            </p:nvSpPr>
            <p:spPr>
              <a:xfrm>
                <a:off x="355750" y="11753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0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3416;p48">
                <a:extLst>
                  <a:ext uri="{FF2B5EF4-FFF2-40B4-BE49-F238E27FC236}">
                    <a16:creationId xmlns:a16="http://schemas.microsoft.com/office/drawing/2014/main" id="{BDE42720-FBD6-B2F8-569F-0A8219876E41}"/>
                  </a:ext>
                </a:extLst>
              </p:cNvPr>
              <p:cNvSpPr/>
              <p:nvPr/>
            </p:nvSpPr>
            <p:spPr>
              <a:xfrm>
                <a:off x="3971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3417;p48">
                <a:extLst>
                  <a:ext uri="{FF2B5EF4-FFF2-40B4-BE49-F238E27FC236}">
                    <a16:creationId xmlns:a16="http://schemas.microsoft.com/office/drawing/2014/main" id="{FE9547CF-05AA-D74A-4F0F-7A9145C6ADFA}"/>
                  </a:ext>
                </a:extLst>
              </p:cNvPr>
              <p:cNvSpPr/>
              <p:nvPr/>
            </p:nvSpPr>
            <p:spPr>
              <a:xfrm>
                <a:off x="435250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3418;p48">
                <a:extLst>
                  <a:ext uri="{FF2B5EF4-FFF2-40B4-BE49-F238E27FC236}">
                    <a16:creationId xmlns:a16="http://schemas.microsoft.com/office/drawing/2014/main" id="{42B3F13D-996E-8872-971E-CDEBCA7E1380}"/>
                  </a:ext>
                </a:extLst>
              </p:cNvPr>
              <p:cNvSpPr/>
              <p:nvPr/>
            </p:nvSpPr>
            <p:spPr>
              <a:xfrm>
                <a:off x="475025" y="11753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3419;p48">
                <a:extLst>
                  <a:ext uri="{FF2B5EF4-FFF2-40B4-BE49-F238E27FC236}">
                    <a16:creationId xmlns:a16="http://schemas.microsoft.com/office/drawing/2014/main" id="{72D5EF60-CAD8-87AC-EE05-0655068ADC51}"/>
                  </a:ext>
                </a:extLst>
              </p:cNvPr>
              <p:cNvSpPr/>
              <p:nvPr/>
            </p:nvSpPr>
            <p:spPr>
              <a:xfrm>
                <a:off x="5164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3420;p48">
                <a:extLst>
                  <a:ext uri="{FF2B5EF4-FFF2-40B4-BE49-F238E27FC236}">
                    <a16:creationId xmlns:a16="http://schemas.microsoft.com/office/drawing/2014/main" id="{638929E1-467D-2D78-4A79-D5E441A41702}"/>
                  </a:ext>
                </a:extLst>
              </p:cNvPr>
              <p:cNvSpPr/>
              <p:nvPr/>
            </p:nvSpPr>
            <p:spPr>
              <a:xfrm>
                <a:off x="5545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3421;p48">
                <a:extLst>
                  <a:ext uri="{FF2B5EF4-FFF2-40B4-BE49-F238E27FC236}">
                    <a16:creationId xmlns:a16="http://schemas.microsoft.com/office/drawing/2014/main" id="{4F7A986D-86D4-E6D8-74D5-5B0CE785CE4F}"/>
                  </a:ext>
                </a:extLst>
              </p:cNvPr>
              <p:cNvSpPr/>
              <p:nvPr/>
            </p:nvSpPr>
            <p:spPr>
              <a:xfrm>
                <a:off x="5959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3422;p48">
                <a:extLst>
                  <a:ext uri="{FF2B5EF4-FFF2-40B4-BE49-F238E27FC236}">
                    <a16:creationId xmlns:a16="http://schemas.microsoft.com/office/drawing/2014/main" id="{1A654E3F-5E6F-7690-5F75-2FAE65ED58B7}"/>
                  </a:ext>
                </a:extLst>
              </p:cNvPr>
              <p:cNvSpPr/>
              <p:nvPr/>
            </p:nvSpPr>
            <p:spPr>
              <a:xfrm>
                <a:off x="63402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3423;p48">
                <a:extLst>
                  <a:ext uri="{FF2B5EF4-FFF2-40B4-BE49-F238E27FC236}">
                    <a16:creationId xmlns:a16="http://schemas.microsoft.com/office/drawing/2014/main" id="{C0B99538-C5AB-8627-0B7A-F40206BCFA83}"/>
                  </a:ext>
                </a:extLst>
              </p:cNvPr>
              <p:cNvSpPr/>
              <p:nvPr/>
            </p:nvSpPr>
            <p:spPr>
              <a:xfrm>
                <a:off x="67377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3424;p48">
                <a:extLst>
                  <a:ext uri="{FF2B5EF4-FFF2-40B4-BE49-F238E27FC236}">
                    <a16:creationId xmlns:a16="http://schemas.microsoft.com/office/drawing/2014/main" id="{FFF07A40-FF77-18F9-B49E-3A15259EEA17}"/>
                  </a:ext>
                </a:extLst>
              </p:cNvPr>
              <p:cNvSpPr/>
              <p:nvPr/>
            </p:nvSpPr>
            <p:spPr>
              <a:xfrm>
                <a:off x="7152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3425;p48">
                <a:extLst>
                  <a:ext uri="{FF2B5EF4-FFF2-40B4-BE49-F238E27FC236}">
                    <a16:creationId xmlns:a16="http://schemas.microsoft.com/office/drawing/2014/main" id="{04EA7AEA-E73F-A40E-FC1A-BBF63B5A503E}"/>
                  </a:ext>
                </a:extLst>
              </p:cNvPr>
              <p:cNvSpPr/>
              <p:nvPr/>
            </p:nvSpPr>
            <p:spPr>
              <a:xfrm>
                <a:off x="753300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3426;p48">
                <a:extLst>
                  <a:ext uri="{FF2B5EF4-FFF2-40B4-BE49-F238E27FC236}">
                    <a16:creationId xmlns:a16="http://schemas.microsoft.com/office/drawing/2014/main" id="{398A98E6-4FD4-0381-6DB9-28744360ABFD}"/>
                  </a:ext>
                </a:extLst>
              </p:cNvPr>
              <p:cNvSpPr/>
              <p:nvPr/>
            </p:nvSpPr>
            <p:spPr>
              <a:xfrm>
                <a:off x="794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3427;p48">
                <a:extLst>
                  <a:ext uri="{FF2B5EF4-FFF2-40B4-BE49-F238E27FC236}">
                    <a16:creationId xmlns:a16="http://schemas.microsoft.com/office/drawing/2014/main" id="{9EE8FB54-B994-7D94-7E2F-9ADC87D852A0}"/>
                  </a:ext>
                </a:extLst>
              </p:cNvPr>
              <p:cNvSpPr/>
              <p:nvPr/>
            </p:nvSpPr>
            <p:spPr>
              <a:xfrm>
                <a:off x="8328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3428;p48">
                <a:extLst>
                  <a:ext uri="{FF2B5EF4-FFF2-40B4-BE49-F238E27FC236}">
                    <a16:creationId xmlns:a16="http://schemas.microsoft.com/office/drawing/2014/main" id="{63938E60-228C-E0C2-6F52-517594D668EA}"/>
                  </a:ext>
                </a:extLst>
              </p:cNvPr>
              <p:cNvSpPr/>
              <p:nvPr/>
            </p:nvSpPr>
            <p:spPr>
              <a:xfrm>
                <a:off x="87257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3429;p48">
                <a:extLst>
                  <a:ext uri="{FF2B5EF4-FFF2-40B4-BE49-F238E27FC236}">
                    <a16:creationId xmlns:a16="http://schemas.microsoft.com/office/drawing/2014/main" id="{DA8AB766-244B-02BB-625B-7EE987B5A43D}"/>
                  </a:ext>
                </a:extLst>
              </p:cNvPr>
              <p:cNvSpPr/>
              <p:nvPr/>
            </p:nvSpPr>
            <p:spPr>
              <a:xfrm>
                <a:off x="9139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3430;p48">
                <a:extLst>
                  <a:ext uri="{FF2B5EF4-FFF2-40B4-BE49-F238E27FC236}">
                    <a16:creationId xmlns:a16="http://schemas.microsoft.com/office/drawing/2014/main" id="{D7851DE0-C439-FA79-8E65-6B770856ED9E}"/>
                  </a:ext>
                </a:extLst>
              </p:cNvPr>
              <p:cNvSpPr/>
              <p:nvPr/>
            </p:nvSpPr>
            <p:spPr>
              <a:xfrm>
                <a:off x="953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3431;p48">
                <a:extLst>
                  <a:ext uri="{FF2B5EF4-FFF2-40B4-BE49-F238E27FC236}">
                    <a16:creationId xmlns:a16="http://schemas.microsoft.com/office/drawing/2014/main" id="{851AC0A4-8150-E3FF-EC9E-DDF80FB2756B}"/>
                  </a:ext>
                </a:extLst>
              </p:cNvPr>
              <p:cNvSpPr/>
              <p:nvPr/>
            </p:nvSpPr>
            <p:spPr>
              <a:xfrm>
                <a:off x="9934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3432;p48">
                <a:extLst>
                  <a:ext uri="{FF2B5EF4-FFF2-40B4-BE49-F238E27FC236}">
                    <a16:creationId xmlns:a16="http://schemas.microsoft.com/office/drawing/2014/main" id="{BAFEDD88-A5A1-9DC7-A48E-EF2A8EDB5449}"/>
                  </a:ext>
                </a:extLst>
              </p:cNvPr>
              <p:cNvSpPr/>
              <p:nvPr/>
            </p:nvSpPr>
            <p:spPr>
              <a:xfrm>
                <a:off x="10332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3433;p48">
                <a:extLst>
                  <a:ext uri="{FF2B5EF4-FFF2-40B4-BE49-F238E27FC236}">
                    <a16:creationId xmlns:a16="http://schemas.microsoft.com/office/drawing/2014/main" id="{5E9C5EB8-EDFC-76CC-ACF0-EF6961DE2FAB}"/>
                  </a:ext>
                </a:extLst>
              </p:cNvPr>
              <p:cNvSpPr/>
              <p:nvPr/>
            </p:nvSpPr>
            <p:spPr>
              <a:xfrm>
                <a:off x="10729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3434;p48">
                <a:extLst>
                  <a:ext uri="{FF2B5EF4-FFF2-40B4-BE49-F238E27FC236}">
                    <a16:creationId xmlns:a16="http://schemas.microsoft.com/office/drawing/2014/main" id="{13C06342-C54E-829E-0F5D-8D80062465A2}"/>
                  </a:ext>
                </a:extLst>
              </p:cNvPr>
              <p:cNvSpPr/>
              <p:nvPr/>
            </p:nvSpPr>
            <p:spPr>
              <a:xfrm>
                <a:off x="11127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3435;p48">
                <a:extLst>
                  <a:ext uri="{FF2B5EF4-FFF2-40B4-BE49-F238E27FC236}">
                    <a16:creationId xmlns:a16="http://schemas.microsoft.com/office/drawing/2014/main" id="{946C97F6-B795-5D30-CF77-5B7594BB9A38}"/>
                  </a:ext>
                </a:extLst>
              </p:cNvPr>
              <p:cNvSpPr/>
              <p:nvPr/>
            </p:nvSpPr>
            <p:spPr>
              <a:xfrm>
                <a:off x="1152500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3436;p48">
                <a:extLst>
                  <a:ext uri="{FF2B5EF4-FFF2-40B4-BE49-F238E27FC236}">
                    <a16:creationId xmlns:a16="http://schemas.microsoft.com/office/drawing/2014/main" id="{00562ABC-CBD5-C9D5-D29A-F44E57ED0118}"/>
                  </a:ext>
                </a:extLst>
              </p:cNvPr>
              <p:cNvSpPr/>
              <p:nvPr/>
            </p:nvSpPr>
            <p:spPr>
              <a:xfrm>
                <a:off x="119227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3437;p48">
                <a:extLst>
                  <a:ext uri="{FF2B5EF4-FFF2-40B4-BE49-F238E27FC236}">
                    <a16:creationId xmlns:a16="http://schemas.microsoft.com/office/drawing/2014/main" id="{A01E83B4-1EC5-EB57-A34C-5F651A5672D3}"/>
                  </a:ext>
                </a:extLst>
              </p:cNvPr>
              <p:cNvSpPr/>
              <p:nvPr/>
            </p:nvSpPr>
            <p:spPr>
              <a:xfrm>
                <a:off x="12320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3438;p48">
                <a:extLst>
                  <a:ext uri="{FF2B5EF4-FFF2-40B4-BE49-F238E27FC236}">
                    <a16:creationId xmlns:a16="http://schemas.microsoft.com/office/drawing/2014/main" id="{076F9B4B-04E3-1B7F-04B8-EA1441E28738}"/>
                  </a:ext>
                </a:extLst>
              </p:cNvPr>
              <p:cNvSpPr/>
              <p:nvPr/>
            </p:nvSpPr>
            <p:spPr>
              <a:xfrm>
                <a:off x="2364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3439;p48">
                <a:extLst>
                  <a:ext uri="{FF2B5EF4-FFF2-40B4-BE49-F238E27FC236}">
                    <a16:creationId xmlns:a16="http://schemas.microsoft.com/office/drawing/2014/main" id="{1CF1C004-EDE7-E4C6-F2C6-D4FD50150B27}"/>
                  </a:ext>
                </a:extLst>
              </p:cNvPr>
              <p:cNvSpPr/>
              <p:nvPr/>
            </p:nvSpPr>
            <p:spPr>
              <a:xfrm>
                <a:off x="276225" y="11412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3440;p48">
                <a:extLst>
                  <a:ext uri="{FF2B5EF4-FFF2-40B4-BE49-F238E27FC236}">
                    <a16:creationId xmlns:a16="http://schemas.microsoft.com/office/drawing/2014/main" id="{3D3430FC-B105-ED33-6176-6BCBBFE59F59}"/>
                  </a:ext>
                </a:extLst>
              </p:cNvPr>
              <p:cNvSpPr/>
              <p:nvPr/>
            </p:nvSpPr>
            <p:spPr>
              <a:xfrm>
                <a:off x="3176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3441;p48">
                <a:extLst>
                  <a:ext uri="{FF2B5EF4-FFF2-40B4-BE49-F238E27FC236}">
                    <a16:creationId xmlns:a16="http://schemas.microsoft.com/office/drawing/2014/main" id="{FB201309-C3E8-6075-F4C5-EF18674B2422}"/>
                  </a:ext>
                </a:extLst>
              </p:cNvPr>
              <p:cNvSpPr/>
              <p:nvPr/>
            </p:nvSpPr>
            <p:spPr>
              <a:xfrm>
                <a:off x="355750" y="11412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7"/>
                      <a:pt x="258" y="387"/>
                    </a:cubicBezTo>
                    <a:cubicBezTo>
                      <a:pt x="357" y="387"/>
                      <a:pt x="453" y="310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3442;p48">
                <a:extLst>
                  <a:ext uri="{FF2B5EF4-FFF2-40B4-BE49-F238E27FC236}">
                    <a16:creationId xmlns:a16="http://schemas.microsoft.com/office/drawing/2014/main" id="{57087CA1-6F7E-590E-3515-23DB72C794F1}"/>
                  </a:ext>
                </a:extLst>
              </p:cNvPr>
              <p:cNvSpPr/>
              <p:nvPr/>
            </p:nvSpPr>
            <p:spPr>
              <a:xfrm>
                <a:off x="3971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3443;p48">
                <a:extLst>
                  <a:ext uri="{FF2B5EF4-FFF2-40B4-BE49-F238E27FC236}">
                    <a16:creationId xmlns:a16="http://schemas.microsoft.com/office/drawing/2014/main" id="{FF1B9BA0-BE93-F85D-E396-525F3A52B4CA}"/>
                  </a:ext>
                </a:extLst>
              </p:cNvPr>
              <p:cNvSpPr/>
              <p:nvPr/>
            </p:nvSpPr>
            <p:spPr>
              <a:xfrm>
                <a:off x="43525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3444;p48">
                <a:extLst>
                  <a:ext uri="{FF2B5EF4-FFF2-40B4-BE49-F238E27FC236}">
                    <a16:creationId xmlns:a16="http://schemas.microsoft.com/office/drawing/2014/main" id="{DA03B92D-BB39-1BEB-ACFB-B7D985A1234E}"/>
                  </a:ext>
                </a:extLst>
              </p:cNvPr>
              <p:cNvSpPr/>
              <p:nvPr/>
            </p:nvSpPr>
            <p:spPr>
              <a:xfrm>
                <a:off x="47500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3445;p48">
                <a:extLst>
                  <a:ext uri="{FF2B5EF4-FFF2-40B4-BE49-F238E27FC236}">
                    <a16:creationId xmlns:a16="http://schemas.microsoft.com/office/drawing/2014/main" id="{42A31A46-0609-4E8C-AE23-EB9A9E7E9446}"/>
                  </a:ext>
                </a:extLst>
              </p:cNvPr>
              <p:cNvSpPr/>
              <p:nvPr/>
            </p:nvSpPr>
            <p:spPr>
              <a:xfrm>
                <a:off x="5164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3446;p48">
                <a:extLst>
                  <a:ext uri="{FF2B5EF4-FFF2-40B4-BE49-F238E27FC236}">
                    <a16:creationId xmlns:a16="http://schemas.microsoft.com/office/drawing/2014/main" id="{7E0C7946-00AA-CE9D-8D5A-ED8FC8DC3619}"/>
                  </a:ext>
                </a:extLst>
              </p:cNvPr>
              <p:cNvSpPr/>
              <p:nvPr/>
            </p:nvSpPr>
            <p:spPr>
              <a:xfrm>
                <a:off x="5545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3447;p48">
                <a:extLst>
                  <a:ext uri="{FF2B5EF4-FFF2-40B4-BE49-F238E27FC236}">
                    <a16:creationId xmlns:a16="http://schemas.microsoft.com/office/drawing/2014/main" id="{FBFEA3EB-829D-CC28-FFB8-8CB14297962E}"/>
                  </a:ext>
                </a:extLst>
              </p:cNvPr>
              <p:cNvSpPr/>
              <p:nvPr/>
            </p:nvSpPr>
            <p:spPr>
              <a:xfrm>
                <a:off x="5959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3448;p48">
                <a:extLst>
                  <a:ext uri="{FF2B5EF4-FFF2-40B4-BE49-F238E27FC236}">
                    <a16:creationId xmlns:a16="http://schemas.microsoft.com/office/drawing/2014/main" id="{253318F0-9817-8BD8-D643-18531FD3A538}"/>
                  </a:ext>
                </a:extLst>
              </p:cNvPr>
              <p:cNvSpPr/>
              <p:nvPr/>
            </p:nvSpPr>
            <p:spPr>
              <a:xfrm>
                <a:off x="63402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3449;p48">
                <a:extLst>
                  <a:ext uri="{FF2B5EF4-FFF2-40B4-BE49-F238E27FC236}">
                    <a16:creationId xmlns:a16="http://schemas.microsoft.com/office/drawing/2014/main" id="{8A429D79-5290-14D2-2F82-46FF1AE9C478}"/>
                  </a:ext>
                </a:extLst>
              </p:cNvPr>
              <p:cNvSpPr/>
              <p:nvPr/>
            </p:nvSpPr>
            <p:spPr>
              <a:xfrm>
                <a:off x="6737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3450;p48">
                <a:extLst>
                  <a:ext uri="{FF2B5EF4-FFF2-40B4-BE49-F238E27FC236}">
                    <a16:creationId xmlns:a16="http://schemas.microsoft.com/office/drawing/2014/main" id="{84EF8C1F-7BA3-4CEA-2C0D-40DC8F0ADC04}"/>
                  </a:ext>
                </a:extLst>
              </p:cNvPr>
              <p:cNvSpPr/>
              <p:nvPr/>
            </p:nvSpPr>
            <p:spPr>
              <a:xfrm>
                <a:off x="7152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3451;p48">
                <a:extLst>
                  <a:ext uri="{FF2B5EF4-FFF2-40B4-BE49-F238E27FC236}">
                    <a16:creationId xmlns:a16="http://schemas.microsoft.com/office/drawing/2014/main" id="{88606CFB-5D07-2832-4A7E-4E72B2FE880F}"/>
                  </a:ext>
                </a:extLst>
              </p:cNvPr>
              <p:cNvSpPr/>
              <p:nvPr/>
            </p:nvSpPr>
            <p:spPr>
              <a:xfrm>
                <a:off x="7533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3452;p48">
                <a:extLst>
                  <a:ext uri="{FF2B5EF4-FFF2-40B4-BE49-F238E27FC236}">
                    <a16:creationId xmlns:a16="http://schemas.microsoft.com/office/drawing/2014/main" id="{4FC0027C-C06A-2772-2C28-E0E4A9CFC1D2}"/>
                  </a:ext>
                </a:extLst>
              </p:cNvPr>
              <p:cNvSpPr/>
              <p:nvPr/>
            </p:nvSpPr>
            <p:spPr>
              <a:xfrm>
                <a:off x="794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3453;p48">
                <a:extLst>
                  <a:ext uri="{FF2B5EF4-FFF2-40B4-BE49-F238E27FC236}">
                    <a16:creationId xmlns:a16="http://schemas.microsoft.com/office/drawing/2014/main" id="{1ABE8B01-90EA-016F-0DB9-1E4C2142FEA6}"/>
                  </a:ext>
                </a:extLst>
              </p:cNvPr>
              <p:cNvSpPr/>
              <p:nvPr/>
            </p:nvSpPr>
            <p:spPr>
              <a:xfrm>
                <a:off x="83282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3454;p48">
                <a:extLst>
                  <a:ext uri="{FF2B5EF4-FFF2-40B4-BE49-F238E27FC236}">
                    <a16:creationId xmlns:a16="http://schemas.microsoft.com/office/drawing/2014/main" id="{E0934B31-A50B-39BB-09D9-5B24F6FC49F9}"/>
                  </a:ext>
                </a:extLst>
              </p:cNvPr>
              <p:cNvSpPr/>
              <p:nvPr/>
            </p:nvSpPr>
            <p:spPr>
              <a:xfrm>
                <a:off x="87257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3455;p48">
                <a:extLst>
                  <a:ext uri="{FF2B5EF4-FFF2-40B4-BE49-F238E27FC236}">
                    <a16:creationId xmlns:a16="http://schemas.microsoft.com/office/drawing/2014/main" id="{9BDC411A-5A63-D106-9492-60DFCA4A2FC7}"/>
                  </a:ext>
                </a:extLst>
              </p:cNvPr>
              <p:cNvSpPr/>
              <p:nvPr/>
            </p:nvSpPr>
            <p:spPr>
              <a:xfrm>
                <a:off x="9139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3456;p48">
                <a:extLst>
                  <a:ext uri="{FF2B5EF4-FFF2-40B4-BE49-F238E27FC236}">
                    <a16:creationId xmlns:a16="http://schemas.microsoft.com/office/drawing/2014/main" id="{71E53E31-9BA6-59B3-6E23-6D53B7647387}"/>
                  </a:ext>
                </a:extLst>
              </p:cNvPr>
              <p:cNvSpPr/>
              <p:nvPr/>
            </p:nvSpPr>
            <p:spPr>
              <a:xfrm>
                <a:off x="953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3457;p48">
                <a:extLst>
                  <a:ext uri="{FF2B5EF4-FFF2-40B4-BE49-F238E27FC236}">
                    <a16:creationId xmlns:a16="http://schemas.microsoft.com/office/drawing/2014/main" id="{ABCEF5A7-0F27-214A-0EFC-3926801D265D}"/>
                  </a:ext>
                </a:extLst>
              </p:cNvPr>
              <p:cNvSpPr/>
              <p:nvPr/>
            </p:nvSpPr>
            <p:spPr>
              <a:xfrm>
                <a:off x="9934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3458;p48">
                <a:extLst>
                  <a:ext uri="{FF2B5EF4-FFF2-40B4-BE49-F238E27FC236}">
                    <a16:creationId xmlns:a16="http://schemas.microsoft.com/office/drawing/2014/main" id="{512E34E5-40D3-31DB-D6B5-A2BB7FBAA015}"/>
                  </a:ext>
                </a:extLst>
              </p:cNvPr>
              <p:cNvSpPr/>
              <p:nvPr/>
            </p:nvSpPr>
            <p:spPr>
              <a:xfrm>
                <a:off x="10332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3459;p48">
                <a:extLst>
                  <a:ext uri="{FF2B5EF4-FFF2-40B4-BE49-F238E27FC236}">
                    <a16:creationId xmlns:a16="http://schemas.microsoft.com/office/drawing/2014/main" id="{11FEF2EF-8191-5BE8-4808-9ED5F6415ED8}"/>
                  </a:ext>
                </a:extLst>
              </p:cNvPr>
              <p:cNvSpPr/>
              <p:nvPr/>
            </p:nvSpPr>
            <p:spPr>
              <a:xfrm>
                <a:off x="10729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3460;p48">
                <a:extLst>
                  <a:ext uri="{FF2B5EF4-FFF2-40B4-BE49-F238E27FC236}">
                    <a16:creationId xmlns:a16="http://schemas.microsoft.com/office/drawing/2014/main" id="{FCE3DBFE-A961-60C7-3CE1-3A7C300101A8}"/>
                  </a:ext>
                </a:extLst>
              </p:cNvPr>
              <p:cNvSpPr/>
              <p:nvPr/>
            </p:nvSpPr>
            <p:spPr>
              <a:xfrm>
                <a:off x="11127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3461;p48">
                <a:extLst>
                  <a:ext uri="{FF2B5EF4-FFF2-40B4-BE49-F238E27FC236}">
                    <a16:creationId xmlns:a16="http://schemas.microsoft.com/office/drawing/2014/main" id="{EC2AF9C7-D21B-440D-0D4D-1D17027FF7F3}"/>
                  </a:ext>
                </a:extLst>
              </p:cNvPr>
              <p:cNvSpPr/>
              <p:nvPr/>
            </p:nvSpPr>
            <p:spPr>
              <a:xfrm>
                <a:off x="1152500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3462;p48">
                <a:extLst>
                  <a:ext uri="{FF2B5EF4-FFF2-40B4-BE49-F238E27FC236}">
                    <a16:creationId xmlns:a16="http://schemas.microsoft.com/office/drawing/2014/main" id="{67D84FBB-0F35-7AC1-5450-7F3A10CF0716}"/>
                  </a:ext>
                </a:extLst>
              </p:cNvPr>
              <p:cNvSpPr/>
              <p:nvPr/>
            </p:nvSpPr>
            <p:spPr>
              <a:xfrm>
                <a:off x="119227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3463;p48">
                <a:extLst>
                  <a:ext uri="{FF2B5EF4-FFF2-40B4-BE49-F238E27FC236}">
                    <a16:creationId xmlns:a16="http://schemas.microsoft.com/office/drawing/2014/main" id="{33627705-CC45-CB24-3AC4-8861D26652C2}"/>
                  </a:ext>
                </a:extLst>
              </p:cNvPr>
              <p:cNvSpPr/>
              <p:nvPr/>
            </p:nvSpPr>
            <p:spPr>
              <a:xfrm>
                <a:off x="12320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3464;p48">
                <a:extLst>
                  <a:ext uri="{FF2B5EF4-FFF2-40B4-BE49-F238E27FC236}">
                    <a16:creationId xmlns:a16="http://schemas.microsoft.com/office/drawing/2014/main" id="{EB0B3FE4-94EE-5E89-A03E-180E88F3E396}"/>
                  </a:ext>
                </a:extLst>
              </p:cNvPr>
              <p:cNvSpPr/>
              <p:nvPr/>
            </p:nvSpPr>
            <p:spPr>
              <a:xfrm>
                <a:off x="2364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3465;p48">
                <a:extLst>
                  <a:ext uri="{FF2B5EF4-FFF2-40B4-BE49-F238E27FC236}">
                    <a16:creationId xmlns:a16="http://schemas.microsoft.com/office/drawing/2014/main" id="{ECF4B60A-5D1E-B449-1E8D-743224458289}"/>
                  </a:ext>
                </a:extLst>
              </p:cNvPr>
              <p:cNvSpPr/>
              <p:nvPr/>
            </p:nvSpPr>
            <p:spPr>
              <a:xfrm>
                <a:off x="2762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3466;p48">
                <a:extLst>
                  <a:ext uri="{FF2B5EF4-FFF2-40B4-BE49-F238E27FC236}">
                    <a16:creationId xmlns:a16="http://schemas.microsoft.com/office/drawing/2014/main" id="{887E5AD6-0410-245A-3AA6-4E38344F9863}"/>
                  </a:ext>
                </a:extLst>
              </p:cNvPr>
              <p:cNvSpPr/>
              <p:nvPr/>
            </p:nvSpPr>
            <p:spPr>
              <a:xfrm>
                <a:off x="3176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3467;p48">
                <a:extLst>
                  <a:ext uri="{FF2B5EF4-FFF2-40B4-BE49-F238E27FC236}">
                    <a16:creationId xmlns:a16="http://schemas.microsoft.com/office/drawing/2014/main" id="{01459EA4-EDD2-8442-AA58-870B651D46B1}"/>
                  </a:ext>
                </a:extLst>
              </p:cNvPr>
              <p:cNvSpPr/>
              <p:nvPr/>
            </p:nvSpPr>
            <p:spPr>
              <a:xfrm>
                <a:off x="355750" y="110707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3468;p48">
                <a:extLst>
                  <a:ext uri="{FF2B5EF4-FFF2-40B4-BE49-F238E27FC236}">
                    <a16:creationId xmlns:a16="http://schemas.microsoft.com/office/drawing/2014/main" id="{C80B45FC-2995-1EAE-9BEB-BBCE9847753F}"/>
                  </a:ext>
                </a:extLst>
              </p:cNvPr>
              <p:cNvSpPr/>
              <p:nvPr/>
            </p:nvSpPr>
            <p:spPr>
              <a:xfrm>
                <a:off x="3971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3469;p48">
                <a:extLst>
                  <a:ext uri="{FF2B5EF4-FFF2-40B4-BE49-F238E27FC236}">
                    <a16:creationId xmlns:a16="http://schemas.microsoft.com/office/drawing/2014/main" id="{B06122AF-ABC2-2220-26F0-0C4BCDD656CF}"/>
                  </a:ext>
                </a:extLst>
              </p:cNvPr>
              <p:cNvSpPr/>
              <p:nvPr/>
            </p:nvSpPr>
            <p:spPr>
              <a:xfrm>
                <a:off x="43525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3470;p48">
                <a:extLst>
                  <a:ext uri="{FF2B5EF4-FFF2-40B4-BE49-F238E27FC236}">
                    <a16:creationId xmlns:a16="http://schemas.microsoft.com/office/drawing/2014/main" id="{FEEBCFF3-8F17-D11A-8EC5-90D4378B3431}"/>
                  </a:ext>
                </a:extLst>
              </p:cNvPr>
              <p:cNvSpPr/>
              <p:nvPr/>
            </p:nvSpPr>
            <p:spPr>
              <a:xfrm>
                <a:off x="47500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3471;p48">
                <a:extLst>
                  <a:ext uri="{FF2B5EF4-FFF2-40B4-BE49-F238E27FC236}">
                    <a16:creationId xmlns:a16="http://schemas.microsoft.com/office/drawing/2014/main" id="{33B7BB18-A3C6-19C0-0552-4824B9825788}"/>
                  </a:ext>
                </a:extLst>
              </p:cNvPr>
              <p:cNvSpPr/>
              <p:nvPr/>
            </p:nvSpPr>
            <p:spPr>
              <a:xfrm>
                <a:off x="5164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3472;p48">
                <a:extLst>
                  <a:ext uri="{FF2B5EF4-FFF2-40B4-BE49-F238E27FC236}">
                    <a16:creationId xmlns:a16="http://schemas.microsoft.com/office/drawing/2014/main" id="{5BFFCE27-25F2-A47B-925C-DAFB2870D628}"/>
                  </a:ext>
                </a:extLst>
              </p:cNvPr>
              <p:cNvSpPr/>
              <p:nvPr/>
            </p:nvSpPr>
            <p:spPr>
              <a:xfrm>
                <a:off x="5545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3473;p48">
                <a:extLst>
                  <a:ext uri="{FF2B5EF4-FFF2-40B4-BE49-F238E27FC236}">
                    <a16:creationId xmlns:a16="http://schemas.microsoft.com/office/drawing/2014/main" id="{3BD6E31F-E6A2-587A-E06A-88D26EC7C0B1}"/>
                  </a:ext>
                </a:extLst>
              </p:cNvPr>
              <p:cNvSpPr/>
              <p:nvPr/>
            </p:nvSpPr>
            <p:spPr>
              <a:xfrm>
                <a:off x="5959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3474;p48">
                <a:extLst>
                  <a:ext uri="{FF2B5EF4-FFF2-40B4-BE49-F238E27FC236}">
                    <a16:creationId xmlns:a16="http://schemas.microsoft.com/office/drawing/2014/main" id="{0BB6626E-A354-09B2-80E8-9F63AA1EE316}"/>
                  </a:ext>
                </a:extLst>
              </p:cNvPr>
              <p:cNvSpPr/>
              <p:nvPr/>
            </p:nvSpPr>
            <p:spPr>
              <a:xfrm>
                <a:off x="6340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13475;p48">
                <a:extLst>
                  <a:ext uri="{FF2B5EF4-FFF2-40B4-BE49-F238E27FC236}">
                    <a16:creationId xmlns:a16="http://schemas.microsoft.com/office/drawing/2014/main" id="{1C2B6D68-7320-29FE-EB6C-B09CC7846212}"/>
                  </a:ext>
                </a:extLst>
              </p:cNvPr>
              <p:cNvSpPr/>
              <p:nvPr/>
            </p:nvSpPr>
            <p:spPr>
              <a:xfrm>
                <a:off x="6737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13476;p48">
                <a:extLst>
                  <a:ext uri="{FF2B5EF4-FFF2-40B4-BE49-F238E27FC236}">
                    <a16:creationId xmlns:a16="http://schemas.microsoft.com/office/drawing/2014/main" id="{5FDB103A-86EF-4E69-3644-2BAAC1A12E56}"/>
                  </a:ext>
                </a:extLst>
              </p:cNvPr>
              <p:cNvSpPr/>
              <p:nvPr/>
            </p:nvSpPr>
            <p:spPr>
              <a:xfrm>
                <a:off x="7152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13477;p48">
                <a:extLst>
                  <a:ext uri="{FF2B5EF4-FFF2-40B4-BE49-F238E27FC236}">
                    <a16:creationId xmlns:a16="http://schemas.microsoft.com/office/drawing/2014/main" id="{9348FC2F-C597-5DA8-AE14-B216513C35DC}"/>
                  </a:ext>
                </a:extLst>
              </p:cNvPr>
              <p:cNvSpPr/>
              <p:nvPr/>
            </p:nvSpPr>
            <p:spPr>
              <a:xfrm>
                <a:off x="7533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13478;p48">
                <a:extLst>
                  <a:ext uri="{FF2B5EF4-FFF2-40B4-BE49-F238E27FC236}">
                    <a16:creationId xmlns:a16="http://schemas.microsoft.com/office/drawing/2014/main" id="{25297908-55AB-CF0D-3957-1AA453EF0374}"/>
                  </a:ext>
                </a:extLst>
              </p:cNvPr>
              <p:cNvSpPr/>
              <p:nvPr/>
            </p:nvSpPr>
            <p:spPr>
              <a:xfrm>
                <a:off x="794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13479;p48">
                <a:extLst>
                  <a:ext uri="{FF2B5EF4-FFF2-40B4-BE49-F238E27FC236}">
                    <a16:creationId xmlns:a16="http://schemas.microsoft.com/office/drawing/2014/main" id="{A00EE98E-206A-DD13-2E81-5C2BB2488D74}"/>
                  </a:ext>
                </a:extLst>
              </p:cNvPr>
              <p:cNvSpPr/>
              <p:nvPr/>
            </p:nvSpPr>
            <p:spPr>
              <a:xfrm>
                <a:off x="83282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13480;p48">
                <a:extLst>
                  <a:ext uri="{FF2B5EF4-FFF2-40B4-BE49-F238E27FC236}">
                    <a16:creationId xmlns:a16="http://schemas.microsoft.com/office/drawing/2014/main" id="{A8D0F5F4-8D12-D8CA-BFAB-AF74D43DC76F}"/>
                  </a:ext>
                </a:extLst>
              </p:cNvPr>
              <p:cNvSpPr/>
              <p:nvPr/>
            </p:nvSpPr>
            <p:spPr>
              <a:xfrm>
                <a:off x="87257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13481;p48">
                <a:extLst>
                  <a:ext uri="{FF2B5EF4-FFF2-40B4-BE49-F238E27FC236}">
                    <a16:creationId xmlns:a16="http://schemas.microsoft.com/office/drawing/2014/main" id="{F928155C-3FE2-D61F-C12C-0A0E4C103654}"/>
                  </a:ext>
                </a:extLst>
              </p:cNvPr>
              <p:cNvSpPr/>
              <p:nvPr/>
            </p:nvSpPr>
            <p:spPr>
              <a:xfrm>
                <a:off x="9139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13482;p48">
                <a:extLst>
                  <a:ext uri="{FF2B5EF4-FFF2-40B4-BE49-F238E27FC236}">
                    <a16:creationId xmlns:a16="http://schemas.microsoft.com/office/drawing/2014/main" id="{BB1D5299-27F5-B619-F3D8-966AD1479649}"/>
                  </a:ext>
                </a:extLst>
              </p:cNvPr>
              <p:cNvSpPr/>
              <p:nvPr/>
            </p:nvSpPr>
            <p:spPr>
              <a:xfrm>
                <a:off x="953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13483;p48">
                <a:extLst>
                  <a:ext uri="{FF2B5EF4-FFF2-40B4-BE49-F238E27FC236}">
                    <a16:creationId xmlns:a16="http://schemas.microsoft.com/office/drawing/2014/main" id="{0115354F-9C31-B883-0322-94E5726F4079}"/>
                  </a:ext>
                </a:extLst>
              </p:cNvPr>
              <p:cNvSpPr/>
              <p:nvPr/>
            </p:nvSpPr>
            <p:spPr>
              <a:xfrm>
                <a:off x="9934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13484;p48">
                <a:extLst>
                  <a:ext uri="{FF2B5EF4-FFF2-40B4-BE49-F238E27FC236}">
                    <a16:creationId xmlns:a16="http://schemas.microsoft.com/office/drawing/2014/main" id="{053E643A-02F0-BDC8-D0D6-7638BD6CB126}"/>
                  </a:ext>
                </a:extLst>
              </p:cNvPr>
              <p:cNvSpPr/>
              <p:nvPr/>
            </p:nvSpPr>
            <p:spPr>
              <a:xfrm>
                <a:off x="10332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13485;p48">
                <a:extLst>
                  <a:ext uri="{FF2B5EF4-FFF2-40B4-BE49-F238E27FC236}">
                    <a16:creationId xmlns:a16="http://schemas.microsoft.com/office/drawing/2014/main" id="{59400364-92BE-505C-0C6B-3C7D690C713B}"/>
                  </a:ext>
                </a:extLst>
              </p:cNvPr>
              <p:cNvSpPr/>
              <p:nvPr/>
            </p:nvSpPr>
            <p:spPr>
              <a:xfrm>
                <a:off x="10729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13486;p48">
                <a:extLst>
                  <a:ext uri="{FF2B5EF4-FFF2-40B4-BE49-F238E27FC236}">
                    <a16:creationId xmlns:a16="http://schemas.microsoft.com/office/drawing/2014/main" id="{64D9C952-04B2-485E-8299-368E1273ABC1}"/>
                  </a:ext>
                </a:extLst>
              </p:cNvPr>
              <p:cNvSpPr/>
              <p:nvPr/>
            </p:nvSpPr>
            <p:spPr>
              <a:xfrm>
                <a:off x="11127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13487;p48">
                <a:extLst>
                  <a:ext uri="{FF2B5EF4-FFF2-40B4-BE49-F238E27FC236}">
                    <a16:creationId xmlns:a16="http://schemas.microsoft.com/office/drawing/2014/main" id="{7EF1B692-2A0F-78F1-40D2-1504630A71E5}"/>
                  </a:ext>
                </a:extLst>
              </p:cNvPr>
              <p:cNvSpPr/>
              <p:nvPr/>
            </p:nvSpPr>
            <p:spPr>
              <a:xfrm>
                <a:off x="1152500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13488;p48">
                <a:extLst>
                  <a:ext uri="{FF2B5EF4-FFF2-40B4-BE49-F238E27FC236}">
                    <a16:creationId xmlns:a16="http://schemas.microsoft.com/office/drawing/2014/main" id="{87EDB92B-7687-F91D-C99C-F9348C662C35}"/>
                  </a:ext>
                </a:extLst>
              </p:cNvPr>
              <p:cNvSpPr/>
              <p:nvPr/>
            </p:nvSpPr>
            <p:spPr>
              <a:xfrm>
                <a:off x="119227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13489;p48">
                <a:extLst>
                  <a:ext uri="{FF2B5EF4-FFF2-40B4-BE49-F238E27FC236}">
                    <a16:creationId xmlns:a16="http://schemas.microsoft.com/office/drawing/2014/main" id="{DDF234A3-1686-3F79-3284-B764C2F11961}"/>
                  </a:ext>
                </a:extLst>
              </p:cNvPr>
              <p:cNvSpPr/>
              <p:nvPr/>
            </p:nvSpPr>
            <p:spPr>
              <a:xfrm>
                <a:off x="12320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13490;p48">
                <a:extLst>
                  <a:ext uri="{FF2B5EF4-FFF2-40B4-BE49-F238E27FC236}">
                    <a16:creationId xmlns:a16="http://schemas.microsoft.com/office/drawing/2014/main" id="{04CF5118-96B8-1DFC-0757-206E556208BE}"/>
                  </a:ext>
                </a:extLst>
              </p:cNvPr>
              <p:cNvSpPr/>
              <p:nvPr/>
            </p:nvSpPr>
            <p:spPr>
              <a:xfrm>
                <a:off x="2364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13491;p48">
                <a:extLst>
                  <a:ext uri="{FF2B5EF4-FFF2-40B4-BE49-F238E27FC236}">
                    <a16:creationId xmlns:a16="http://schemas.microsoft.com/office/drawing/2014/main" id="{2A1DD532-B3ED-522E-46B0-98A0ACF4752D}"/>
                  </a:ext>
                </a:extLst>
              </p:cNvPr>
              <p:cNvSpPr/>
              <p:nvPr/>
            </p:nvSpPr>
            <p:spPr>
              <a:xfrm>
                <a:off x="2762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13492;p48">
                <a:extLst>
                  <a:ext uri="{FF2B5EF4-FFF2-40B4-BE49-F238E27FC236}">
                    <a16:creationId xmlns:a16="http://schemas.microsoft.com/office/drawing/2014/main" id="{2DEBCD07-1C99-19FB-8C25-F57F6932CA27}"/>
                  </a:ext>
                </a:extLst>
              </p:cNvPr>
              <p:cNvSpPr/>
              <p:nvPr/>
            </p:nvSpPr>
            <p:spPr>
              <a:xfrm>
                <a:off x="3176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13493;p48">
                <a:extLst>
                  <a:ext uri="{FF2B5EF4-FFF2-40B4-BE49-F238E27FC236}">
                    <a16:creationId xmlns:a16="http://schemas.microsoft.com/office/drawing/2014/main" id="{9A47A826-6AEA-EB38-3204-FE4E427BBAF7}"/>
                  </a:ext>
                </a:extLst>
              </p:cNvPr>
              <p:cNvSpPr/>
              <p:nvPr/>
            </p:nvSpPr>
            <p:spPr>
              <a:xfrm>
                <a:off x="3557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13494;p48">
                <a:extLst>
                  <a:ext uri="{FF2B5EF4-FFF2-40B4-BE49-F238E27FC236}">
                    <a16:creationId xmlns:a16="http://schemas.microsoft.com/office/drawing/2014/main" id="{2D6F05AF-C074-FFE3-52FD-5738546CF076}"/>
                  </a:ext>
                </a:extLst>
              </p:cNvPr>
              <p:cNvSpPr/>
              <p:nvPr/>
            </p:nvSpPr>
            <p:spPr>
              <a:xfrm>
                <a:off x="3971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13495;p48">
                <a:extLst>
                  <a:ext uri="{FF2B5EF4-FFF2-40B4-BE49-F238E27FC236}">
                    <a16:creationId xmlns:a16="http://schemas.microsoft.com/office/drawing/2014/main" id="{FD6A0D74-412F-DBA2-9558-EEE486E9D951}"/>
                  </a:ext>
                </a:extLst>
              </p:cNvPr>
              <p:cNvSpPr/>
              <p:nvPr/>
            </p:nvSpPr>
            <p:spPr>
              <a:xfrm>
                <a:off x="4352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13496;p48">
                <a:extLst>
                  <a:ext uri="{FF2B5EF4-FFF2-40B4-BE49-F238E27FC236}">
                    <a16:creationId xmlns:a16="http://schemas.microsoft.com/office/drawing/2014/main" id="{919732C3-F6B2-C77E-4AF0-7A7B95ADE1B0}"/>
                  </a:ext>
                </a:extLst>
              </p:cNvPr>
              <p:cNvSpPr/>
              <p:nvPr/>
            </p:nvSpPr>
            <p:spPr>
              <a:xfrm>
                <a:off x="47500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13497;p48">
                <a:extLst>
                  <a:ext uri="{FF2B5EF4-FFF2-40B4-BE49-F238E27FC236}">
                    <a16:creationId xmlns:a16="http://schemas.microsoft.com/office/drawing/2014/main" id="{2B97406E-428B-8AD5-7ECD-00122D0393E0}"/>
                  </a:ext>
                </a:extLst>
              </p:cNvPr>
              <p:cNvSpPr/>
              <p:nvPr/>
            </p:nvSpPr>
            <p:spPr>
              <a:xfrm>
                <a:off x="5164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13498;p48">
                <a:extLst>
                  <a:ext uri="{FF2B5EF4-FFF2-40B4-BE49-F238E27FC236}">
                    <a16:creationId xmlns:a16="http://schemas.microsoft.com/office/drawing/2014/main" id="{608E0791-767B-5CB2-CD60-061BE1FFDC96}"/>
                  </a:ext>
                </a:extLst>
              </p:cNvPr>
              <p:cNvSpPr/>
              <p:nvPr/>
            </p:nvSpPr>
            <p:spPr>
              <a:xfrm>
                <a:off x="5545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13499;p48">
                <a:extLst>
                  <a:ext uri="{FF2B5EF4-FFF2-40B4-BE49-F238E27FC236}">
                    <a16:creationId xmlns:a16="http://schemas.microsoft.com/office/drawing/2014/main" id="{52677EF8-B190-63E8-7EB5-E6AC6C860C93}"/>
                  </a:ext>
                </a:extLst>
              </p:cNvPr>
              <p:cNvSpPr/>
              <p:nvPr/>
            </p:nvSpPr>
            <p:spPr>
              <a:xfrm>
                <a:off x="5959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13500;p48">
                <a:extLst>
                  <a:ext uri="{FF2B5EF4-FFF2-40B4-BE49-F238E27FC236}">
                    <a16:creationId xmlns:a16="http://schemas.microsoft.com/office/drawing/2014/main" id="{C059DC63-DFC0-1EEE-C95B-CB21B6AB0192}"/>
                  </a:ext>
                </a:extLst>
              </p:cNvPr>
              <p:cNvSpPr/>
              <p:nvPr/>
            </p:nvSpPr>
            <p:spPr>
              <a:xfrm>
                <a:off x="6340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13501;p48">
                <a:extLst>
                  <a:ext uri="{FF2B5EF4-FFF2-40B4-BE49-F238E27FC236}">
                    <a16:creationId xmlns:a16="http://schemas.microsoft.com/office/drawing/2014/main" id="{0E2BCD27-7E38-3158-00E1-ADBD3CE4EF80}"/>
                  </a:ext>
                </a:extLst>
              </p:cNvPr>
              <p:cNvSpPr/>
              <p:nvPr/>
            </p:nvSpPr>
            <p:spPr>
              <a:xfrm>
                <a:off x="6737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13502;p48">
                <a:extLst>
                  <a:ext uri="{FF2B5EF4-FFF2-40B4-BE49-F238E27FC236}">
                    <a16:creationId xmlns:a16="http://schemas.microsoft.com/office/drawing/2014/main" id="{B3093CEA-D766-180E-9BC6-903989484D43}"/>
                  </a:ext>
                </a:extLst>
              </p:cNvPr>
              <p:cNvSpPr/>
              <p:nvPr/>
            </p:nvSpPr>
            <p:spPr>
              <a:xfrm>
                <a:off x="7152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13503;p48">
                <a:extLst>
                  <a:ext uri="{FF2B5EF4-FFF2-40B4-BE49-F238E27FC236}">
                    <a16:creationId xmlns:a16="http://schemas.microsoft.com/office/drawing/2014/main" id="{A4220FED-5F88-6C9A-D901-18F21333783A}"/>
                  </a:ext>
                </a:extLst>
              </p:cNvPr>
              <p:cNvSpPr/>
              <p:nvPr/>
            </p:nvSpPr>
            <p:spPr>
              <a:xfrm>
                <a:off x="7533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13504;p48">
                <a:extLst>
                  <a:ext uri="{FF2B5EF4-FFF2-40B4-BE49-F238E27FC236}">
                    <a16:creationId xmlns:a16="http://schemas.microsoft.com/office/drawing/2014/main" id="{CCAF0083-BA7E-8636-B76E-91973DF3E11E}"/>
                  </a:ext>
                </a:extLst>
              </p:cNvPr>
              <p:cNvSpPr/>
              <p:nvPr/>
            </p:nvSpPr>
            <p:spPr>
              <a:xfrm>
                <a:off x="794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13505;p48">
                <a:extLst>
                  <a:ext uri="{FF2B5EF4-FFF2-40B4-BE49-F238E27FC236}">
                    <a16:creationId xmlns:a16="http://schemas.microsoft.com/office/drawing/2014/main" id="{5231E651-F0C6-C4CA-3769-A0CABE5CC57A}"/>
                  </a:ext>
                </a:extLst>
              </p:cNvPr>
              <p:cNvSpPr/>
              <p:nvPr/>
            </p:nvSpPr>
            <p:spPr>
              <a:xfrm>
                <a:off x="83282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13506;p48">
                <a:extLst>
                  <a:ext uri="{FF2B5EF4-FFF2-40B4-BE49-F238E27FC236}">
                    <a16:creationId xmlns:a16="http://schemas.microsoft.com/office/drawing/2014/main" id="{57355854-09A4-29DD-938D-FDA86016AA21}"/>
                  </a:ext>
                </a:extLst>
              </p:cNvPr>
              <p:cNvSpPr/>
              <p:nvPr/>
            </p:nvSpPr>
            <p:spPr>
              <a:xfrm>
                <a:off x="87257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13507;p48">
                <a:extLst>
                  <a:ext uri="{FF2B5EF4-FFF2-40B4-BE49-F238E27FC236}">
                    <a16:creationId xmlns:a16="http://schemas.microsoft.com/office/drawing/2014/main" id="{BFC1CE70-97FC-DCA8-F930-0E470340A03A}"/>
                  </a:ext>
                </a:extLst>
              </p:cNvPr>
              <p:cNvSpPr/>
              <p:nvPr/>
            </p:nvSpPr>
            <p:spPr>
              <a:xfrm>
                <a:off x="9139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13508;p48">
                <a:extLst>
                  <a:ext uri="{FF2B5EF4-FFF2-40B4-BE49-F238E27FC236}">
                    <a16:creationId xmlns:a16="http://schemas.microsoft.com/office/drawing/2014/main" id="{5AAADBDA-9545-A275-7D84-A4EFC56CCBFA}"/>
                  </a:ext>
                </a:extLst>
              </p:cNvPr>
              <p:cNvSpPr/>
              <p:nvPr/>
            </p:nvSpPr>
            <p:spPr>
              <a:xfrm>
                <a:off x="953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13509;p48">
                <a:extLst>
                  <a:ext uri="{FF2B5EF4-FFF2-40B4-BE49-F238E27FC236}">
                    <a16:creationId xmlns:a16="http://schemas.microsoft.com/office/drawing/2014/main" id="{B3932DE7-1457-3256-8AC1-A6D3884CD4CA}"/>
                  </a:ext>
                </a:extLst>
              </p:cNvPr>
              <p:cNvSpPr/>
              <p:nvPr/>
            </p:nvSpPr>
            <p:spPr>
              <a:xfrm>
                <a:off x="9934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13510;p48">
                <a:extLst>
                  <a:ext uri="{FF2B5EF4-FFF2-40B4-BE49-F238E27FC236}">
                    <a16:creationId xmlns:a16="http://schemas.microsoft.com/office/drawing/2014/main" id="{79B3A813-4A53-3338-98BE-337D160DB94C}"/>
                  </a:ext>
                </a:extLst>
              </p:cNvPr>
              <p:cNvSpPr/>
              <p:nvPr/>
            </p:nvSpPr>
            <p:spPr>
              <a:xfrm>
                <a:off x="10332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13511;p48">
                <a:extLst>
                  <a:ext uri="{FF2B5EF4-FFF2-40B4-BE49-F238E27FC236}">
                    <a16:creationId xmlns:a16="http://schemas.microsoft.com/office/drawing/2014/main" id="{19E6DE47-E20C-84CA-B06F-CE99631405C8}"/>
                  </a:ext>
                </a:extLst>
              </p:cNvPr>
              <p:cNvSpPr/>
              <p:nvPr/>
            </p:nvSpPr>
            <p:spPr>
              <a:xfrm>
                <a:off x="10729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13512;p48">
                <a:extLst>
                  <a:ext uri="{FF2B5EF4-FFF2-40B4-BE49-F238E27FC236}">
                    <a16:creationId xmlns:a16="http://schemas.microsoft.com/office/drawing/2014/main" id="{780AC8A4-054E-F7AC-CB13-D1988B66AC59}"/>
                  </a:ext>
                </a:extLst>
              </p:cNvPr>
              <p:cNvSpPr/>
              <p:nvPr/>
            </p:nvSpPr>
            <p:spPr>
              <a:xfrm>
                <a:off x="11127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13513;p48">
                <a:extLst>
                  <a:ext uri="{FF2B5EF4-FFF2-40B4-BE49-F238E27FC236}">
                    <a16:creationId xmlns:a16="http://schemas.microsoft.com/office/drawing/2014/main" id="{2E791957-0B7D-9BD6-F7CD-F3D019D2B908}"/>
                  </a:ext>
                </a:extLst>
              </p:cNvPr>
              <p:cNvSpPr/>
              <p:nvPr/>
            </p:nvSpPr>
            <p:spPr>
              <a:xfrm>
                <a:off x="1152500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13514;p48">
                <a:extLst>
                  <a:ext uri="{FF2B5EF4-FFF2-40B4-BE49-F238E27FC236}">
                    <a16:creationId xmlns:a16="http://schemas.microsoft.com/office/drawing/2014/main" id="{513239A3-F76B-E989-20A7-21506CBA6907}"/>
                  </a:ext>
                </a:extLst>
              </p:cNvPr>
              <p:cNvSpPr/>
              <p:nvPr/>
            </p:nvSpPr>
            <p:spPr>
              <a:xfrm>
                <a:off x="119227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13515;p48">
                <a:extLst>
                  <a:ext uri="{FF2B5EF4-FFF2-40B4-BE49-F238E27FC236}">
                    <a16:creationId xmlns:a16="http://schemas.microsoft.com/office/drawing/2014/main" id="{EF50F95B-0562-F080-0787-942A1D3C5BF3}"/>
                  </a:ext>
                </a:extLst>
              </p:cNvPr>
              <p:cNvSpPr/>
              <p:nvPr/>
            </p:nvSpPr>
            <p:spPr>
              <a:xfrm>
                <a:off x="12320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13516;p48">
                <a:extLst>
                  <a:ext uri="{FF2B5EF4-FFF2-40B4-BE49-F238E27FC236}">
                    <a16:creationId xmlns:a16="http://schemas.microsoft.com/office/drawing/2014/main" id="{3858525D-1A54-52E4-D8BB-E489C13D0040}"/>
                  </a:ext>
                </a:extLst>
              </p:cNvPr>
              <p:cNvSpPr/>
              <p:nvPr/>
            </p:nvSpPr>
            <p:spPr>
              <a:xfrm>
                <a:off x="2364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13517;p48">
                <a:extLst>
                  <a:ext uri="{FF2B5EF4-FFF2-40B4-BE49-F238E27FC236}">
                    <a16:creationId xmlns:a16="http://schemas.microsoft.com/office/drawing/2014/main" id="{76554548-CCF9-53E8-8A23-87A431F6B1E2}"/>
                  </a:ext>
                </a:extLst>
              </p:cNvPr>
              <p:cNvSpPr/>
              <p:nvPr/>
            </p:nvSpPr>
            <p:spPr>
              <a:xfrm>
                <a:off x="2762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13518;p48">
                <a:extLst>
                  <a:ext uri="{FF2B5EF4-FFF2-40B4-BE49-F238E27FC236}">
                    <a16:creationId xmlns:a16="http://schemas.microsoft.com/office/drawing/2014/main" id="{361039CC-9534-E8BE-4505-34BD1E729962}"/>
                  </a:ext>
                </a:extLst>
              </p:cNvPr>
              <p:cNvSpPr/>
              <p:nvPr/>
            </p:nvSpPr>
            <p:spPr>
              <a:xfrm>
                <a:off x="3176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13519;p48">
                <a:extLst>
                  <a:ext uri="{FF2B5EF4-FFF2-40B4-BE49-F238E27FC236}">
                    <a16:creationId xmlns:a16="http://schemas.microsoft.com/office/drawing/2014/main" id="{33D441C5-4CAA-B762-F9F6-9E0737B85C28}"/>
                  </a:ext>
                </a:extLst>
              </p:cNvPr>
              <p:cNvSpPr/>
              <p:nvPr/>
            </p:nvSpPr>
            <p:spPr>
              <a:xfrm>
                <a:off x="3557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13520;p48">
                <a:extLst>
                  <a:ext uri="{FF2B5EF4-FFF2-40B4-BE49-F238E27FC236}">
                    <a16:creationId xmlns:a16="http://schemas.microsoft.com/office/drawing/2014/main" id="{73534372-6BF1-76E3-A236-6EA04F9FFB8F}"/>
                  </a:ext>
                </a:extLst>
              </p:cNvPr>
              <p:cNvSpPr/>
              <p:nvPr/>
            </p:nvSpPr>
            <p:spPr>
              <a:xfrm>
                <a:off x="3971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13521;p48">
                <a:extLst>
                  <a:ext uri="{FF2B5EF4-FFF2-40B4-BE49-F238E27FC236}">
                    <a16:creationId xmlns:a16="http://schemas.microsoft.com/office/drawing/2014/main" id="{437A36CB-2A30-BC54-639E-A66B41F4F959}"/>
                  </a:ext>
                </a:extLst>
              </p:cNvPr>
              <p:cNvSpPr/>
              <p:nvPr/>
            </p:nvSpPr>
            <p:spPr>
              <a:xfrm>
                <a:off x="4352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13522;p48">
                <a:extLst>
                  <a:ext uri="{FF2B5EF4-FFF2-40B4-BE49-F238E27FC236}">
                    <a16:creationId xmlns:a16="http://schemas.microsoft.com/office/drawing/2014/main" id="{0AEC2922-C5FF-4A1D-362D-4C4F47F003C6}"/>
                  </a:ext>
                </a:extLst>
              </p:cNvPr>
              <p:cNvSpPr/>
              <p:nvPr/>
            </p:nvSpPr>
            <p:spPr>
              <a:xfrm>
                <a:off x="47500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13523;p48">
                <a:extLst>
                  <a:ext uri="{FF2B5EF4-FFF2-40B4-BE49-F238E27FC236}">
                    <a16:creationId xmlns:a16="http://schemas.microsoft.com/office/drawing/2014/main" id="{3139A1C8-33CF-89FE-D8A2-515BF056686D}"/>
                  </a:ext>
                </a:extLst>
              </p:cNvPr>
              <p:cNvSpPr/>
              <p:nvPr/>
            </p:nvSpPr>
            <p:spPr>
              <a:xfrm>
                <a:off x="5164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13524;p48">
                <a:extLst>
                  <a:ext uri="{FF2B5EF4-FFF2-40B4-BE49-F238E27FC236}">
                    <a16:creationId xmlns:a16="http://schemas.microsoft.com/office/drawing/2014/main" id="{06836FF4-2D82-7E54-FE58-F8B2E76AB7BE}"/>
                  </a:ext>
                </a:extLst>
              </p:cNvPr>
              <p:cNvSpPr/>
              <p:nvPr/>
            </p:nvSpPr>
            <p:spPr>
              <a:xfrm>
                <a:off x="5545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13525;p48">
                <a:extLst>
                  <a:ext uri="{FF2B5EF4-FFF2-40B4-BE49-F238E27FC236}">
                    <a16:creationId xmlns:a16="http://schemas.microsoft.com/office/drawing/2014/main" id="{2068CA22-4B7D-B7FF-15CF-A99405B2C3F0}"/>
                  </a:ext>
                </a:extLst>
              </p:cNvPr>
              <p:cNvSpPr/>
              <p:nvPr/>
            </p:nvSpPr>
            <p:spPr>
              <a:xfrm>
                <a:off x="5959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13526;p48">
                <a:extLst>
                  <a:ext uri="{FF2B5EF4-FFF2-40B4-BE49-F238E27FC236}">
                    <a16:creationId xmlns:a16="http://schemas.microsoft.com/office/drawing/2014/main" id="{6B26ECAF-D4E2-9F41-CA85-8BC17CC155C1}"/>
                  </a:ext>
                </a:extLst>
              </p:cNvPr>
              <p:cNvSpPr/>
              <p:nvPr/>
            </p:nvSpPr>
            <p:spPr>
              <a:xfrm>
                <a:off x="6340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13527;p48">
                <a:extLst>
                  <a:ext uri="{FF2B5EF4-FFF2-40B4-BE49-F238E27FC236}">
                    <a16:creationId xmlns:a16="http://schemas.microsoft.com/office/drawing/2014/main" id="{11B6FDA6-D3EC-5776-98F0-DF84D40481DA}"/>
                  </a:ext>
                </a:extLst>
              </p:cNvPr>
              <p:cNvSpPr/>
              <p:nvPr/>
            </p:nvSpPr>
            <p:spPr>
              <a:xfrm>
                <a:off x="6737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13528;p48">
                <a:extLst>
                  <a:ext uri="{FF2B5EF4-FFF2-40B4-BE49-F238E27FC236}">
                    <a16:creationId xmlns:a16="http://schemas.microsoft.com/office/drawing/2014/main" id="{9B41DC4B-A337-B346-2802-43AC13658FB5}"/>
                  </a:ext>
                </a:extLst>
              </p:cNvPr>
              <p:cNvSpPr/>
              <p:nvPr/>
            </p:nvSpPr>
            <p:spPr>
              <a:xfrm>
                <a:off x="7152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13529;p48">
                <a:extLst>
                  <a:ext uri="{FF2B5EF4-FFF2-40B4-BE49-F238E27FC236}">
                    <a16:creationId xmlns:a16="http://schemas.microsoft.com/office/drawing/2014/main" id="{7BD3580B-500E-A1B1-70F4-2B964C365F1C}"/>
                  </a:ext>
                </a:extLst>
              </p:cNvPr>
              <p:cNvSpPr/>
              <p:nvPr/>
            </p:nvSpPr>
            <p:spPr>
              <a:xfrm>
                <a:off x="7533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13530;p48">
                <a:extLst>
                  <a:ext uri="{FF2B5EF4-FFF2-40B4-BE49-F238E27FC236}">
                    <a16:creationId xmlns:a16="http://schemas.microsoft.com/office/drawing/2014/main" id="{766032EB-733E-7781-EC5E-6C45A2BAE609}"/>
                  </a:ext>
                </a:extLst>
              </p:cNvPr>
              <p:cNvSpPr/>
              <p:nvPr/>
            </p:nvSpPr>
            <p:spPr>
              <a:xfrm>
                <a:off x="794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13531;p48">
                <a:extLst>
                  <a:ext uri="{FF2B5EF4-FFF2-40B4-BE49-F238E27FC236}">
                    <a16:creationId xmlns:a16="http://schemas.microsoft.com/office/drawing/2014/main" id="{630123A8-9518-F392-B8B6-063C20950341}"/>
                  </a:ext>
                </a:extLst>
              </p:cNvPr>
              <p:cNvSpPr/>
              <p:nvPr/>
            </p:nvSpPr>
            <p:spPr>
              <a:xfrm>
                <a:off x="83282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13532;p48">
                <a:extLst>
                  <a:ext uri="{FF2B5EF4-FFF2-40B4-BE49-F238E27FC236}">
                    <a16:creationId xmlns:a16="http://schemas.microsoft.com/office/drawing/2014/main" id="{8B567DC3-8E89-2413-1EE5-4D08A6C4F9BA}"/>
                  </a:ext>
                </a:extLst>
              </p:cNvPr>
              <p:cNvSpPr/>
              <p:nvPr/>
            </p:nvSpPr>
            <p:spPr>
              <a:xfrm>
                <a:off x="87257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13533;p48">
                <a:extLst>
                  <a:ext uri="{FF2B5EF4-FFF2-40B4-BE49-F238E27FC236}">
                    <a16:creationId xmlns:a16="http://schemas.microsoft.com/office/drawing/2014/main" id="{D2171F54-8EC3-7B51-08D0-DAC71354C450}"/>
                  </a:ext>
                </a:extLst>
              </p:cNvPr>
              <p:cNvSpPr/>
              <p:nvPr/>
            </p:nvSpPr>
            <p:spPr>
              <a:xfrm>
                <a:off x="9139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13534;p48">
                <a:extLst>
                  <a:ext uri="{FF2B5EF4-FFF2-40B4-BE49-F238E27FC236}">
                    <a16:creationId xmlns:a16="http://schemas.microsoft.com/office/drawing/2014/main" id="{BE201905-9A16-01A7-C9A3-40DD066C85D2}"/>
                  </a:ext>
                </a:extLst>
              </p:cNvPr>
              <p:cNvSpPr/>
              <p:nvPr/>
            </p:nvSpPr>
            <p:spPr>
              <a:xfrm>
                <a:off x="953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13535;p48">
                <a:extLst>
                  <a:ext uri="{FF2B5EF4-FFF2-40B4-BE49-F238E27FC236}">
                    <a16:creationId xmlns:a16="http://schemas.microsoft.com/office/drawing/2014/main" id="{7A0DBDA1-2599-6998-0548-6A1C732172A9}"/>
                  </a:ext>
                </a:extLst>
              </p:cNvPr>
              <p:cNvSpPr/>
              <p:nvPr/>
            </p:nvSpPr>
            <p:spPr>
              <a:xfrm>
                <a:off x="9934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3" y="388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13536;p48">
                <a:extLst>
                  <a:ext uri="{FF2B5EF4-FFF2-40B4-BE49-F238E27FC236}">
                    <a16:creationId xmlns:a16="http://schemas.microsoft.com/office/drawing/2014/main" id="{7F5C0232-01F0-0C06-4776-CAB88815EC37}"/>
                  </a:ext>
                </a:extLst>
              </p:cNvPr>
              <p:cNvSpPr/>
              <p:nvPr/>
            </p:nvSpPr>
            <p:spPr>
              <a:xfrm>
                <a:off x="10332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13537;p48">
                <a:extLst>
                  <a:ext uri="{FF2B5EF4-FFF2-40B4-BE49-F238E27FC236}">
                    <a16:creationId xmlns:a16="http://schemas.microsoft.com/office/drawing/2014/main" id="{B2E47ED2-8D12-5969-C2DF-52047C3EEEDC}"/>
                  </a:ext>
                </a:extLst>
              </p:cNvPr>
              <p:cNvSpPr/>
              <p:nvPr/>
            </p:nvSpPr>
            <p:spPr>
              <a:xfrm>
                <a:off x="10729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13538;p48">
                <a:extLst>
                  <a:ext uri="{FF2B5EF4-FFF2-40B4-BE49-F238E27FC236}">
                    <a16:creationId xmlns:a16="http://schemas.microsoft.com/office/drawing/2014/main" id="{9090B389-BD40-9DFC-0E56-064E039B301F}"/>
                  </a:ext>
                </a:extLst>
              </p:cNvPr>
              <p:cNvSpPr/>
              <p:nvPr/>
            </p:nvSpPr>
            <p:spPr>
              <a:xfrm>
                <a:off x="11127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13539;p48">
                <a:extLst>
                  <a:ext uri="{FF2B5EF4-FFF2-40B4-BE49-F238E27FC236}">
                    <a16:creationId xmlns:a16="http://schemas.microsoft.com/office/drawing/2014/main" id="{DBBF780C-CF27-C3B5-F449-E5A71475D012}"/>
                  </a:ext>
                </a:extLst>
              </p:cNvPr>
              <p:cNvSpPr/>
              <p:nvPr/>
            </p:nvSpPr>
            <p:spPr>
              <a:xfrm>
                <a:off x="1152500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13540;p48">
                <a:extLst>
                  <a:ext uri="{FF2B5EF4-FFF2-40B4-BE49-F238E27FC236}">
                    <a16:creationId xmlns:a16="http://schemas.microsoft.com/office/drawing/2014/main" id="{3D8107BD-882B-6EE0-2D11-DE864E9345BF}"/>
                  </a:ext>
                </a:extLst>
              </p:cNvPr>
              <p:cNvSpPr/>
              <p:nvPr/>
            </p:nvSpPr>
            <p:spPr>
              <a:xfrm>
                <a:off x="119227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3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13541;p48">
                <a:extLst>
                  <a:ext uri="{FF2B5EF4-FFF2-40B4-BE49-F238E27FC236}">
                    <a16:creationId xmlns:a16="http://schemas.microsoft.com/office/drawing/2014/main" id="{39776230-0F51-A543-BB17-2494EDF2E13D}"/>
                  </a:ext>
                </a:extLst>
              </p:cNvPr>
              <p:cNvSpPr/>
              <p:nvPr/>
            </p:nvSpPr>
            <p:spPr>
              <a:xfrm>
                <a:off x="12320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13542;p48">
                <a:extLst>
                  <a:ext uri="{FF2B5EF4-FFF2-40B4-BE49-F238E27FC236}">
                    <a16:creationId xmlns:a16="http://schemas.microsoft.com/office/drawing/2014/main" id="{CEAB299B-77FF-3635-8FAC-21DA62CC1889}"/>
                  </a:ext>
                </a:extLst>
              </p:cNvPr>
              <p:cNvSpPr/>
              <p:nvPr/>
            </p:nvSpPr>
            <p:spPr>
              <a:xfrm>
                <a:off x="2364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13543;p48">
                <a:extLst>
                  <a:ext uri="{FF2B5EF4-FFF2-40B4-BE49-F238E27FC236}">
                    <a16:creationId xmlns:a16="http://schemas.microsoft.com/office/drawing/2014/main" id="{797ACBA2-AEC0-786C-FCB4-2000F7014AC7}"/>
                  </a:ext>
                </a:extLst>
              </p:cNvPr>
              <p:cNvSpPr/>
              <p:nvPr/>
            </p:nvSpPr>
            <p:spPr>
              <a:xfrm>
                <a:off x="276225" y="10048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13544;p48">
                <a:extLst>
                  <a:ext uri="{FF2B5EF4-FFF2-40B4-BE49-F238E27FC236}">
                    <a16:creationId xmlns:a16="http://schemas.microsoft.com/office/drawing/2014/main" id="{3AA3543A-A11C-7C5C-EF00-416521D0C2CE}"/>
                  </a:ext>
                </a:extLst>
              </p:cNvPr>
              <p:cNvSpPr/>
              <p:nvPr/>
            </p:nvSpPr>
            <p:spPr>
              <a:xfrm>
                <a:off x="3176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13545;p48">
                <a:extLst>
                  <a:ext uri="{FF2B5EF4-FFF2-40B4-BE49-F238E27FC236}">
                    <a16:creationId xmlns:a16="http://schemas.microsoft.com/office/drawing/2014/main" id="{6CDAEE6E-902F-4792-E1B7-7EA6BE9EF65F}"/>
                  </a:ext>
                </a:extLst>
              </p:cNvPr>
              <p:cNvSpPr/>
              <p:nvPr/>
            </p:nvSpPr>
            <p:spPr>
              <a:xfrm>
                <a:off x="355750" y="10047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2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13546;p48">
                <a:extLst>
                  <a:ext uri="{FF2B5EF4-FFF2-40B4-BE49-F238E27FC236}">
                    <a16:creationId xmlns:a16="http://schemas.microsoft.com/office/drawing/2014/main" id="{F82FDF5B-6B63-5331-C744-285BB3B807FC}"/>
                  </a:ext>
                </a:extLst>
              </p:cNvPr>
              <p:cNvSpPr/>
              <p:nvPr/>
            </p:nvSpPr>
            <p:spPr>
              <a:xfrm>
                <a:off x="3971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13547;p48">
                <a:extLst>
                  <a:ext uri="{FF2B5EF4-FFF2-40B4-BE49-F238E27FC236}">
                    <a16:creationId xmlns:a16="http://schemas.microsoft.com/office/drawing/2014/main" id="{79095D6E-45BE-E31F-211B-F081AD3644FA}"/>
                  </a:ext>
                </a:extLst>
              </p:cNvPr>
              <p:cNvSpPr/>
              <p:nvPr/>
            </p:nvSpPr>
            <p:spPr>
              <a:xfrm>
                <a:off x="435250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13548;p48">
                <a:extLst>
                  <a:ext uri="{FF2B5EF4-FFF2-40B4-BE49-F238E27FC236}">
                    <a16:creationId xmlns:a16="http://schemas.microsoft.com/office/drawing/2014/main" id="{244AEDEC-E75F-9159-53C8-E9BA25970FC1}"/>
                  </a:ext>
                </a:extLst>
              </p:cNvPr>
              <p:cNvSpPr/>
              <p:nvPr/>
            </p:nvSpPr>
            <p:spPr>
              <a:xfrm>
                <a:off x="475025" y="10048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13549;p48">
                <a:extLst>
                  <a:ext uri="{FF2B5EF4-FFF2-40B4-BE49-F238E27FC236}">
                    <a16:creationId xmlns:a16="http://schemas.microsoft.com/office/drawing/2014/main" id="{8FC507EC-663E-6361-040D-4A17B50A689A}"/>
                  </a:ext>
                </a:extLst>
              </p:cNvPr>
              <p:cNvSpPr/>
              <p:nvPr/>
            </p:nvSpPr>
            <p:spPr>
              <a:xfrm>
                <a:off x="5164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13550;p48">
                <a:extLst>
                  <a:ext uri="{FF2B5EF4-FFF2-40B4-BE49-F238E27FC236}">
                    <a16:creationId xmlns:a16="http://schemas.microsoft.com/office/drawing/2014/main" id="{0FD77DB6-70E8-7EA2-67B8-107BB3BCA6EE}"/>
                  </a:ext>
                </a:extLst>
              </p:cNvPr>
              <p:cNvSpPr/>
              <p:nvPr/>
            </p:nvSpPr>
            <p:spPr>
              <a:xfrm>
                <a:off x="5545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13551;p48">
                <a:extLst>
                  <a:ext uri="{FF2B5EF4-FFF2-40B4-BE49-F238E27FC236}">
                    <a16:creationId xmlns:a16="http://schemas.microsoft.com/office/drawing/2014/main" id="{DAB3A4A6-D4F5-9F3C-0E4D-87BD62B443A1}"/>
                  </a:ext>
                </a:extLst>
              </p:cNvPr>
              <p:cNvSpPr/>
              <p:nvPr/>
            </p:nvSpPr>
            <p:spPr>
              <a:xfrm>
                <a:off x="5959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13552;p48">
                <a:extLst>
                  <a:ext uri="{FF2B5EF4-FFF2-40B4-BE49-F238E27FC236}">
                    <a16:creationId xmlns:a16="http://schemas.microsoft.com/office/drawing/2014/main" id="{CF0F4FA4-B63D-541B-E15B-0CD8815BBD6F}"/>
                  </a:ext>
                </a:extLst>
              </p:cNvPr>
              <p:cNvSpPr/>
              <p:nvPr/>
            </p:nvSpPr>
            <p:spPr>
              <a:xfrm>
                <a:off x="63402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13553;p48">
                <a:extLst>
                  <a:ext uri="{FF2B5EF4-FFF2-40B4-BE49-F238E27FC236}">
                    <a16:creationId xmlns:a16="http://schemas.microsoft.com/office/drawing/2014/main" id="{B1907B6A-9F12-7482-2786-562338F8B57C}"/>
                  </a:ext>
                </a:extLst>
              </p:cNvPr>
              <p:cNvSpPr/>
              <p:nvPr/>
            </p:nvSpPr>
            <p:spPr>
              <a:xfrm>
                <a:off x="6737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13554;p48">
                <a:extLst>
                  <a:ext uri="{FF2B5EF4-FFF2-40B4-BE49-F238E27FC236}">
                    <a16:creationId xmlns:a16="http://schemas.microsoft.com/office/drawing/2014/main" id="{487810C4-147F-6626-F0CA-BF5C74D49082}"/>
                  </a:ext>
                </a:extLst>
              </p:cNvPr>
              <p:cNvSpPr/>
              <p:nvPr/>
            </p:nvSpPr>
            <p:spPr>
              <a:xfrm>
                <a:off x="7152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13555;p48">
                <a:extLst>
                  <a:ext uri="{FF2B5EF4-FFF2-40B4-BE49-F238E27FC236}">
                    <a16:creationId xmlns:a16="http://schemas.microsoft.com/office/drawing/2014/main" id="{7EECA963-38EB-55AD-EA35-D4D08D02A0A6}"/>
                  </a:ext>
                </a:extLst>
              </p:cNvPr>
              <p:cNvSpPr/>
              <p:nvPr/>
            </p:nvSpPr>
            <p:spPr>
              <a:xfrm>
                <a:off x="753300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13556;p48">
                <a:extLst>
                  <a:ext uri="{FF2B5EF4-FFF2-40B4-BE49-F238E27FC236}">
                    <a16:creationId xmlns:a16="http://schemas.microsoft.com/office/drawing/2014/main" id="{3D3770B3-3C13-E462-A7A9-EC6B649324D7}"/>
                  </a:ext>
                </a:extLst>
              </p:cNvPr>
              <p:cNvSpPr/>
              <p:nvPr/>
            </p:nvSpPr>
            <p:spPr>
              <a:xfrm>
                <a:off x="794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13557;p48">
                <a:extLst>
                  <a:ext uri="{FF2B5EF4-FFF2-40B4-BE49-F238E27FC236}">
                    <a16:creationId xmlns:a16="http://schemas.microsoft.com/office/drawing/2014/main" id="{3BD382BB-B6AA-CC62-AD6E-A7332C2B4964}"/>
                  </a:ext>
                </a:extLst>
              </p:cNvPr>
              <p:cNvSpPr/>
              <p:nvPr/>
            </p:nvSpPr>
            <p:spPr>
              <a:xfrm>
                <a:off x="8328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13558;p48">
                <a:extLst>
                  <a:ext uri="{FF2B5EF4-FFF2-40B4-BE49-F238E27FC236}">
                    <a16:creationId xmlns:a16="http://schemas.microsoft.com/office/drawing/2014/main" id="{A65F24BD-AD17-4EC6-1D30-ACF44FCC3A8D}"/>
                  </a:ext>
                </a:extLst>
              </p:cNvPr>
              <p:cNvSpPr/>
              <p:nvPr/>
            </p:nvSpPr>
            <p:spPr>
              <a:xfrm>
                <a:off x="87257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1" y="1"/>
                      <a:pt x="260" y="1"/>
                    </a:cubicBezTo>
                    <a:cubicBezTo>
                      <a:pt x="259" y="1"/>
                      <a:pt x="258" y="1"/>
                      <a:pt x="258" y="1"/>
                    </a:cubicBezTo>
                    <a:cubicBezTo>
                      <a:pt x="86" y="1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13559;p48">
                <a:extLst>
                  <a:ext uri="{FF2B5EF4-FFF2-40B4-BE49-F238E27FC236}">
                    <a16:creationId xmlns:a16="http://schemas.microsoft.com/office/drawing/2014/main" id="{50BB558B-7441-6314-D381-4EA4694E80EE}"/>
                  </a:ext>
                </a:extLst>
              </p:cNvPr>
              <p:cNvSpPr/>
              <p:nvPr/>
            </p:nvSpPr>
            <p:spPr>
              <a:xfrm>
                <a:off x="9139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13560;p48">
                <a:extLst>
                  <a:ext uri="{FF2B5EF4-FFF2-40B4-BE49-F238E27FC236}">
                    <a16:creationId xmlns:a16="http://schemas.microsoft.com/office/drawing/2014/main" id="{7AAEF20B-C674-6FB1-82CC-FA4F7E1EA2E3}"/>
                  </a:ext>
                </a:extLst>
              </p:cNvPr>
              <p:cNvSpPr/>
              <p:nvPr/>
            </p:nvSpPr>
            <p:spPr>
              <a:xfrm>
                <a:off x="953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3561;p48">
                <a:extLst>
                  <a:ext uri="{FF2B5EF4-FFF2-40B4-BE49-F238E27FC236}">
                    <a16:creationId xmlns:a16="http://schemas.microsoft.com/office/drawing/2014/main" id="{3FAF557B-6B82-1B03-9EB1-BC3A53D2C69A}"/>
                  </a:ext>
                </a:extLst>
              </p:cNvPr>
              <p:cNvSpPr/>
              <p:nvPr/>
            </p:nvSpPr>
            <p:spPr>
              <a:xfrm>
                <a:off x="9934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3" y="388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3562;p48">
                <a:extLst>
                  <a:ext uri="{FF2B5EF4-FFF2-40B4-BE49-F238E27FC236}">
                    <a16:creationId xmlns:a16="http://schemas.microsoft.com/office/drawing/2014/main" id="{081F6657-9130-AC91-D0F0-43C72DE831BC}"/>
                  </a:ext>
                </a:extLst>
              </p:cNvPr>
              <p:cNvSpPr/>
              <p:nvPr/>
            </p:nvSpPr>
            <p:spPr>
              <a:xfrm>
                <a:off x="10332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3563;p48">
                <a:extLst>
                  <a:ext uri="{FF2B5EF4-FFF2-40B4-BE49-F238E27FC236}">
                    <a16:creationId xmlns:a16="http://schemas.microsoft.com/office/drawing/2014/main" id="{F4C626F7-5DA2-C272-1E8F-5C99AB33C491}"/>
                  </a:ext>
                </a:extLst>
              </p:cNvPr>
              <p:cNvSpPr/>
              <p:nvPr/>
            </p:nvSpPr>
            <p:spPr>
              <a:xfrm>
                <a:off x="10729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13564;p48">
                <a:extLst>
                  <a:ext uri="{FF2B5EF4-FFF2-40B4-BE49-F238E27FC236}">
                    <a16:creationId xmlns:a16="http://schemas.microsoft.com/office/drawing/2014/main" id="{2D4EEB08-1459-CB5F-89B1-3221B31C9ECB}"/>
                  </a:ext>
                </a:extLst>
              </p:cNvPr>
              <p:cNvSpPr/>
              <p:nvPr/>
            </p:nvSpPr>
            <p:spPr>
              <a:xfrm>
                <a:off x="11127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13565;p48">
                <a:extLst>
                  <a:ext uri="{FF2B5EF4-FFF2-40B4-BE49-F238E27FC236}">
                    <a16:creationId xmlns:a16="http://schemas.microsoft.com/office/drawing/2014/main" id="{3E5F63B9-3418-C917-E571-DB6032135234}"/>
                  </a:ext>
                </a:extLst>
              </p:cNvPr>
              <p:cNvSpPr/>
              <p:nvPr/>
            </p:nvSpPr>
            <p:spPr>
              <a:xfrm>
                <a:off x="1152500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13566;p48">
                <a:extLst>
                  <a:ext uri="{FF2B5EF4-FFF2-40B4-BE49-F238E27FC236}">
                    <a16:creationId xmlns:a16="http://schemas.microsoft.com/office/drawing/2014/main" id="{E98A7F98-82A0-151C-A2BD-AECC79EB2675}"/>
                  </a:ext>
                </a:extLst>
              </p:cNvPr>
              <p:cNvSpPr/>
              <p:nvPr/>
            </p:nvSpPr>
            <p:spPr>
              <a:xfrm>
                <a:off x="119227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3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13567;p48">
                <a:extLst>
                  <a:ext uri="{FF2B5EF4-FFF2-40B4-BE49-F238E27FC236}">
                    <a16:creationId xmlns:a16="http://schemas.microsoft.com/office/drawing/2014/main" id="{B615CBFC-8DA6-185B-6F0D-6BF56C62EA05}"/>
                  </a:ext>
                </a:extLst>
              </p:cNvPr>
              <p:cNvSpPr/>
              <p:nvPr/>
            </p:nvSpPr>
            <p:spPr>
              <a:xfrm>
                <a:off x="12320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13568;p48">
                <a:extLst>
                  <a:ext uri="{FF2B5EF4-FFF2-40B4-BE49-F238E27FC236}">
                    <a16:creationId xmlns:a16="http://schemas.microsoft.com/office/drawing/2014/main" id="{EA032278-9928-871F-12C8-B47A24B27013}"/>
                  </a:ext>
                </a:extLst>
              </p:cNvPr>
              <p:cNvSpPr/>
              <p:nvPr/>
            </p:nvSpPr>
            <p:spPr>
              <a:xfrm>
                <a:off x="276225" y="9707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13569;p48">
                <a:extLst>
                  <a:ext uri="{FF2B5EF4-FFF2-40B4-BE49-F238E27FC236}">
                    <a16:creationId xmlns:a16="http://schemas.microsoft.com/office/drawing/2014/main" id="{AE0C3A2E-C05E-4E83-4815-649145C2CE1F}"/>
                  </a:ext>
                </a:extLst>
              </p:cNvPr>
              <p:cNvSpPr/>
              <p:nvPr/>
            </p:nvSpPr>
            <p:spPr>
              <a:xfrm>
                <a:off x="3176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13570;p48">
                <a:extLst>
                  <a:ext uri="{FF2B5EF4-FFF2-40B4-BE49-F238E27FC236}">
                    <a16:creationId xmlns:a16="http://schemas.microsoft.com/office/drawing/2014/main" id="{BED20448-090A-895D-48ED-3D14E83269D9}"/>
                  </a:ext>
                </a:extLst>
              </p:cNvPr>
              <p:cNvSpPr/>
              <p:nvPr/>
            </p:nvSpPr>
            <p:spPr>
              <a:xfrm>
                <a:off x="355750" y="97065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13571;p48">
                <a:extLst>
                  <a:ext uri="{FF2B5EF4-FFF2-40B4-BE49-F238E27FC236}">
                    <a16:creationId xmlns:a16="http://schemas.microsoft.com/office/drawing/2014/main" id="{BE572041-F88B-8CB9-CAE8-0180AE6B4113}"/>
                  </a:ext>
                </a:extLst>
              </p:cNvPr>
              <p:cNvSpPr/>
              <p:nvPr/>
            </p:nvSpPr>
            <p:spPr>
              <a:xfrm>
                <a:off x="3971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13572;p48">
                <a:extLst>
                  <a:ext uri="{FF2B5EF4-FFF2-40B4-BE49-F238E27FC236}">
                    <a16:creationId xmlns:a16="http://schemas.microsoft.com/office/drawing/2014/main" id="{11DC1806-1FBE-8761-4D63-40A3C9CEE990}"/>
                  </a:ext>
                </a:extLst>
              </p:cNvPr>
              <p:cNvSpPr/>
              <p:nvPr/>
            </p:nvSpPr>
            <p:spPr>
              <a:xfrm>
                <a:off x="43525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13573;p48">
                <a:extLst>
                  <a:ext uri="{FF2B5EF4-FFF2-40B4-BE49-F238E27FC236}">
                    <a16:creationId xmlns:a16="http://schemas.microsoft.com/office/drawing/2014/main" id="{CEE21B9C-7320-46A2-0499-C05357571CC1}"/>
                  </a:ext>
                </a:extLst>
              </p:cNvPr>
              <p:cNvSpPr/>
              <p:nvPr/>
            </p:nvSpPr>
            <p:spPr>
              <a:xfrm>
                <a:off x="47500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13574;p48">
                <a:extLst>
                  <a:ext uri="{FF2B5EF4-FFF2-40B4-BE49-F238E27FC236}">
                    <a16:creationId xmlns:a16="http://schemas.microsoft.com/office/drawing/2014/main" id="{3707437E-5421-EA96-A434-160F0C52D82D}"/>
                  </a:ext>
                </a:extLst>
              </p:cNvPr>
              <p:cNvSpPr/>
              <p:nvPr/>
            </p:nvSpPr>
            <p:spPr>
              <a:xfrm>
                <a:off x="5164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13575;p48">
                <a:extLst>
                  <a:ext uri="{FF2B5EF4-FFF2-40B4-BE49-F238E27FC236}">
                    <a16:creationId xmlns:a16="http://schemas.microsoft.com/office/drawing/2014/main" id="{F88BF7FE-9DBB-2224-2FD9-499FC6F2A568}"/>
                  </a:ext>
                </a:extLst>
              </p:cNvPr>
              <p:cNvSpPr/>
              <p:nvPr/>
            </p:nvSpPr>
            <p:spPr>
              <a:xfrm>
                <a:off x="5545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13576;p48">
                <a:extLst>
                  <a:ext uri="{FF2B5EF4-FFF2-40B4-BE49-F238E27FC236}">
                    <a16:creationId xmlns:a16="http://schemas.microsoft.com/office/drawing/2014/main" id="{DAB94D87-A1BA-3C52-BAFB-1F4D091AA2FE}"/>
                  </a:ext>
                </a:extLst>
              </p:cNvPr>
              <p:cNvSpPr/>
              <p:nvPr/>
            </p:nvSpPr>
            <p:spPr>
              <a:xfrm>
                <a:off x="5959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13577;p48">
                <a:extLst>
                  <a:ext uri="{FF2B5EF4-FFF2-40B4-BE49-F238E27FC236}">
                    <a16:creationId xmlns:a16="http://schemas.microsoft.com/office/drawing/2014/main" id="{92CBD189-8CDB-E2B9-8015-CAE13678352E}"/>
                  </a:ext>
                </a:extLst>
              </p:cNvPr>
              <p:cNvSpPr/>
              <p:nvPr/>
            </p:nvSpPr>
            <p:spPr>
              <a:xfrm>
                <a:off x="63402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13578;p48">
                <a:extLst>
                  <a:ext uri="{FF2B5EF4-FFF2-40B4-BE49-F238E27FC236}">
                    <a16:creationId xmlns:a16="http://schemas.microsoft.com/office/drawing/2014/main" id="{10E36342-FED6-D366-631D-E197665E769A}"/>
                  </a:ext>
                </a:extLst>
              </p:cNvPr>
              <p:cNvSpPr/>
              <p:nvPr/>
            </p:nvSpPr>
            <p:spPr>
              <a:xfrm>
                <a:off x="67377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13579;p48">
                <a:extLst>
                  <a:ext uri="{FF2B5EF4-FFF2-40B4-BE49-F238E27FC236}">
                    <a16:creationId xmlns:a16="http://schemas.microsoft.com/office/drawing/2014/main" id="{7A081DCF-FE90-749B-920D-04D22188BE70}"/>
                  </a:ext>
                </a:extLst>
              </p:cNvPr>
              <p:cNvSpPr/>
              <p:nvPr/>
            </p:nvSpPr>
            <p:spPr>
              <a:xfrm>
                <a:off x="7152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13580;p48">
                <a:extLst>
                  <a:ext uri="{FF2B5EF4-FFF2-40B4-BE49-F238E27FC236}">
                    <a16:creationId xmlns:a16="http://schemas.microsoft.com/office/drawing/2014/main" id="{5ED41390-02B1-5FA2-B3B5-BFBDE417C716}"/>
                  </a:ext>
                </a:extLst>
              </p:cNvPr>
              <p:cNvSpPr/>
              <p:nvPr/>
            </p:nvSpPr>
            <p:spPr>
              <a:xfrm>
                <a:off x="7533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13581;p48">
                <a:extLst>
                  <a:ext uri="{FF2B5EF4-FFF2-40B4-BE49-F238E27FC236}">
                    <a16:creationId xmlns:a16="http://schemas.microsoft.com/office/drawing/2014/main" id="{01B019A5-2289-9D5E-7E10-23C63E8542CB}"/>
                  </a:ext>
                </a:extLst>
              </p:cNvPr>
              <p:cNvSpPr/>
              <p:nvPr/>
            </p:nvSpPr>
            <p:spPr>
              <a:xfrm>
                <a:off x="794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13582;p48">
                <a:extLst>
                  <a:ext uri="{FF2B5EF4-FFF2-40B4-BE49-F238E27FC236}">
                    <a16:creationId xmlns:a16="http://schemas.microsoft.com/office/drawing/2014/main" id="{9EFC71C6-F357-29AE-F105-C413F7D734DC}"/>
                  </a:ext>
                </a:extLst>
              </p:cNvPr>
              <p:cNvSpPr/>
              <p:nvPr/>
            </p:nvSpPr>
            <p:spPr>
              <a:xfrm>
                <a:off x="83282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13583;p48">
                <a:extLst>
                  <a:ext uri="{FF2B5EF4-FFF2-40B4-BE49-F238E27FC236}">
                    <a16:creationId xmlns:a16="http://schemas.microsoft.com/office/drawing/2014/main" id="{93886E0B-C6F5-E88B-6388-8750EF6A3C45}"/>
                  </a:ext>
                </a:extLst>
              </p:cNvPr>
              <p:cNvSpPr/>
              <p:nvPr/>
            </p:nvSpPr>
            <p:spPr>
              <a:xfrm>
                <a:off x="87257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13584;p48">
                <a:extLst>
                  <a:ext uri="{FF2B5EF4-FFF2-40B4-BE49-F238E27FC236}">
                    <a16:creationId xmlns:a16="http://schemas.microsoft.com/office/drawing/2014/main" id="{35CC5F13-57F3-8E15-43FC-8A5C34CC47DD}"/>
                  </a:ext>
                </a:extLst>
              </p:cNvPr>
              <p:cNvSpPr/>
              <p:nvPr/>
            </p:nvSpPr>
            <p:spPr>
              <a:xfrm>
                <a:off x="9139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13585;p48">
                <a:extLst>
                  <a:ext uri="{FF2B5EF4-FFF2-40B4-BE49-F238E27FC236}">
                    <a16:creationId xmlns:a16="http://schemas.microsoft.com/office/drawing/2014/main" id="{7CB116DA-9751-DD48-322E-C789B243FBC4}"/>
                  </a:ext>
                </a:extLst>
              </p:cNvPr>
              <p:cNvSpPr/>
              <p:nvPr/>
            </p:nvSpPr>
            <p:spPr>
              <a:xfrm>
                <a:off x="953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13586;p48">
                <a:extLst>
                  <a:ext uri="{FF2B5EF4-FFF2-40B4-BE49-F238E27FC236}">
                    <a16:creationId xmlns:a16="http://schemas.microsoft.com/office/drawing/2014/main" id="{FD809EC6-BC1C-2690-2F90-54F54360FB6E}"/>
                  </a:ext>
                </a:extLst>
              </p:cNvPr>
              <p:cNvSpPr/>
              <p:nvPr/>
            </p:nvSpPr>
            <p:spPr>
              <a:xfrm>
                <a:off x="9934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13587;p48">
                <a:extLst>
                  <a:ext uri="{FF2B5EF4-FFF2-40B4-BE49-F238E27FC236}">
                    <a16:creationId xmlns:a16="http://schemas.microsoft.com/office/drawing/2014/main" id="{7F3657C4-1972-F2F9-5F3E-3EBB324E182E}"/>
                  </a:ext>
                </a:extLst>
              </p:cNvPr>
              <p:cNvSpPr/>
              <p:nvPr/>
            </p:nvSpPr>
            <p:spPr>
              <a:xfrm>
                <a:off x="10332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13588;p48">
                <a:extLst>
                  <a:ext uri="{FF2B5EF4-FFF2-40B4-BE49-F238E27FC236}">
                    <a16:creationId xmlns:a16="http://schemas.microsoft.com/office/drawing/2014/main" id="{2C544A6D-182C-48F2-8BD7-B360BA61DA32}"/>
                  </a:ext>
                </a:extLst>
              </p:cNvPr>
              <p:cNvSpPr/>
              <p:nvPr/>
            </p:nvSpPr>
            <p:spPr>
              <a:xfrm>
                <a:off x="10729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13589;p48">
                <a:extLst>
                  <a:ext uri="{FF2B5EF4-FFF2-40B4-BE49-F238E27FC236}">
                    <a16:creationId xmlns:a16="http://schemas.microsoft.com/office/drawing/2014/main" id="{6852AB80-AC57-4530-A772-F70A38BFC812}"/>
                  </a:ext>
                </a:extLst>
              </p:cNvPr>
              <p:cNvSpPr/>
              <p:nvPr/>
            </p:nvSpPr>
            <p:spPr>
              <a:xfrm>
                <a:off x="11127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13590;p48">
                <a:extLst>
                  <a:ext uri="{FF2B5EF4-FFF2-40B4-BE49-F238E27FC236}">
                    <a16:creationId xmlns:a16="http://schemas.microsoft.com/office/drawing/2014/main" id="{8803239F-B64E-E313-F43F-C2FEA16E7986}"/>
                  </a:ext>
                </a:extLst>
              </p:cNvPr>
              <p:cNvSpPr/>
              <p:nvPr/>
            </p:nvSpPr>
            <p:spPr>
              <a:xfrm>
                <a:off x="1152500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13591;p48">
                <a:extLst>
                  <a:ext uri="{FF2B5EF4-FFF2-40B4-BE49-F238E27FC236}">
                    <a16:creationId xmlns:a16="http://schemas.microsoft.com/office/drawing/2014/main" id="{FB8C35D2-D942-8CC9-223B-69FEDEB25B70}"/>
                  </a:ext>
                </a:extLst>
              </p:cNvPr>
              <p:cNvSpPr/>
              <p:nvPr/>
            </p:nvSpPr>
            <p:spPr>
              <a:xfrm>
                <a:off x="119227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13592;p48">
                <a:extLst>
                  <a:ext uri="{FF2B5EF4-FFF2-40B4-BE49-F238E27FC236}">
                    <a16:creationId xmlns:a16="http://schemas.microsoft.com/office/drawing/2014/main" id="{C407183A-79D7-51FA-907A-C91DDF489492}"/>
                  </a:ext>
                </a:extLst>
              </p:cNvPr>
              <p:cNvSpPr/>
              <p:nvPr/>
            </p:nvSpPr>
            <p:spPr>
              <a:xfrm>
                <a:off x="12320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13593;p48">
                <a:extLst>
                  <a:ext uri="{FF2B5EF4-FFF2-40B4-BE49-F238E27FC236}">
                    <a16:creationId xmlns:a16="http://schemas.microsoft.com/office/drawing/2014/main" id="{009B802C-5C4A-CC67-A51C-F3627EFDBE7E}"/>
                  </a:ext>
                </a:extLst>
              </p:cNvPr>
              <p:cNvSpPr/>
              <p:nvPr/>
            </p:nvSpPr>
            <p:spPr>
              <a:xfrm>
                <a:off x="276225" y="9366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13594;p48">
                <a:extLst>
                  <a:ext uri="{FF2B5EF4-FFF2-40B4-BE49-F238E27FC236}">
                    <a16:creationId xmlns:a16="http://schemas.microsoft.com/office/drawing/2014/main" id="{88A5CE7C-937A-EF5B-16DD-7885AE5DFEC6}"/>
                  </a:ext>
                </a:extLst>
              </p:cNvPr>
              <p:cNvSpPr/>
              <p:nvPr/>
            </p:nvSpPr>
            <p:spPr>
              <a:xfrm>
                <a:off x="3176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13595;p48">
                <a:extLst>
                  <a:ext uri="{FF2B5EF4-FFF2-40B4-BE49-F238E27FC236}">
                    <a16:creationId xmlns:a16="http://schemas.microsoft.com/office/drawing/2014/main" id="{0FC6D908-AD5D-4AF7-FFC8-3A6158E6C334}"/>
                  </a:ext>
                </a:extLst>
              </p:cNvPr>
              <p:cNvSpPr/>
              <p:nvPr/>
            </p:nvSpPr>
            <p:spPr>
              <a:xfrm>
                <a:off x="355750" y="936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13596;p48">
                <a:extLst>
                  <a:ext uri="{FF2B5EF4-FFF2-40B4-BE49-F238E27FC236}">
                    <a16:creationId xmlns:a16="http://schemas.microsoft.com/office/drawing/2014/main" id="{F410FF76-C33D-31C5-2917-56B9BB926DC7}"/>
                  </a:ext>
                </a:extLst>
              </p:cNvPr>
              <p:cNvSpPr/>
              <p:nvPr/>
            </p:nvSpPr>
            <p:spPr>
              <a:xfrm>
                <a:off x="3971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13597;p48">
                <a:extLst>
                  <a:ext uri="{FF2B5EF4-FFF2-40B4-BE49-F238E27FC236}">
                    <a16:creationId xmlns:a16="http://schemas.microsoft.com/office/drawing/2014/main" id="{26B4D7D7-7917-16D6-5194-196F196EF6A6}"/>
                  </a:ext>
                </a:extLst>
              </p:cNvPr>
              <p:cNvSpPr/>
              <p:nvPr/>
            </p:nvSpPr>
            <p:spPr>
              <a:xfrm>
                <a:off x="435250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3598;p48">
                <a:extLst>
                  <a:ext uri="{FF2B5EF4-FFF2-40B4-BE49-F238E27FC236}">
                    <a16:creationId xmlns:a16="http://schemas.microsoft.com/office/drawing/2014/main" id="{B7A7B21C-2098-4DEA-9371-CDFC29736C6D}"/>
                  </a:ext>
                </a:extLst>
              </p:cNvPr>
              <p:cNvSpPr/>
              <p:nvPr/>
            </p:nvSpPr>
            <p:spPr>
              <a:xfrm>
                <a:off x="475025" y="9366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13599;p48">
                <a:extLst>
                  <a:ext uri="{FF2B5EF4-FFF2-40B4-BE49-F238E27FC236}">
                    <a16:creationId xmlns:a16="http://schemas.microsoft.com/office/drawing/2014/main" id="{FD447682-5D02-0ECD-D373-7C722E503675}"/>
                  </a:ext>
                </a:extLst>
              </p:cNvPr>
              <p:cNvSpPr/>
              <p:nvPr/>
            </p:nvSpPr>
            <p:spPr>
              <a:xfrm>
                <a:off x="5164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3600;p48">
                <a:extLst>
                  <a:ext uri="{FF2B5EF4-FFF2-40B4-BE49-F238E27FC236}">
                    <a16:creationId xmlns:a16="http://schemas.microsoft.com/office/drawing/2014/main" id="{380074C1-78EF-72E4-0355-BF12AF53E293}"/>
                  </a:ext>
                </a:extLst>
              </p:cNvPr>
              <p:cNvSpPr/>
              <p:nvPr/>
            </p:nvSpPr>
            <p:spPr>
              <a:xfrm>
                <a:off x="5545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13601;p48">
                <a:extLst>
                  <a:ext uri="{FF2B5EF4-FFF2-40B4-BE49-F238E27FC236}">
                    <a16:creationId xmlns:a16="http://schemas.microsoft.com/office/drawing/2014/main" id="{D382DBDD-4C1E-1E81-E169-81945207419F}"/>
                  </a:ext>
                </a:extLst>
              </p:cNvPr>
              <p:cNvSpPr/>
              <p:nvPr/>
            </p:nvSpPr>
            <p:spPr>
              <a:xfrm>
                <a:off x="5959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13602;p48">
                <a:extLst>
                  <a:ext uri="{FF2B5EF4-FFF2-40B4-BE49-F238E27FC236}">
                    <a16:creationId xmlns:a16="http://schemas.microsoft.com/office/drawing/2014/main" id="{90732181-D1A3-14BD-DAED-B9930C68D95B}"/>
                  </a:ext>
                </a:extLst>
              </p:cNvPr>
              <p:cNvSpPr/>
              <p:nvPr/>
            </p:nvSpPr>
            <p:spPr>
              <a:xfrm>
                <a:off x="63402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13603;p48">
                <a:extLst>
                  <a:ext uri="{FF2B5EF4-FFF2-40B4-BE49-F238E27FC236}">
                    <a16:creationId xmlns:a16="http://schemas.microsoft.com/office/drawing/2014/main" id="{F96EB734-F591-7CD2-CED0-E02FF086DCAF}"/>
                  </a:ext>
                </a:extLst>
              </p:cNvPr>
              <p:cNvSpPr/>
              <p:nvPr/>
            </p:nvSpPr>
            <p:spPr>
              <a:xfrm>
                <a:off x="67377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13604;p48">
                <a:extLst>
                  <a:ext uri="{FF2B5EF4-FFF2-40B4-BE49-F238E27FC236}">
                    <a16:creationId xmlns:a16="http://schemas.microsoft.com/office/drawing/2014/main" id="{F9E8AC8A-2540-6BB8-A459-6DC316FFC936}"/>
                  </a:ext>
                </a:extLst>
              </p:cNvPr>
              <p:cNvSpPr/>
              <p:nvPr/>
            </p:nvSpPr>
            <p:spPr>
              <a:xfrm>
                <a:off x="7152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13605;p48">
                <a:extLst>
                  <a:ext uri="{FF2B5EF4-FFF2-40B4-BE49-F238E27FC236}">
                    <a16:creationId xmlns:a16="http://schemas.microsoft.com/office/drawing/2014/main" id="{CD212A5D-23B6-01C5-D32A-DAEFE952D206}"/>
                  </a:ext>
                </a:extLst>
              </p:cNvPr>
              <p:cNvSpPr/>
              <p:nvPr/>
            </p:nvSpPr>
            <p:spPr>
              <a:xfrm>
                <a:off x="753300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13606;p48">
                <a:extLst>
                  <a:ext uri="{FF2B5EF4-FFF2-40B4-BE49-F238E27FC236}">
                    <a16:creationId xmlns:a16="http://schemas.microsoft.com/office/drawing/2014/main" id="{54B52B89-1CCE-1F9E-6052-2C1BF1A96DCD}"/>
                  </a:ext>
                </a:extLst>
              </p:cNvPr>
              <p:cNvSpPr/>
              <p:nvPr/>
            </p:nvSpPr>
            <p:spPr>
              <a:xfrm>
                <a:off x="794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13607;p48">
                <a:extLst>
                  <a:ext uri="{FF2B5EF4-FFF2-40B4-BE49-F238E27FC236}">
                    <a16:creationId xmlns:a16="http://schemas.microsoft.com/office/drawing/2014/main" id="{0371F2DD-855A-88EF-D298-BF0E0B2D9E58}"/>
                  </a:ext>
                </a:extLst>
              </p:cNvPr>
              <p:cNvSpPr/>
              <p:nvPr/>
            </p:nvSpPr>
            <p:spPr>
              <a:xfrm>
                <a:off x="8328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13608;p48">
                <a:extLst>
                  <a:ext uri="{FF2B5EF4-FFF2-40B4-BE49-F238E27FC236}">
                    <a16:creationId xmlns:a16="http://schemas.microsoft.com/office/drawing/2014/main" id="{7872F930-6AEF-E476-E723-801565BDC438}"/>
                  </a:ext>
                </a:extLst>
              </p:cNvPr>
              <p:cNvSpPr/>
              <p:nvPr/>
            </p:nvSpPr>
            <p:spPr>
              <a:xfrm>
                <a:off x="87257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13609;p48">
                <a:extLst>
                  <a:ext uri="{FF2B5EF4-FFF2-40B4-BE49-F238E27FC236}">
                    <a16:creationId xmlns:a16="http://schemas.microsoft.com/office/drawing/2014/main" id="{9A5842F5-4BD4-1848-7517-5B529B06312B}"/>
                  </a:ext>
                </a:extLst>
              </p:cNvPr>
              <p:cNvSpPr/>
              <p:nvPr/>
            </p:nvSpPr>
            <p:spPr>
              <a:xfrm>
                <a:off x="9139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13610;p48">
                <a:extLst>
                  <a:ext uri="{FF2B5EF4-FFF2-40B4-BE49-F238E27FC236}">
                    <a16:creationId xmlns:a16="http://schemas.microsoft.com/office/drawing/2014/main" id="{236BF5F6-AF71-9444-6AEE-CBD04B3E6D86}"/>
                  </a:ext>
                </a:extLst>
              </p:cNvPr>
              <p:cNvSpPr/>
              <p:nvPr/>
            </p:nvSpPr>
            <p:spPr>
              <a:xfrm>
                <a:off x="953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13611;p48">
                <a:extLst>
                  <a:ext uri="{FF2B5EF4-FFF2-40B4-BE49-F238E27FC236}">
                    <a16:creationId xmlns:a16="http://schemas.microsoft.com/office/drawing/2014/main" id="{4D91FF38-58F9-DB83-7A09-B6ECE7254503}"/>
                  </a:ext>
                </a:extLst>
              </p:cNvPr>
              <p:cNvSpPr/>
              <p:nvPr/>
            </p:nvSpPr>
            <p:spPr>
              <a:xfrm>
                <a:off x="9934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13612;p48">
                <a:extLst>
                  <a:ext uri="{FF2B5EF4-FFF2-40B4-BE49-F238E27FC236}">
                    <a16:creationId xmlns:a16="http://schemas.microsoft.com/office/drawing/2014/main" id="{623D82F8-64C3-5AD7-148E-F55EA6C56C22}"/>
                  </a:ext>
                </a:extLst>
              </p:cNvPr>
              <p:cNvSpPr/>
              <p:nvPr/>
            </p:nvSpPr>
            <p:spPr>
              <a:xfrm>
                <a:off x="10332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13613;p48">
                <a:extLst>
                  <a:ext uri="{FF2B5EF4-FFF2-40B4-BE49-F238E27FC236}">
                    <a16:creationId xmlns:a16="http://schemas.microsoft.com/office/drawing/2014/main" id="{F612C24B-6254-E9A8-7C1E-F69D73161C50}"/>
                  </a:ext>
                </a:extLst>
              </p:cNvPr>
              <p:cNvSpPr/>
              <p:nvPr/>
            </p:nvSpPr>
            <p:spPr>
              <a:xfrm>
                <a:off x="10729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13614;p48">
                <a:extLst>
                  <a:ext uri="{FF2B5EF4-FFF2-40B4-BE49-F238E27FC236}">
                    <a16:creationId xmlns:a16="http://schemas.microsoft.com/office/drawing/2014/main" id="{EDBEB892-D022-FC51-2992-3BC929F17EBB}"/>
                  </a:ext>
                </a:extLst>
              </p:cNvPr>
              <p:cNvSpPr/>
              <p:nvPr/>
            </p:nvSpPr>
            <p:spPr>
              <a:xfrm>
                <a:off x="11127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13615;p48">
                <a:extLst>
                  <a:ext uri="{FF2B5EF4-FFF2-40B4-BE49-F238E27FC236}">
                    <a16:creationId xmlns:a16="http://schemas.microsoft.com/office/drawing/2014/main" id="{426D89C7-DE9B-EDFC-F3C9-A398101C9B9A}"/>
                  </a:ext>
                </a:extLst>
              </p:cNvPr>
              <p:cNvSpPr/>
              <p:nvPr/>
            </p:nvSpPr>
            <p:spPr>
              <a:xfrm>
                <a:off x="1152500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13616;p48">
                <a:extLst>
                  <a:ext uri="{FF2B5EF4-FFF2-40B4-BE49-F238E27FC236}">
                    <a16:creationId xmlns:a16="http://schemas.microsoft.com/office/drawing/2014/main" id="{41A23BE6-E593-0D4C-3182-92916803D9AF}"/>
                  </a:ext>
                </a:extLst>
              </p:cNvPr>
              <p:cNvSpPr/>
              <p:nvPr/>
            </p:nvSpPr>
            <p:spPr>
              <a:xfrm>
                <a:off x="119227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13617;p48">
                <a:extLst>
                  <a:ext uri="{FF2B5EF4-FFF2-40B4-BE49-F238E27FC236}">
                    <a16:creationId xmlns:a16="http://schemas.microsoft.com/office/drawing/2014/main" id="{8E2DD239-831E-D2F9-E107-9A5569B52850}"/>
                  </a:ext>
                </a:extLst>
              </p:cNvPr>
              <p:cNvSpPr/>
              <p:nvPr/>
            </p:nvSpPr>
            <p:spPr>
              <a:xfrm>
                <a:off x="12320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13618;p48">
                <a:extLst>
                  <a:ext uri="{FF2B5EF4-FFF2-40B4-BE49-F238E27FC236}">
                    <a16:creationId xmlns:a16="http://schemas.microsoft.com/office/drawing/2014/main" id="{8406A87F-8BB4-E944-00F9-B992EA561BFC}"/>
                  </a:ext>
                </a:extLst>
              </p:cNvPr>
              <p:cNvSpPr/>
              <p:nvPr/>
            </p:nvSpPr>
            <p:spPr>
              <a:xfrm>
                <a:off x="276225" y="9024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13619;p48">
                <a:extLst>
                  <a:ext uri="{FF2B5EF4-FFF2-40B4-BE49-F238E27FC236}">
                    <a16:creationId xmlns:a16="http://schemas.microsoft.com/office/drawing/2014/main" id="{11523611-CABE-C12F-E90A-8D9482F7657F}"/>
                  </a:ext>
                </a:extLst>
              </p:cNvPr>
              <p:cNvSpPr/>
              <p:nvPr/>
            </p:nvSpPr>
            <p:spPr>
              <a:xfrm>
                <a:off x="3176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13620;p48">
                <a:extLst>
                  <a:ext uri="{FF2B5EF4-FFF2-40B4-BE49-F238E27FC236}">
                    <a16:creationId xmlns:a16="http://schemas.microsoft.com/office/drawing/2014/main" id="{0891F326-37F9-49F2-9EF7-B16174E14AD1}"/>
                  </a:ext>
                </a:extLst>
              </p:cNvPr>
              <p:cNvSpPr/>
              <p:nvPr/>
            </p:nvSpPr>
            <p:spPr>
              <a:xfrm>
                <a:off x="355750" y="9024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13621;p48">
                <a:extLst>
                  <a:ext uri="{FF2B5EF4-FFF2-40B4-BE49-F238E27FC236}">
                    <a16:creationId xmlns:a16="http://schemas.microsoft.com/office/drawing/2014/main" id="{F0B1EC5C-FB4F-684E-1C7E-54CD584CAB28}"/>
                  </a:ext>
                </a:extLst>
              </p:cNvPr>
              <p:cNvSpPr/>
              <p:nvPr/>
            </p:nvSpPr>
            <p:spPr>
              <a:xfrm>
                <a:off x="3971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13622;p48">
                <a:extLst>
                  <a:ext uri="{FF2B5EF4-FFF2-40B4-BE49-F238E27FC236}">
                    <a16:creationId xmlns:a16="http://schemas.microsoft.com/office/drawing/2014/main" id="{BFC363F6-CD3E-F161-AEBB-45B30DEA241A}"/>
                  </a:ext>
                </a:extLst>
              </p:cNvPr>
              <p:cNvSpPr/>
              <p:nvPr/>
            </p:nvSpPr>
            <p:spPr>
              <a:xfrm>
                <a:off x="43525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13623;p48">
                <a:extLst>
                  <a:ext uri="{FF2B5EF4-FFF2-40B4-BE49-F238E27FC236}">
                    <a16:creationId xmlns:a16="http://schemas.microsoft.com/office/drawing/2014/main" id="{0E375B7C-1829-3DC7-4ED6-653A8E889001}"/>
                  </a:ext>
                </a:extLst>
              </p:cNvPr>
              <p:cNvSpPr/>
              <p:nvPr/>
            </p:nvSpPr>
            <p:spPr>
              <a:xfrm>
                <a:off x="47500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13624;p48">
                <a:extLst>
                  <a:ext uri="{FF2B5EF4-FFF2-40B4-BE49-F238E27FC236}">
                    <a16:creationId xmlns:a16="http://schemas.microsoft.com/office/drawing/2014/main" id="{90252F3B-D470-7303-4417-924604F46FBF}"/>
                  </a:ext>
                </a:extLst>
              </p:cNvPr>
              <p:cNvSpPr/>
              <p:nvPr/>
            </p:nvSpPr>
            <p:spPr>
              <a:xfrm>
                <a:off x="5164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13625;p48">
                <a:extLst>
                  <a:ext uri="{FF2B5EF4-FFF2-40B4-BE49-F238E27FC236}">
                    <a16:creationId xmlns:a16="http://schemas.microsoft.com/office/drawing/2014/main" id="{0B514798-C78C-F855-3667-A14552B28838}"/>
                  </a:ext>
                </a:extLst>
              </p:cNvPr>
              <p:cNvSpPr/>
              <p:nvPr/>
            </p:nvSpPr>
            <p:spPr>
              <a:xfrm>
                <a:off x="5545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13626;p48">
                <a:extLst>
                  <a:ext uri="{FF2B5EF4-FFF2-40B4-BE49-F238E27FC236}">
                    <a16:creationId xmlns:a16="http://schemas.microsoft.com/office/drawing/2014/main" id="{D108D126-2270-28A6-5B4A-150CDF767A56}"/>
                  </a:ext>
                </a:extLst>
              </p:cNvPr>
              <p:cNvSpPr/>
              <p:nvPr/>
            </p:nvSpPr>
            <p:spPr>
              <a:xfrm>
                <a:off x="5959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13627;p48">
                <a:extLst>
                  <a:ext uri="{FF2B5EF4-FFF2-40B4-BE49-F238E27FC236}">
                    <a16:creationId xmlns:a16="http://schemas.microsoft.com/office/drawing/2014/main" id="{6950C713-64CC-A720-D726-F573F09C9432}"/>
                  </a:ext>
                </a:extLst>
              </p:cNvPr>
              <p:cNvSpPr/>
              <p:nvPr/>
            </p:nvSpPr>
            <p:spPr>
              <a:xfrm>
                <a:off x="63402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13628;p48">
                <a:extLst>
                  <a:ext uri="{FF2B5EF4-FFF2-40B4-BE49-F238E27FC236}">
                    <a16:creationId xmlns:a16="http://schemas.microsoft.com/office/drawing/2014/main" id="{9BBB4BDA-51AA-CA0B-01F8-4837E01B1585}"/>
                  </a:ext>
                </a:extLst>
              </p:cNvPr>
              <p:cNvSpPr/>
              <p:nvPr/>
            </p:nvSpPr>
            <p:spPr>
              <a:xfrm>
                <a:off x="67377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13629;p48">
                <a:extLst>
                  <a:ext uri="{FF2B5EF4-FFF2-40B4-BE49-F238E27FC236}">
                    <a16:creationId xmlns:a16="http://schemas.microsoft.com/office/drawing/2014/main" id="{39D2BDF7-7563-A9C6-38BB-3EB90C63C8E9}"/>
                  </a:ext>
                </a:extLst>
              </p:cNvPr>
              <p:cNvSpPr/>
              <p:nvPr/>
            </p:nvSpPr>
            <p:spPr>
              <a:xfrm>
                <a:off x="7152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13630;p48">
                <a:extLst>
                  <a:ext uri="{FF2B5EF4-FFF2-40B4-BE49-F238E27FC236}">
                    <a16:creationId xmlns:a16="http://schemas.microsoft.com/office/drawing/2014/main" id="{5BC727E9-8472-73A8-8154-D4BC14D48E2E}"/>
                  </a:ext>
                </a:extLst>
              </p:cNvPr>
              <p:cNvSpPr/>
              <p:nvPr/>
            </p:nvSpPr>
            <p:spPr>
              <a:xfrm>
                <a:off x="7533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13631;p48">
                <a:extLst>
                  <a:ext uri="{FF2B5EF4-FFF2-40B4-BE49-F238E27FC236}">
                    <a16:creationId xmlns:a16="http://schemas.microsoft.com/office/drawing/2014/main" id="{530A738A-D95A-F495-3752-2BA433DA3832}"/>
                  </a:ext>
                </a:extLst>
              </p:cNvPr>
              <p:cNvSpPr/>
              <p:nvPr/>
            </p:nvSpPr>
            <p:spPr>
              <a:xfrm>
                <a:off x="794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13632;p48">
                <a:extLst>
                  <a:ext uri="{FF2B5EF4-FFF2-40B4-BE49-F238E27FC236}">
                    <a16:creationId xmlns:a16="http://schemas.microsoft.com/office/drawing/2014/main" id="{5690386F-8787-C215-F96F-EEE55AF58766}"/>
                  </a:ext>
                </a:extLst>
              </p:cNvPr>
              <p:cNvSpPr/>
              <p:nvPr/>
            </p:nvSpPr>
            <p:spPr>
              <a:xfrm>
                <a:off x="83282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13633;p48">
                <a:extLst>
                  <a:ext uri="{FF2B5EF4-FFF2-40B4-BE49-F238E27FC236}">
                    <a16:creationId xmlns:a16="http://schemas.microsoft.com/office/drawing/2014/main" id="{FC6DF58D-92C9-4264-9C6D-CC46085D35EC}"/>
                  </a:ext>
                </a:extLst>
              </p:cNvPr>
              <p:cNvSpPr/>
              <p:nvPr/>
            </p:nvSpPr>
            <p:spPr>
              <a:xfrm>
                <a:off x="87257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13634;p48">
                <a:extLst>
                  <a:ext uri="{FF2B5EF4-FFF2-40B4-BE49-F238E27FC236}">
                    <a16:creationId xmlns:a16="http://schemas.microsoft.com/office/drawing/2014/main" id="{60E7ED9C-619A-AFF6-CB3B-006EE6F904A8}"/>
                  </a:ext>
                </a:extLst>
              </p:cNvPr>
              <p:cNvSpPr/>
              <p:nvPr/>
            </p:nvSpPr>
            <p:spPr>
              <a:xfrm>
                <a:off x="9139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13635;p48">
                <a:extLst>
                  <a:ext uri="{FF2B5EF4-FFF2-40B4-BE49-F238E27FC236}">
                    <a16:creationId xmlns:a16="http://schemas.microsoft.com/office/drawing/2014/main" id="{B7C975D5-11B7-5F29-856B-DA10A14B665B}"/>
                  </a:ext>
                </a:extLst>
              </p:cNvPr>
              <p:cNvSpPr/>
              <p:nvPr/>
            </p:nvSpPr>
            <p:spPr>
              <a:xfrm>
                <a:off x="953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13636;p48">
                <a:extLst>
                  <a:ext uri="{FF2B5EF4-FFF2-40B4-BE49-F238E27FC236}">
                    <a16:creationId xmlns:a16="http://schemas.microsoft.com/office/drawing/2014/main" id="{631325C7-2D9C-2C30-2031-F73DB8243C50}"/>
                  </a:ext>
                </a:extLst>
              </p:cNvPr>
              <p:cNvSpPr/>
              <p:nvPr/>
            </p:nvSpPr>
            <p:spPr>
              <a:xfrm>
                <a:off x="9934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13637;p48">
                <a:extLst>
                  <a:ext uri="{FF2B5EF4-FFF2-40B4-BE49-F238E27FC236}">
                    <a16:creationId xmlns:a16="http://schemas.microsoft.com/office/drawing/2014/main" id="{DA3F7E58-BCDA-2941-2CDD-F0C55451939D}"/>
                  </a:ext>
                </a:extLst>
              </p:cNvPr>
              <p:cNvSpPr/>
              <p:nvPr/>
            </p:nvSpPr>
            <p:spPr>
              <a:xfrm>
                <a:off x="10332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13638;p48">
                <a:extLst>
                  <a:ext uri="{FF2B5EF4-FFF2-40B4-BE49-F238E27FC236}">
                    <a16:creationId xmlns:a16="http://schemas.microsoft.com/office/drawing/2014/main" id="{4938A0C8-0D9D-75F1-28EA-769EBF5BDF84}"/>
                  </a:ext>
                </a:extLst>
              </p:cNvPr>
              <p:cNvSpPr/>
              <p:nvPr/>
            </p:nvSpPr>
            <p:spPr>
              <a:xfrm>
                <a:off x="10729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13639;p48">
                <a:extLst>
                  <a:ext uri="{FF2B5EF4-FFF2-40B4-BE49-F238E27FC236}">
                    <a16:creationId xmlns:a16="http://schemas.microsoft.com/office/drawing/2014/main" id="{EB224E1B-DA5D-9EF5-11AE-97168916ADAD}"/>
                  </a:ext>
                </a:extLst>
              </p:cNvPr>
              <p:cNvSpPr/>
              <p:nvPr/>
            </p:nvSpPr>
            <p:spPr>
              <a:xfrm>
                <a:off x="11127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13640;p48">
                <a:extLst>
                  <a:ext uri="{FF2B5EF4-FFF2-40B4-BE49-F238E27FC236}">
                    <a16:creationId xmlns:a16="http://schemas.microsoft.com/office/drawing/2014/main" id="{78C51C68-8EAE-8545-E0C9-41FE5EDC9C10}"/>
                  </a:ext>
                </a:extLst>
              </p:cNvPr>
              <p:cNvSpPr/>
              <p:nvPr/>
            </p:nvSpPr>
            <p:spPr>
              <a:xfrm>
                <a:off x="1152500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13641;p48">
                <a:extLst>
                  <a:ext uri="{FF2B5EF4-FFF2-40B4-BE49-F238E27FC236}">
                    <a16:creationId xmlns:a16="http://schemas.microsoft.com/office/drawing/2014/main" id="{BAC3575C-7D0C-97FA-2B78-159B383F810E}"/>
                  </a:ext>
                </a:extLst>
              </p:cNvPr>
              <p:cNvSpPr/>
              <p:nvPr/>
            </p:nvSpPr>
            <p:spPr>
              <a:xfrm>
                <a:off x="119227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13642;p48">
                <a:extLst>
                  <a:ext uri="{FF2B5EF4-FFF2-40B4-BE49-F238E27FC236}">
                    <a16:creationId xmlns:a16="http://schemas.microsoft.com/office/drawing/2014/main" id="{609340E0-1DE0-2ACD-1C83-1A4AC89A7CAF}"/>
                  </a:ext>
                </a:extLst>
              </p:cNvPr>
              <p:cNvSpPr/>
              <p:nvPr/>
            </p:nvSpPr>
            <p:spPr>
              <a:xfrm>
                <a:off x="12320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13643;p48">
                <a:extLst>
                  <a:ext uri="{FF2B5EF4-FFF2-40B4-BE49-F238E27FC236}">
                    <a16:creationId xmlns:a16="http://schemas.microsoft.com/office/drawing/2014/main" id="{3B39CF31-5896-0308-6375-C153E49A0D5E}"/>
                  </a:ext>
                </a:extLst>
              </p:cNvPr>
              <p:cNvSpPr/>
              <p:nvPr/>
            </p:nvSpPr>
            <p:spPr>
              <a:xfrm>
                <a:off x="276225" y="8683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13644;p48">
                <a:extLst>
                  <a:ext uri="{FF2B5EF4-FFF2-40B4-BE49-F238E27FC236}">
                    <a16:creationId xmlns:a16="http://schemas.microsoft.com/office/drawing/2014/main" id="{218C532C-F9D3-31C9-5B9F-F70E6F967893}"/>
                  </a:ext>
                </a:extLst>
              </p:cNvPr>
              <p:cNvSpPr/>
              <p:nvPr/>
            </p:nvSpPr>
            <p:spPr>
              <a:xfrm>
                <a:off x="3176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13645;p48">
                <a:extLst>
                  <a:ext uri="{FF2B5EF4-FFF2-40B4-BE49-F238E27FC236}">
                    <a16:creationId xmlns:a16="http://schemas.microsoft.com/office/drawing/2014/main" id="{AF4740B0-3FA2-3E17-C1F0-7A1C7FFCF0E0}"/>
                  </a:ext>
                </a:extLst>
              </p:cNvPr>
              <p:cNvSpPr/>
              <p:nvPr/>
            </p:nvSpPr>
            <p:spPr>
              <a:xfrm>
                <a:off x="355750" y="8683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13646;p48">
                <a:extLst>
                  <a:ext uri="{FF2B5EF4-FFF2-40B4-BE49-F238E27FC236}">
                    <a16:creationId xmlns:a16="http://schemas.microsoft.com/office/drawing/2014/main" id="{34E1DFEC-20C4-67C7-8703-2FF01B54AFD3}"/>
                  </a:ext>
                </a:extLst>
              </p:cNvPr>
              <p:cNvSpPr/>
              <p:nvPr/>
            </p:nvSpPr>
            <p:spPr>
              <a:xfrm>
                <a:off x="3971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13647;p48">
                <a:extLst>
                  <a:ext uri="{FF2B5EF4-FFF2-40B4-BE49-F238E27FC236}">
                    <a16:creationId xmlns:a16="http://schemas.microsoft.com/office/drawing/2014/main" id="{CE7DB89C-A1B9-4346-9568-33DF532BDF2D}"/>
                  </a:ext>
                </a:extLst>
              </p:cNvPr>
              <p:cNvSpPr/>
              <p:nvPr/>
            </p:nvSpPr>
            <p:spPr>
              <a:xfrm>
                <a:off x="43525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13648;p48">
                <a:extLst>
                  <a:ext uri="{FF2B5EF4-FFF2-40B4-BE49-F238E27FC236}">
                    <a16:creationId xmlns:a16="http://schemas.microsoft.com/office/drawing/2014/main" id="{4DA85A6D-88A0-E1E1-E5D8-7CB672FAC310}"/>
                  </a:ext>
                </a:extLst>
              </p:cNvPr>
              <p:cNvSpPr/>
              <p:nvPr/>
            </p:nvSpPr>
            <p:spPr>
              <a:xfrm>
                <a:off x="47500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13649;p48">
                <a:extLst>
                  <a:ext uri="{FF2B5EF4-FFF2-40B4-BE49-F238E27FC236}">
                    <a16:creationId xmlns:a16="http://schemas.microsoft.com/office/drawing/2014/main" id="{AF880242-5029-020E-1EE7-179569BEA19A}"/>
                  </a:ext>
                </a:extLst>
              </p:cNvPr>
              <p:cNvSpPr/>
              <p:nvPr/>
            </p:nvSpPr>
            <p:spPr>
              <a:xfrm>
                <a:off x="5164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13650;p48">
                <a:extLst>
                  <a:ext uri="{FF2B5EF4-FFF2-40B4-BE49-F238E27FC236}">
                    <a16:creationId xmlns:a16="http://schemas.microsoft.com/office/drawing/2014/main" id="{073B5A8C-327B-2B42-E1EB-2D5A1243777A}"/>
                  </a:ext>
                </a:extLst>
              </p:cNvPr>
              <p:cNvSpPr/>
              <p:nvPr/>
            </p:nvSpPr>
            <p:spPr>
              <a:xfrm>
                <a:off x="5545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13651;p48">
                <a:extLst>
                  <a:ext uri="{FF2B5EF4-FFF2-40B4-BE49-F238E27FC236}">
                    <a16:creationId xmlns:a16="http://schemas.microsoft.com/office/drawing/2014/main" id="{67E03C83-EB37-96D1-4E5B-2AA8725F3E40}"/>
                  </a:ext>
                </a:extLst>
              </p:cNvPr>
              <p:cNvSpPr/>
              <p:nvPr/>
            </p:nvSpPr>
            <p:spPr>
              <a:xfrm>
                <a:off x="5959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13652;p48">
                <a:extLst>
                  <a:ext uri="{FF2B5EF4-FFF2-40B4-BE49-F238E27FC236}">
                    <a16:creationId xmlns:a16="http://schemas.microsoft.com/office/drawing/2014/main" id="{BE1D21B4-BB2D-85BB-B9C1-1F856590AF54}"/>
                  </a:ext>
                </a:extLst>
              </p:cNvPr>
              <p:cNvSpPr/>
              <p:nvPr/>
            </p:nvSpPr>
            <p:spPr>
              <a:xfrm>
                <a:off x="63402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13653;p48">
                <a:extLst>
                  <a:ext uri="{FF2B5EF4-FFF2-40B4-BE49-F238E27FC236}">
                    <a16:creationId xmlns:a16="http://schemas.microsoft.com/office/drawing/2014/main" id="{09AA837F-4F70-C8E7-2884-3D52FE4979E2}"/>
                  </a:ext>
                </a:extLst>
              </p:cNvPr>
              <p:cNvSpPr/>
              <p:nvPr/>
            </p:nvSpPr>
            <p:spPr>
              <a:xfrm>
                <a:off x="67377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13654;p48">
                <a:extLst>
                  <a:ext uri="{FF2B5EF4-FFF2-40B4-BE49-F238E27FC236}">
                    <a16:creationId xmlns:a16="http://schemas.microsoft.com/office/drawing/2014/main" id="{8C6F75BD-81FC-5DD2-1998-CAAE9765FA04}"/>
                  </a:ext>
                </a:extLst>
              </p:cNvPr>
              <p:cNvSpPr/>
              <p:nvPr/>
            </p:nvSpPr>
            <p:spPr>
              <a:xfrm>
                <a:off x="7152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13655;p48">
                <a:extLst>
                  <a:ext uri="{FF2B5EF4-FFF2-40B4-BE49-F238E27FC236}">
                    <a16:creationId xmlns:a16="http://schemas.microsoft.com/office/drawing/2014/main" id="{442D09BE-EF4B-8EFA-069E-7AD22C893F80}"/>
                  </a:ext>
                </a:extLst>
              </p:cNvPr>
              <p:cNvSpPr/>
              <p:nvPr/>
            </p:nvSpPr>
            <p:spPr>
              <a:xfrm>
                <a:off x="7533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13656;p48">
                <a:extLst>
                  <a:ext uri="{FF2B5EF4-FFF2-40B4-BE49-F238E27FC236}">
                    <a16:creationId xmlns:a16="http://schemas.microsoft.com/office/drawing/2014/main" id="{4DE5729B-740B-4742-8549-E6C8D3F9DDFF}"/>
                  </a:ext>
                </a:extLst>
              </p:cNvPr>
              <p:cNvSpPr/>
              <p:nvPr/>
            </p:nvSpPr>
            <p:spPr>
              <a:xfrm>
                <a:off x="794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13657;p48">
                <a:extLst>
                  <a:ext uri="{FF2B5EF4-FFF2-40B4-BE49-F238E27FC236}">
                    <a16:creationId xmlns:a16="http://schemas.microsoft.com/office/drawing/2014/main" id="{5F24DA8B-4BAF-0221-B278-6FAE2B05684F}"/>
                  </a:ext>
                </a:extLst>
              </p:cNvPr>
              <p:cNvSpPr/>
              <p:nvPr/>
            </p:nvSpPr>
            <p:spPr>
              <a:xfrm>
                <a:off x="83282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13658;p48">
                <a:extLst>
                  <a:ext uri="{FF2B5EF4-FFF2-40B4-BE49-F238E27FC236}">
                    <a16:creationId xmlns:a16="http://schemas.microsoft.com/office/drawing/2014/main" id="{72263CF3-73D2-8EFC-7980-008ECDBB4F79}"/>
                  </a:ext>
                </a:extLst>
              </p:cNvPr>
              <p:cNvSpPr/>
              <p:nvPr/>
            </p:nvSpPr>
            <p:spPr>
              <a:xfrm>
                <a:off x="87257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13659;p48">
                <a:extLst>
                  <a:ext uri="{FF2B5EF4-FFF2-40B4-BE49-F238E27FC236}">
                    <a16:creationId xmlns:a16="http://schemas.microsoft.com/office/drawing/2014/main" id="{7DA92258-2055-F320-A48D-53AC25D57579}"/>
                  </a:ext>
                </a:extLst>
              </p:cNvPr>
              <p:cNvSpPr/>
              <p:nvPr/>
            </p:nvSpPr>
            <p:spPr>
              <a:xfrm>
                <a:off x="9139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13660;p48">
                <a:extLst>
                  <a:ext uri="{FF2B5EF4-FFF2-40B4-BE49-F238E27FC236}">
                    <a16:creationId xmlns:a16="http://schemas.microsoft.com/office/drawing/2014/main" id="{F7CA236D-38AE-9D8B-D2A9-FF1F6F52DF55}"/>
                  </a:ext>
                </a:extLst>
              </p:cNvPr>
              <p:cNvSpPr/>
              <p:nvPr/>
            </p:nvSpPr>
            <p:spPr>
              <a:xfrm>
                <a:off x="953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13661;p48">
                <a:extLst>
                  <a:ext uri="{FF2B5EF4-FFF2-40B4-BE49-F238E27FC236}">
                    <a16:creationId xmlns:a16="http://schemas.microsoft.com/office/drawing/2014/main" id="{4C89661C-C1E7-0A9F-EF57-C04DFFC57E98}"/>
                  </a:ext>
                </a:extLst>
              </p:cNvPr>
              <p:cNvSpPr/>
              <p:nvPr/>
            </p:nvSpPr>
            <p:spPr>
              <a:xfrm>
                <a:off x="9934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13662;p48">
                <a:extLst>
                  <a:ext uri="{FF2B5EF4-FFF2-40B4-BE49-F238E27FC236}">
                    <a16:creationId xmlns:a16="http://schemas.microsoft.com/office/drawing/2014/main" id="{05654F31-CEE4-D3CB-E757-059C85D0F04E}"/>
                  </a:ext>
                </a:extLst>
              </p:cNvPr>
              <p:cNvSpPr/>
              <p:nvPr/>
            </p:nvSpPr>
            <p:spPr>
              <a:xfrm>
                <a:off x="10332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13663;p48">
                <a:extLst>
                  <a:ext uri="{FF2B5EF4-FFF2-40B4-BE49-F238E27FC236}">
                    <a16:creationId xmlns:a16="http://schemas.microsoft.com/office/drawing/2014/main" id="{93591AD4-3A2F-129C-88B6-93CAE26120B3}"/>
                  </a:ext>
                </a:extLst>
              </p:cNvPr>
              <p:cNvSpPr/>
              <p:nvPr/>
            </p:nvSpPr>
            <p:spPr>
              <a:xfrm>
                <a:off x="10729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13664;p48">
                <a:extLst>
                  <a:ext uri="{FF2B5EF4-FFF2-40B4-BE49-F238E27FC236}">
                    <a16:creationId xmlns:a16="http://schemas.microsoft.com/office/drawing/2014/main" id="{5CE50588-C0F8-A0AA-CA35-DD55BE81FC04}"/>
                  </a:ext>
                </a:extLst>
              </p:cNvPr>
              <p:cNvSpPr/>
              <p:nvPr/>
            </p:nvSpPr>
            <p:spPr>
              <a:xfrm>
                <a:off x="11127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13665;p48">
                <a:extLst>
                  <a:ext uri="{FF2B5EF4-FFF2-40B4-BE49-F238E27FC236}">
                    <a16:creationId xmlns:a16="http://schemas.microsoft.com/office/drawing/2014/main" id="{439F67B6-5A5F-6E9D-7C0A-631B769E7AD9}"/>
                  </a:ext>
                </a:extLst>
              </p:cNvPr>
              <p:cNvSpPr/>
              <p:nvPr/>
            </p:nvSpPr>
            <p:spPr>
              <a:xfrm>
                <a:off x="1152500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13666;p48">
                <a:extLst>
                  <a:ext uri="{FF2B5EF4-FFF2-40B4-BE49-F238E27FC236}">
                    <a16:creationId xmlns:a16="http://schemas.microsoft.com/office/drawing/2014/main" id="{55303C87-9947-AFA5-AB77-05632993BC6A}"/>
                  </a:ext>
                </a:extLst>
              </p:cNvPr>
              <p:cNvSpPr/>
              <p:nvPr/>
            </p:nvSpPr>
            <p:spPr>
              <a:xfrm>
                <a:off x="119227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13667;p48">
                <a:extLst>
                  <a:ext uri="{FF2B5EF4-FFF2-40B4-BE49-F238E27FC236}">
                    <a16:creationId xmlns:a16="http://schemas.microsoft.com/office/drawing/2014/main" id="{4DF01274-E4E5-06EC-7C5A-7AAF436D3148}"/>
                  </a:ext>
                </a:extLst>
              </p:cNvPr>
              <p:cNvSpPr/>
              <p:nvPr/>
            </p:nvSpPr>
            <p:spPr>
              <a:xfrm>
                <a:off x="12320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13668;p48">
                <a:extLst>
                  <a:ext uri="{FF2B5EF4-FFF2-40B4-BE49-F238E27FC236}">
                    <a16:creationId xmlns:a16="http://schemas.microsoft.com/office/drawing/2014/main" id="{4DBCA57D-4C6F-7610-37CD-A79927D0E61B}"/>
                  </a:ext>
                </a:extLst>
              </p:cNvPr>
              <p:cNvSpPr/>
              <p:nvPr/>
            </p:nvSpPr>
            <p:spPr>
              <a:xfrm>
                <a:off x="3176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13669;p48">
                <a:extLst>
                  <a:ext uri="{FF2B5EF4-FFF2-40B4-BE49-F238E27FC236}">
                    <a16:creationId xmlns:a16="http://schemas.microsoft.com/office/drawing/2014/main" id="{F4E2743C-2944-8C40-F3B8-1DEF4C2F8201}"/>
                  </a:ext>
                </a:extLst>
              </p:cNvPr>
              <p:cNvSpPr/>
              <p:nvPr/>
            </p:nvSpPr>
            <p:spPr>
              <a:xfrm>
                <a:off x="355750" y="834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13670;p48">
                <a:extLst>
                  <a:ext uri="{FF2B5EF4-FFF2-40B4-BE49-F238E27FC236}">
                    <a16:creationId xmlns:a16="http://schemas.microsoft.com/office/drawing/2014/main" id="{10217BC6-FF31-4A65-52D2-B8B4610EDB54}"/>
                  </a:ext>
                </a:extLst>
              </p:cNvPr>
              <p:cNvSpPr/>
              <p:nvPr/>
            </p:nvSpPr>
            <p:spPr>
              <a:xfrm>
                <a:off x="3971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13671;p48">
                <a:extLst>
                  <a:ext uri="{FF2B5EF4-FFF2-40B4-BE49-F238E27FC236}">
                    <a16:creationId xmlns:a16="http://schemas.microsoft.com/office/drawing/2014/main" id="{D344A552-B6B4-6E93-1CB9-B2E7B3F99A95}"/>
                  </a:ext>
                </a:extLst>
              </p:cNvPr>
              <p:cNvSpPr/>
              <p:nvPr/>
            </p:nvSpPr>
            <p:spPr>
              <a:xfrm>
                <a:off x="435250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13672;p48">
                <a:extLst>
                  <a:ext uri="{FF2B5EF4-FFF2-40B4-BE49-F238E27FC236}">
                    <a16:creationId xmlns:a16="http://schemas.microsoft.com/office/drawing/2014/main" id="{8B3C137A-D221-F207-9E1C-D09AE916DAD3}"/>
                  </a:ext>
                </a:extLst>
              </p:cNvPr>
              <p:cNvSpPr/>
              <p:nvPr/>
            </p:nvSpPr>
            <p:spPr>
              <a:xfrm>
                <a:off x="475025" y="83427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13673;p48">
                <a:extLst>
                  <a:ext uri="{FF2B5EF4-FFF2-40B4-BE49-F238E27FC236}">
                    <a16:creationId xmlns:a16="http://schemas.microsoft.com/office/drawing/2014/main" id="{14CE2D18-07BF-9083-8D60-3B31D5016E1F}"/>
                  </a:ext>
                </a:extLst>
              </p:cNvPr>
              <p:cNvSpPr/>
              <p:nvPr/>
            </p:nvSpPr>
            <p:spPr>
              <a:xfrm>
                <a:off x="5164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13674;p48">
                <a:extLst>
                  <a:ext uri="{FF2B5EF4-FFF2-40B4-BE49-F238E27FC236}">
                    <a16:creationId xmlns:a16="http://schemas.microsoft.com/office/drawing/2014/main" id="{C5B4FC6C-DF07-D9A5-DC4D-6FE4ADA62286}"/>
                  </a:ext>
                </a:extLst>
              </p:cNvPr>
              <p:cNvSpPr/>
              <p:nvPr/>
            </p:nvSpPr>
            <p:spPr>
              <a:xfrm>
                <a:off x="5545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13675;p48">
                <a:extLst>
                  <a:ext uri="{FF2B5EF4-FFF2-40B4-BE49-F238E27FC236}">
                    <a16:creationId xmlns:a16="http://schemas.microsoft.com/office/drawing/2014/main" id="{288407F5-11FA-A526-A57F-FEB8A16E1B74}"/>
                  </a:ext>
                </a:extLst>
              </p:cNvPr>
              <p:cNvSpPr/>
              <p:nvPr/>
            </p:nvSpPr>
            <p:spPr>
              <a:xfrm>
                <a:off x="595925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13676;p48">
                <a:extLst>
                  <a:ext uri="{FF2B5EF4-FFF2-40B4-BE49-F238E27FC236}">
                    <a16:creationId xmlns:a16="http://schemas.microsoft.com/office/drawing/2014/main" id="{5597AA7A-17DA-8E17-040F-7D414B1C2F6D}"/>
                  </a:ext>
                </a:extLst>
              </p:cNvPr>
              <p:cNvSpPr/>
              <p:nvPr/>
            </p:nvSpPr>
            <p:spPr>
              <a:xfrm>
                <a:off x="63402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13677;p48">
                <a:extLst>
                  <a:ext uri="{FF2B5EF4-FFF2-40B4-BE49-F238E27FC236}">
                    <a16:creationId xmlns:a16="http://schemas.microsoft.com/office/drawing/2014/main" id="{6C80D8F6-ADF1-EC72-3CA3-05FFCD7A5B6A}"/>
                  </a:ext>
                </a:extLst>
              </p:cNvPr>
              <p:cNvSpPr/>
              <p:nvPr/>
            </p:nvSpPr>
            <p:spPr>
              <a:xfrm>
                <a:off x="67377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13678;p48">
                <a:extLst>
                  <a:ext uri="{FF2B5EF4-FFF2-40B4-BE49-F238E27FC236}">
                    <a16:creationId xmlns:a16="http://schemas.microsoft.com/office/drawing/2014/main" id="{8BE8E47C-8547-943E-9ECE-EE2DF82DC363}"/>
                  </a:ext>
                </a:extLst>
              </p:cNvPr>
              <p:cNvSpPr/>
              <p:nvPr/>
            </p:nvSpPr>
            <p:spPr>
              <a:xfrm>
                <a:off x="7152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13679;p48">
                <a:extLst>
                  <a:ext uri="{FF2B5EF4-FFF2-40B4-BE49-F238E27FC236}">
                    <a16:creationId xmlns:a16="http://schemas.microsoft.com/office/drawing/2014/main" id="{D2245C25-E965-82C6-64D6-93EA0EA579E6}"/>
                  </a:ext>
                </a:extLst>
              </p:cNvPr>
              <p:cNvSpPr/>
              <p:nvPr/>
            </p:nvSpPr>
            <p:spPr>
              <a:xfrm>
                <a:off x="753300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13680;p48">
                <a:extLst>
                  <a:ext uri="{FF2B5EF4-FFF2-40B4-BE49-F238E27FC236}">
                    <a16:creationId xmlns:a16="http://schemas.microsoft.com/office/drawing/2014/main" id="{DE23C4F3-E907-D276-0FDD-1163B67A6E22}"/>
                  </a:ext>
                </a:extLst>
              </p:cNvPr>
              <p:cNvSpPr/>
              <p:nvPr/>
            </p:nvSpPr>
            <p:spPr>
              <a:xfrm>
                <a:off x="794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13681;p48">
                <a:extLst>
                  <a:ext uri="{FF2B5EF4-FFF2-40B4-BE49-F238E27FC236}">
                    <a16:creationId xmlns:a16="http://schemas.microsoft.com/office/drawing/2014/main" id="{8935293B-8EF6-DCD2-F246-E1E0273B5FD6}"/>
                  </a:ext>
                </a:extLst>
              </p:cNvPr>
              <p:cNvSpPr/>
              <p:nvPr/>
            </p:nvSpPr>
            <p:spPr>
              <a:xfrm>
                <a:off x="8328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13682;p48">
                <a:extLst>
                  <a:ext uri="{FF2B5EF4-FFF2-40B4-BE49-F238E27FC236}">
                    <a16:creationId xmlns:a16="http://schemas.microsoft.com/office/drawing/2014/main" id="{0CAEE798-0B8C-8B57-8960-CC499699ABC0}"/>
                  </a:ext>
                </a:extLst>
              </p:cNvPr>
              <p:cNvSpPr/>
              <p:nvPr/>
            </p:nvSpPr>
            <p:spPr>
              <a:xfrm>
                <a:off x="872575" y="8342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13683;p48">
                <a:extLst>
                  <a:ext uri="{FF2B5EF4-FFF2-40B4-BE49-F238E27FC236}">
                    <a16:creationId xmlns:a16="http://schemas.microsoft.com/office/drawing/2014/main" id="{7F002186-B2D9-32FA-96C1-C58BCA32A2D6}"/>
                  </a:ext>
                </a:extLst>
              </p:cNvPr>
              <p:cNvSpPr/>
              <p:nvPr/>
            </p:nvSpPr>
            <p:spPr>
              <a:xfrm>
                <a:off x="9139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13684;p48">
                <a:extLst>
                  <a:ext uri="{FF2B5EF4-FFF2-40B4-BE49-F238E27FC236}">
                    <a16:creationId xmlns:a16="http://schemas.microsoft.com/office/drawing/2014/main" id="{B14D19B4-22CE-2D31-7E94-8BFD9D9896B2}"/>
                  </a:ext>
                </a:extLst>
              </p:cNvPr>
              <p:cNvSpPr/>
              <p:nvPr/>
            </p:nvSpPr>
            <p:spPr>
              <a:xfrm>
                <a:off x="953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13685;p48">
                <a:extLst>
                  <a:ext uri="{FF2B5EF4-FFF2-40B4-BE49-F238E27FC236}">
                    <a16:creationId xmlns:a16="http://schemas.microsoft.com/office/drawing/2014/main" id="{24E30277-1B23-5EB9-97FD-E331DE38637C}"/>
                  </a:ext>
                </a:extLst>
              </p:cNvPr>
              <p:cNvSpPr/>
              <p:nvPr/>
            </p:nvSpPr>
            <p:spPr>
              <a:xfrm>
                <a:off x="9934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13686;p48">
                <a:extLst>
                  <a:ext uri="{FF2B5EF4-FFF2-40B4-BE49-F238E27FC236}">
                    <a16:creationId xmlns:a16="http://schemas.microsoft.com/office/drawing/2014/main" id="{86D8E0C6-DAA2-2A39-9B42-57DE4B12CE09}"/>
                  </a:ext>
                </a:extLst>
              </p:cNvPr>
              <p:cNvSpPr/>
              <p:nvPr/>
            </p:nvSpPr>
            <p:spPr>
              <a:xfrm>
                <a:off x="10332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13687;p48">
                <a:extLst>
                  <a:ext uri="{FF2B5EF4-FFF2-40B4-BE49-F238E27FC236}">
                    <a16:creationId xmlns:a16="http://schemas.microsoft.com/office/drawing/2014/main" id="{ACDDF713-60D9-75D2-75B3-364436992382}"/>
                  </a:ext>
                </a:extLst>
              </p:cNvPr>
              <p:cNvSpPr/>
              <p:nvPr/>
            </p:nvSpPr>
            <p:spPr>
              <a:xfrm>
                <a:off x="10729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13688;p48">
                <a:extLst>
                  <a:ext uri="{FF2B5EF4-FFF2-40B4-BE49-F238E27FC236}">
                    <a16:creationId xmlns:a16="http://schemas.microsoft.com/office/drawing/2014/main" id="{FA01DA1D-3FBF-8C42-0ACF-3036A453E835}"/>
                  </a:ext>
                </a:extLst>
              </p:cNvPr>
              <p:cNvSpPr/>
              <p:nvPr/>
            </p:nvSpPr>
            <p:spPr>
              <a:xfrm>
                <a:off x="11127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13689;p48">
                <a:extLst>
                  <a:ext uri="{FF2B5EF4-FFF2-40B4-BE49-F238E27FC236}">
                    <a16:creationId xmlns:a16="http://schemas.microsoft.com/office/drawing/2014/main" id="{2175217B-BAFC-1DC7-4AAA-8BD06A0FCF81}"/>
                  </a:ext>
                </a:extLst>
              </p:cNvPr>
              <p:cNvSpPr/>
              <p:nvPr/>
            </p:nvSpPr>
            <p:spPr>
              <a:xfrm>
                <a:off x="1152500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13690;p48">
                <a:extLst>
                  <a:ext uri="{FF2B5EF4-FFF2-40B4-BE49-F238E27FC236}">
                    <a16:creationId xmlns:a16="http://schemas.microsoft.com/office/drawing/2014/main" id="{7FACD816-F3F9-EA0A-DC2F-182A9C62F54D}"/>
                  </a:ext>
                </a:extLst>
              </p:cNvPr>
              <p:cNvSpPr/>
              <p:nvPr/>
            </p:nvSpPr>
            <p:spPr>
              <a:xfrm>
                <a:off x="119227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13691;p48">
                <a:extLst>
                  <a:ext uri="{FF2B5EF4-FFF2-40B4-BE49-F238E27FC236}">
                    <a16:creationId xmlns:a16="http://schemas.microsoft.com/office/drawing/2014/main" id="{44FD98D9-FBD9-EE8F-5A73-44101F49CBAD}"/>
                  </a:ext>
                </a:extLst>
              </p:cNvPr>
              <p:cNvSpPr/>
              <p:nvPr/>
            </p:nvSpPr>
            <p:spPr>
              <a:xfrm>
                <a:off x="12320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13692;p48">
                <a:extLst>
                  <a:ext uri="{FF2B5EF4-FFF2-40B4-BE49-F238E27FC236}">
                    <a16:creationId xmlns:a16="http://schemas.microsoft.com/office/drawing/2014/main" id="{08A40CA9-CF20-16D0-136A-883FBCE28312}"/>
                  </a:ext>
                </a:extLst>
              </p:cNvPr>
              <p:cNvSpPr/>
              <p:nvPr/>
            </p:nvSpPr>
            <p:spPr>
              <a:xfrm>
                <a:off x="3176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13693;p48">
                <a:extLst>
                  <a:ext uri="{FF2B5EF4-FFF2-40B4-BE49-F238E27FC236}">
                    <a16:creationId xmlns:a16="http://schemas.microsoft.com/office/drawing/2014/main" id="{DB14695F-B23E-C700-810D-ADCA8671C2BF}"/>
                  </a:ext>
                </a:extLst>
              </p:cNvPr>
              <p:cNvSpPr/>
              <p:nvPr/>
            </p:nvSpPr>
            <p:spPr>
              <a:xfrm>
                <a:off x="355750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13694;p48">
                <a:extLst>
                  <a:ext uri="{FF2B5EF4-FFF2-40B4-BE49-F238E27FC236}">
                    <a16:creationId xmlns:a16="http://schemas.microsoft.com/office/drawing/2014/main" id="{051D3FFB-652F-5CE5-6B97-E21DA28B4204}"/>
                  </a:ext>
                </a:extLst>
              </p:cNvPr>
              <p:cNvSpPr/>
              <p:nvPr/>
            </p:nvSpPr>
            <p:spPr>
              <a:xfrm>
                <a:off x="3971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8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13695;p48">
                <a:extLst>
                  <a:ext uri="{FF2B5EF4-FFF2-40B4-BE49-F238E27FC236}">
                    <a16:creationId xmlns:a16="http://schemas.microsoft.com/office/drawing/2014/main" id="{915A0939-C4AB-D9AA-2C38-8BC83BFD9E02}"/>
                  </a:ext>
                </a:extLst>
              </p:cNvPr>
              <p:cNvSpPr/>
              <p:nvPr/>
            </p:nvSpPr>
            <p:spPr>
              <a:xfrm>
                <a:off x="43525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13696;p48">
                <a:extLst>
                  <a:ext uri="{FF2B5EF4-FFF2-40B4-BE49-F238E27FC236}">
                    <a16:creationId xmlns:a16="http://schemas.microsoft.com/office/drawing/2014/main" id="{D99C6116-78E3-6383-6C23-95224D7A7C0C}"/>
                  </a:ext>
                </a:extLst>
              </p:cNvPr>
              <p:cNvSpPr/>
              <p:nvPr/>
            </p:nvSpPr>
            <p:spPr>
              <a:xfrm>
                <a:off x="47500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13697;p48">
                <a:extLst>
                  <a:ext uri="{FF2B5EF4-FFF2-40B4-BE49-F238E27FC236}">
                    <a16:creationId xmlns:a16="http://schemas.microsoft.com/office/drawing/2014/main" id="{72F06F80-730A-D020-ADC9-447B8DF2DCA8}"/>
                  </a:ext>
                </a:extLst>
              </p:cNvPr>
              <p:cNvSpPr/>
              <p:nvPr/>
            </p:nvSpPr>
            <p:spPr>
              <a:xfrm>
                <a:off x="5164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13698;p48">
                <a:extLst>
                  <a:ext uri="{FF2B5EF4-FFF2-40B4-BE49-F238E27FC236}">
                    <a16:creationId xmlns:a16="http://schemas.microsoft.com/office/drawing/2014/main" id="{3EF81877-E6AC-FC85-A524-9A5CC70CF0F8}"/>
                  </a:ext>
                </a:extLst>
              </p:cNvPr>
              <p:cNvSpPr/>
              <p:nvPr/>
            </p:nvSpPr>
            <p:spPr>
              <a:xfrm>
                <a:off x="5545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13699;p48">
                <a:extLst>
                  <a:ext uri="{FF2B5EF4-FFF2-40B4-BE49-F238E27FC236}">
                    <a16:creationId xmlns:a16="http://schemas.microsoft.com/office/drawing/2014/main" id="{5151A5D4-E34E-B3D0-A56F-0AA0417F508C}"/>
                  </a:ext>
                </a:extLst>
              </p:cNvPr>
              <p:cNvSpPr/>
              <p:nvPr/>
            </p:nvSpPr>
            <p:spPr>
              <a:xfrm>
                <a:off x="595925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13700;p48">
                <a:extLst>
                  <a:ext uri="{FF2B5EF4-FFF2-40B4-BE49-F238E27FC236}">
                    <a16:creationId xmlns:a16="http://schemas.microsoft.com/office/drawing/2014/main" id="{9ABEA6E3-E0B2-A7E3-8E8A-6DC95E3292D3}"/>
                  </a:ext>
                </a:extLst>
              </p:cNvPr>
              <p:cNvSpPr/>
              <p:nvPr/>
            </p:nvSpPr>
            <p:spPr>
              <a:xfrm>
                <a:off x="63402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13701;p48">
                <a:extLst>
                  <a:ext uri="{FF2B5EF4-FFF2-40B4-BE49-F238E27FC236}">
                    <a16:creationId xmlns:a16="http://schemas.microsoft.com/office/drawing/2014/main" id="{62F29F55-DF5B-8A02-6D78-16F85BD13B83}"/>
                  </a:ext>
                </a:extLst>
              </p:cNvPr>
              <p:cNvSpPr/>
              <p:nvPr/>
            </p:nvSpPr>
            <p:spPr>
              <a:xfrm>
                <a:off x="67377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13702;p48">
                <a:extLst>
                  <a:ext uri="{FF2B5EF4-FFF2-40B4-BE49-F238E27FC236}">
                    <a16:creationId xmlns:a16="http://schemas.microsoft.com/office/drawing/2014/main" id="{6E4EF5CC-8130-419F-1CEB-845DAB8D79B1}"/>
                  </a:ext>
                </a:extLst>
              </p:cNvPr>
              <p:cNvSpPr/>
              <p:nvPr/>
            </p:nvSpPr>
            <p:spPr>
              <a:xfrm>
                <a:off x="7152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13703;p48">
                <a:extLst>
                  <a:ext uri="{FF2B5EF4-FFF2-40B4-BE49-F238E27FC236}">
                    <a16:creationId xmlns:a16="http://schemas.microsoft.com/office/drawing/2014/main" id="{D02BC75F-AC1C-941C-0119-9B147D598450}"/>
                  </a:ext>
                </a:extLst>
              </p:cNvPr>
              <p:cNvSpPr/>
              <p:nvPr/>
            </p:nvSpPr>
            <p:spPr>
              <a:xfrm>
                <a:off x="7533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13704;p48">
                <a:extLst>
                  <a:ext uri="{FF2B5EF4-FFF2-40B4-BE49-F238E27FC236}">
                    <a16:creationId xmlns:a16="http://schemas.microsoft.com/office/drawing/2014/main" id="{DAAD98E7-16D8-A7EA-8B7E-2858C6C516E2}"/>
                  </a:ext>
                </a:extLst>
              </p:cNvPr>
              <p:cNvSpPr/>
              <p:nvPr/>
            </p:nvSpPr>
            <p:spPr>
              <a:xfrm>
                <a:off x="794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13705;p48">
                <a:extLst>
                  <a:ext uri="{FF2B5EF4-FFF2-40B4-BE49-F238E27FC236}">
                    <a16:creationId xmlns:a16="http://schemas.microsoft.com/office/drawing/2014/main" id="{2D2F8507-1263-8831-F047-09215C24F96B}"/>
                  </a:ext>
                </a:extLst>
              </p:cNvPr>
              <p:cNvSpPr/>
              <p:nvPr/>
            </p:nvSpPr>
            <p:spPr>
              <a:xfrm>
                <a:off x="832825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13706;p48">
                <a:extLst>
                  <a:ext uri="{FF2B5EF4-FFF2-40B4-BE49-F238E27FC236}">
                    <a16:creationId xmlns:a16="http://schemas.microsoft.com/office/drawing/2014/main" id="{13AB888F-1D96-B0FA-2FCF-201A8505A1ED}"/>
                  </a:ext>
                </a:extLst>
              </p:cNvPr>
              <p:cNvSpPr/>
              <p:nvPr/>
            </p:nvSpPr>
            <p:spPr>
              <a:xfrm>
                <a:off x="872575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1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13707;p48">
                <a:extLst>
                  <a:ext uri="{FF2B5EF4-FFF2-40B4-BE49-F238E27FC236}">
                    <a16:creationId xmlns:a16="http://schemas.microsoft.com/office/drawing/2014/main" id="{8E98C99E-C253-AC71-D222-A3F70CA8A22A}"/>
                  </a:ext>
                </a:extLst>
              </p:cNvPr>
              <p:cNvSpPr/>
              <p:nvPr/>
            </p:nvSpPr>
            <p:spPr>
              <a:xfrm>
                <a:off x="9139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13708;p48">
                <a:extLst>
                  <a:ext uri="{FF2B5EF4-FFF2-40B4-BE49-F238E27FC236}">
                    <a16:creationId xmlns:a16="http://schemas.microsoft.com/office/drawing/2014/main" id="{2E5C3ECC-3AA1-80B8-4258-8E87E3F5F555}"/>
                  </a:ext>
                </a:extLst>
              </p:cNvPr>
              <p:cNvSpPr/>
              <p:nvPr/>
            </p:nvSpPr>
            <p:spPr>
              <a:xfrm>
                <a:off x="953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13709;p48">
                <a:extLst>
                  <a:ext uri="{FF2B5EF4-FFF2-40B4-BE49-F238E27FC236}">
                    <a16:creationId xmlns:a16="http://schemas.microsoft.com/office/drawing/2014/main" id="{22942937-708D-CBD8-50F4-2D9F0D7513A6}"/>
                  </a:ext>
                </a:extLst>
              </p:cNvPr>
              <p:cNvSpPr/>
              <p:nvPr/>
            </p:nvSpPr>
            <p:spPr>
              <a:xfrm>
                <a:off x="9934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8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13710;p48">
                <a:extLst>
                  <a:ext uri="{FF2B5EF4-FFF2-40B4-BE49-F238E27FC236}">
                    <a16:creationId xmlns:a16="http://schemas.microsoft.com/office/drawing/2014/main" id="{26333143-0330-53EF-4EF2-790A5B31BFED}"/>
                  </a:ext>
                </a:extLst>
              </p:cNvPr>
              <p:cNvSpPr/>
              <p:nvPr/>
            </p:nvSpPr>
            <p:spPr>
              <a:xfrm>
                <a:off x="10332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13711;p48">
                <a:extLst>
                  <a:ext uri="{FF2B5EF4-FFF2-40B4-BE49-F238E27FC236}">
                    <a16:creationId xmlns:a16="http://schemas.microsoft.com/office/drawing/2014/main" id="{D6010C99-2DA7-9CF9-D4EC-2351327C910D}"/>
                  </a:ext>
                </a:extLst>
              </p:cNvPr>
              <p:cNvSpPr/>
              <p:nvPr/>
            </p:nvSpPr>
            <p:spPr>
              <a:xfrm>
                <a:off x="10729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13712;p48">
                <a:extLst>
                  <a:ext uri="{FF2B5EF4-FFF2-40B4-BE49-F238E27FC236}">
                    <a16:creationId xmlns:a16="http://schemas.microsoft.com/office/drawing/2014/main" id="{ECBD673A-2444-D07B-6F81-C524A2C05109}"/>
                  </a:ext>
                </a:extLst>
              </p:cNvPr>
              <p:cNvSpPr/>
              <p:nvPr/>
            </p:nvSpPr>
            <p:spPr>
              <a:xfrm>
                <a:off x="11127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13713;p48">
                <a:extLst>
                  <a:ext uri="{FF2B5EF4-FFF2-40B4-BE49-F238E27FC236}">
                    <a16:creationId xmlns:a16="http://schemas.microsoft.com/office/drawing/2014/main" id="{B0FED09A-AB70-A684-2ECD-2D1D74080E45}"/>
                  </a:ext>
                </a:extLst>
              </p:cNvPr>
              <p:cNvSpPr/>
              <p:nvPr/>
            </p:nvSpPr>
            <p:spPr>
              <a:xfrm>
                <a:off x="1152500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13714;p48">
                <a:extLst>
                  <a:ext uri="{FF2B5EF4-FFF2-40B4-BE49-F238E27FC236}">
                    <a16:creationId xmlns:a16="http://schemas.microsoft.com/office/drawing/2014/main" id="{C9E2D40F-7245-60BF-29E8-7734B8D32947}"/>
                  </a:ext>
                </a:extLst>
              </p:cNvPr>
              <p:cNvSpPr/>
              <p:nvPr/>
            </p:nvSpPr>
            <p:spPr>
              <a:xfrm>
                <a:off x="119227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13715;p48">
                <a:extLst>
                  <a:ext uri="{FF2B5EF4-FFF2-40B4-BE49-F238E27FC236}">
                    <a16:creationId xmlns:a16="http://schemas.microsoft.com/office/drawing/2014/main" id="{F4CB5477-D556-2913-378C-5543C1FAA57B}"/>
                  </a:ext>
                </a:extLst>
              </p:cNvPr>
              <p:cNvSpPr/>
              <p:nvPr/>
            </p:nvSpPr>
            <p:spPr>
              <a:xfrm>
                <a:off x="12320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13716;p48">
                <a:extLst>
                  <a:ext uri="{FF2B5EF4-FFF2-40B4-BE49-F238E27FC236}">
                    <a16:creationId xmlns:a16="http://schemas.microsoft.com/office/drawing/2014/main" id="{3F076040-7B46-454D-F429-042BE2B9964F}"/>
                  </a:ext>
                </a:extLst>
              </p:cNvPr>
              <p:cNvSpPr/>
              <p:nvPr/>
            </p:nvSpPr>
            <p:spPr>
              <a:xfrm>
                <a:off x="355750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13717;p48">
                <a:extLst>
                  <a:ext uri="{FF2B5EF4-FFF2-40B4-BE49-F238E27FC236}">
                    <a16:creationId xmlns:a16="http://schemas.microsoft.com/office/drawing/2014/main" id="{734778DA-A0EB-CAEF-76CE-C41663291D99}"/>
                  </a:ext>
                </a:extLst>
              </p:cNvPr>
              <p:cNvSpPr/>
              <p:nvPr/>
            </p:nvSpPr>
            <p:spPr>
              <a:xfrm>
                <a:off x="3971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13718;p48">
                <a:extLst>
                  <a:ext uri="{FF2B5EF4-FFF2-40B4-BE49-F238E27FC236}">
                    <a16:creationId xmlns:a16="http://schemas.microsoft.com/office/drawing/2014/main" id="{E6AEBDD9-5C03-588C-B71F-8CED1B59CFB9}"/>
                  </a:ext>
                </a:extLst>
              </p:cNvPr>
              <p:cNvSpPr/>
              <p:nvPr/>
            </p:nvSpPr>
            <p:spPr>
              <a:xfrm>
                <a:off x="435250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13719;p48">
                <a:extLst>
                  <a:ext uri="{FF2B5EF4-FFF2-40B4-BE49-F238E27FC236}">
                    <a16:creationId xmlns:a16="http://schemas.microsoft.com/office/drawing/2014/main" id="{9182882F-EFEB-0719-439E-7166CA8AD5F8}"/>
                  </a:ext>
                </a:extLst>
              </p:cNvPr>
              <p:cNvSpPr/>
              <p:nvPr/>
            </p:nvSpPr>
            <p:spPr>
              <a:xfrm>
                <a:off x="475025" y="7660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13720;p48">
                <a:extLst>
                  <a:ext uri="{FF2B5EF4-FFF2-40B4-BE49-F238E27FC236}">
                    <a16:creationId xmlns:a16="http://schemas.microsoft.com/office/drawing/2014/main" id="{DCA92A5B-69BF-3882-BCB4-8CB6918822CF}"/>
                  </a:ext>
                </a:extLst>
              </p:cNvPr>
              <p:cNvSpPr/>
              <p:nvPr/>
            </p:nvSpPr>
            <p:spPr>
              <a:xfrm>
                <a:off x="5164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13721;p48">
                <a:extLst>
                  <a:ext uri="{FF2B5EF4-FFF2-40B4-BE49-F238E27FC236}">
                    <a16:creationId xmlns:a16="http://schemas.microsoft.com/office/drawing/2014/main" id="{7808B7D3-6174-454F-271F-80A9EDE68A59}"/>
                  </a:ext>
                </a:extLst>
              </p:cNvPr>
              <p:cNvSpPr/>
              <p:nvPr/>
            </p:nvSpPr>
            <p:spPr>
              <a:xfrm>
                <a:off x="5545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13722;p48">
                <a:extLst>
                  <a:ext uri="{FF2B5EF4-FFF2-40B4-BE49-F238E27FC236}">
                    <a16:creationId xmlns:a16="http://schemas.microsoft.com/office/drawing/2014/main" id="{D05DE41D-0F06-7A59-826F-1AA08E735C50}"/>
                  </a:ext>
                </a:extLst>
              </p:cNvPr>
              <p:cNvSpPr/>
              <p:nvPr/>
            </p:nvSpPr>
            <p:spPr>
              <a:xfrm>
                <a:off x="595925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13723;p48">
                <a:extLst>
                  <a:ext uri="{FF2B5EF4-FFF2-40B4-BE49-F238E27FC236}">
                    <a16:creationId xmlns:a16="http://schemas.microsoft.com/office/drawing/2014/main" id="{1DD8EB3C-AFF4-4918-1E82-3F40B1A35697}"/>
                  </a:ext>
                </a:extLst>
              </p:cNvPr>
              <p:cNvSpPr/>
              <p:nvPr/>
            </p:nvSpPr>
            <p:spPr>
              <a:xfrm>
                <a:off x="63402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13724;p48">
                <a:extLst>
                  <a:ext uri="{FF2B5EF4-FFF2-40B4-BE49-F238E27FC236}">
                    <a16:creationId xmlns:a16="http://schemas.microsoft.com/office/drawing/2014/main" id="{557B3827-3103-7933-3E2B-D98A89BDFD6E}"/>
                  </a:ext>
                </a:extLst>
              </p:cNvPr>
              <p:cNvSpPr/>
              <p:nvPr/>
            </p:nvSpPr>
            <p:spPr>
              <a:xfrm>
                <a:off x="67377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13725;p48">
                <a:extLst>
                  <a:ext uri="{FF2B5EF4-FFF2-40B4-BE49-F238E27FC236}">
                    <a16:creationId xmlns:a16="http://schemas.microsoft.com/office/drawing/2014/main" id="{A1A4A7B1-B884-9BBF-F4C7-FDD70734169F}"/>
                  </a:ext>
                </a:extLst>
              </p:cNvPr>
              <p:cNvSpPr/>
              <p:nvPr/>
            </p:nvSpPr>
            <p:spPr>
              <a:xfrm>
                <a:off x="7152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13726;p48">
                <a:extLst>
                  <a:ext uri="{FF2B5EF4-FFF2-40B4-BE49-F238E27FC236}">
                    <a16:creationId xmlns:a16="http://schemas.microsoft.com/office/drawing/2014/main" id="{D3F268A0-0E1A-9117-8386-D906338186D3}"/>
                  </a:ext>
                </a:extLst>
              </p:cNvPr>
              <p:cNvSpPr/>
              <p:nvPr/>
            </p:nvSpPr>
            <p:spPr>
              <a:xfrm>
                <a:off x="753300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13727;p48">
                <a:extLst>
                  <a:ext uri="{FF2B5EF4-FFF2-40B4-BE49-F238E27FC236}">
                    <a16:creationId xmlns:a16="http://schemas.microsoft.com/office/drawing/2014/main" id="{DD0D8DD8-3145-A57C-44D1-41BFFC5EAA4F}"/>
                  </a:ext>
                </a:extLst>
              </p:cNvPr>
              <p:cNvSpPr/>
              <p:nvPr/>
            </p:nvSpPr>
            <p:spPr>
              <a:xfrm>
                <a:off x="794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13728;p48">
                <a:extLst>
                  <a:ext uri="{FF2B5EF4-FFF2-40B4-BE49-F238E27FC236}">
                    <a16:creationId xmlns:a16="http://schemas.microsoft.com/office/drawing/2014/main" id="{86E0ECB6-12F9-EEA8-8FA9-AFEA5756E8FA}"/>
                  </a:ext>
                </a:extLst>
              </p:cNvPr>
              <p:cNvSpPr/>
              <p:nvPr/>
            </p:nvSpPr>
            <p:spPr>
              <a:xfrm>
                <a:off x="8328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13729;p48">
                <a:extLst>
                  <a:ext uri="{FF2B5EF4-FFF2-40B4-BE49-F238E27FC236}">
                    <a16:creationId xmlns:a16="http://schemas.microsoft.com/office/drawing/2014/main" id="{ADCEF64F-5C70-2877-3A15-F138B58E4CB4}"/>
                  </a:ext>
                </a:extLst>
              </p:cNvPr>
              <p:cNvSpPr/>
              <p:nvPr/>
            </p:nvSpPr>
            <p:spPr>
              <a:xfrm>
                <a:off x="872575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2"/>
                      <a:pt x="0" y="211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13730;p48">
                <a:extLst>
                  <a:ext uri="{FF2B5EF4-FFF2-40B4-BE49-F238E27FC236}">
                    <a16:creationId xmlns:a16="http://schemas.microsoft.com/office/drawing/2014/main" id="{58194311-AECB-EA23-5026-7347C52B7B1F}"/>
                  </a:ext>
                </a:extLst>
              </p:cNvPr>
              <p:cNvSpPr/>
              <p:nvPr/>
            </p:nvSpPr>
            <p:spPr>
              <a:xfrm>
                <a:off x="9139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13731;p48">
                <a:extLst>
                  <a:ext uri="{FF2B5EF4-FFF2-40B4-BE49-F238E27FC236}">
                    <a16:creationId xmlns:a16="http://schemas.microsoft.com/office/drawing/2014/main" id="{6927D836-8DE8-E599-A93F-2FDBBC279CAE}"/>
                  </a:ext>
                </a:extLst>
              </p:cNvPr>
              <p:cNvSpPr/>
              <p:nvPr/>
            </p:nvSpPr>
            <p:spPr>
              <a:xfrm>
                <a:off x="953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13732;p48">
                <a:extLst>
                  <a:ext uri="{FF2B5EF4-FFF2-40B4-BE49-F238E27FC236}">
                    <a16:creationId xmlns:a16="http://schemas.microsoft.com/office/drawing/2014/main" id="{2A934C61-C911-0D83-9B53-16665CF88FF0}"/>
                  </a:ext>
                </a:extLst>
              </p:cNvPr>
              <p:cNvSpPr/>
              <p:nvPr/>
            </p:nvSpPr>
            <p:spPr>
              <a:xfrm>
                <a:off x="9934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13733;p48">
                <a:extLst>
                  <a:ext uri="{FF2B5EF4-FFF2-40B4-BE49-F238E27FC236}">
                    <a16:creationId xmlns:a16="http://schemas.microsoft.com/office/drawing/2014/main" id="{DEC8B315-A0C4-668E-5EFE-282E7AF80D8E}"/>
                  </a:ext>
                </a:extLst>
              </p:cNvPr>
              <p:cNvSpPr/>
              <p:nvPr/>
            </p:nvSpPr>
            <p:spPr>
              <a:xfrm>
                <a:off x="10332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13734;p48">
                <a:extLst>
                  <a:ext uri="{FF2B5EF4-FFF2-40B4-BE49-F238E27FC236}">
                    <a16:creationId xmlns:a16="http://schemas.microsoft.com/office/drawing/2014/main" id="{98B9BE83-AF35-C0A3-4433-2B4E79C11DC4}"/>
                  </a:ext>
                </a:extLst>
              </p:cNvPr>
              <p:cNvSpPr/>
              <p:nvPr/>
            </p:nvSpPr>
            <p:spPr>
              <a:xfrm>
                <a:off x="107297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13735;p48">
                <a:extLst>
                  <a:ext uri="{FF2B5EF4-FFF2-40B4-BE49-F238E27FC236}">
                    <a16:creationId xmlns:a16="http://schemas.microsoft.com/office/drawing/2014/main" id="{4F78B4F3-AEB1-CADE-904C-6AF2EB7AD195}"/>
                  </a:ext>
                </a:extLst>
              </p:cNvPr>
              <p:cNvSpPr/>
              <p:nvPr/>
            </p:nvSpPr>
            <p:spPr>
              <a:xfrm>
                <a:off x="11127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13736;p48">
                <a:extLst>
                  <a:ext uri="{FF2B5EF4-FFF2-40B4-BE49-F238E27FC236}">
                    <a16:creationId xmlns:a16="http://schemas.microsoft.com/office/drawing/2014/main" id="{E4268452-AA79-1520-BBA2-799846B3951D}"/>
                  </a:ext>
                </a:extLst>
              </p:cNvPr>
              <p:cNvSpPr/>
              <p:nvPr/>
            </p:nvSpPr>
            <p:spPr>
              <a:xfrm>
                <a:off x="1152500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13737;p48">
                <a:extLst>
                  <a:ext uri="{FF2B5EF4-FFF2-40B4-BE49-F238E27FC236}">
                    <a16:creationId xmlns:a16="http://schemas.microsoft.com/office/drawing/2014/main" id="{9583CC72-C75A-6344-147D-BBE95A1542CC}"/>
                  </a:ext>
                </a:extLst>
              </p:cNvPr>
              <p:cNvSpPr/>
              <p:nvPr/>
            </p:nvSpPr>
            <p:spPr>
              <a:xfrm>
                <a:off x="119227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13738;p48">
                <a:extLst>
                  <a:ext uri="{FF2B5EF4-FFF2-40B4-BE49-F238E27FC236}">
                    <a16:creationId xmlns:a16="http://schemas.microsoft.com/office/drawing/2014/main" id="{63A89719-4A64-4867-1B92-1916D4DD1A51}"/>
                  </a:ext>
                </a:extLst>
              </p:cNvPr>
              <p:cNvSpPr/>
              <p:nvPr/>
            </p:nvSpPr>
            <p:spPr>
              <a:xfrm>
                <a:off x="12320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13739;p48">
                <a:extLst>
                  <a:ext uri="{FF2B5EF4-FFF2-40B4-BE49-F238E27FC236}">
                    <a16:creationId xmlns:a16="http://schemas.microsoft.com/office/drawing/2014/main" id="{D8984869-6E99-8B61-17E8-889BC2539E5C}"/>
                  </a:ext>
                </a:extLst>
              </p:cNvPr>
              <p:cNvSpPr/>
              <p:nvPr/>
            </p:nvSpPr>
            <p:spPr>
              <a:xfrm>
                <a:off x="355750" y="7319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13740;p48">
                <a:extLst>
                  <a:ext uri="{FF2B5EF4-FFF2-40B4-BE49-F238E27FC236}">
                    <a16:creationId xmlns:a16="http://schemas.microsoft.com/office/drawing/2014/main" id="{A3DD245E-7174-3369-55C0-36B0D1A492E6}"/>
                  </a:ext>
                </a:extLst>
              </p:cNvPr>
              <p:cNvSpPr/>
              <p:nvPr/>
            </p:nvSpPr>
            <p:spPr>
              <a:xfrm>
                <a:off x="3971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13741;p48">
                <a:extLst>
                  <a:ext uri="{FF2B5EF4-FFF2-40B4-BE49-F238E27FC236}">
                    <a16:creationId xmlns:a16="http://schemas.microsoft.com/office/drawing/2014/main" id="{25046F12-3F7F-0BA5-6CD6-C9E01DB1D0F9}"/>
                  </a:ext>
                </a:extLst>
              </p:cNvPr>
              <p:cNvSpPr/>
              <p:nvPr/>
            </p:nvSpPr>
            <p:spPr>
              <a:xfrm>
                <a:off x="435250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13742;p48">
                <a:extLst>
                  <a:ext uri="{FF2B5EF4-FFF2-40B4-BE49-F238E27FC236}">
                    <a16:creationId xmlns:a16="http://schemas.microsoft.com/office/drawing/2014/main" id="{0116CB16-522E-EF74-8EC7-F6DC464473F3}"/>
                  </a:ext>
                </a:extLst>
              </p:cNvPr>
              <p:cNvSpPr/>
              <p:nvPr/>
            </p:nvSpPr>
            <p:spPr>
              <a:xfrm>
                <a:off x="475025" y="7319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13743;p48">
                <a:extLst>
                  <a:ext uri="{FF2B5EF4-FFF2-40B4-BE49-F238E27FC236}">
                    <a16:creationId xmlns:a16="http://schemas.microsoft.com/office/drawing/2014/main" id="{2058DA78-4D13-19BE-5DA8-DCB26156488F}"/>
                  </a:ext>
                </a:extLst>
              </p:cNvPr>
              <p:cNvSpPr/>
              <p:nvPr/>
            </p:nvSpPr>
            <p:spPr>
              <a:xfrm>
                <a:off x="5164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13744;p48">
                <a:extLst>
                  <a:ext uri="{FF2B5EF4-FFF2-40B4-BE49-F238E27FC236}">
                    <a16:creationId xmlns:a16="http://schemas.microsoft.com/office/drawing/2014/main" id="{3FD83FA0-C799-ECA1-165C-04E0394A3B18}"/>
                  </a:ext>
                </a:extLst>
              </p:cNvPr>
              <p:cNvSpPr/>
              <p:nvPr/>
            </p:nvSpPr>
            <p:spPr>
              <a:xfrm>
                <a:off x="5545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13745;p48">
                <a:extLst>
                  <a:ext uri="{FF2B5EF4-FFF2-40B4-BE49-F238E27FC236}">
                    <a16:creationId xmlns:a16="http://schemas.microsoft.com/office/drawing/2014/main" id="{0E75592F-930A-6618-1371-D5E3137A879D}"/>
                  </a:ext>
                </a:extLst>
              </p:cNvPr>
              <p:cNvSpPr/>
              <p:nvPr/>
            </p:nvSpPr>
            <p:spPr>
              <a:xfrm>
                <a:off x="595925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13746;p48">
                <a:extLst>
                  <a:ext uri="{FF2B5EF4-FFF2-40B4-BE49-F238E27FC236}">
                    <a16:creationId xmlns:a16="http://schemas.microsoft.com/office/drawing/2014/main" id="{4B61A257-4C9E-887E-F46F-24691DB81763}"/>
                  </a:ext>
                </a:extLst>
              </p:cNvPr>
              <p:cNvSpPr/>
              <p:nvPr/>
            </p:nvSpPr>
            <p:spPr>
              <a:xfrm>
                <a:off x="63402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13747;p48">
                <a:extLst>
                  <a:ext uri="{FF2B5EF4-FFF2-40B4-BE49-F238E27FC236}">
                    <a16:creationId xmlns:a16="http://schemas.microsoft.com/office/drawing/2014/main" id="{A8CFCD3C-E38B-99F3-A262-2D79BDA011D4}"/>
                  </a:ext>
                </a:extLst>
              </p:cNvPr>
              <p:cNvSpPr/>
              <p:nvPr/>
            </p:nvSpPr>
            <p:spPr>
              <a:xfrm>
                <a:off x="67377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13748;p48">
                <a:extLst>
                  <a:ext uri="{FF2B5EF4-FFF2-40B4-BE49-F238E27FC236}">
                    <a16:creationId xmlns:a16="http://schemas.microsoft.com/office/drawing/2014/main" id="{9DBD6BB7-EBF8-97E1-0544-EA0B13316A1F}"/>
                  </a:ext>
                </a:extLst>
              </p:cNvPr>
              <p:cNvSpPr/>
              <p:nvPr/>
            </p:nvSpPr>
            <p:spPr>
              <a:xfrm>
                <a:off x="7152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13749;p48">
                <a:extLst>
                  <a:ext uri="{FF2B5EF4-FFF2-40B4-BE49-F238E27FC236}">
                    <a16:creationId xmlns:a16="http://schemas.microsoft.com/office/drawing/2014/main" id="{E43C09E0-D440-3732-691B-0D76ED7FC569}"/>
                  </a:ext>
                </a:extLst>
              </p:cNvPr>
              <p:cNvSpPr/>
              <p:nvPr/>
            </p:nvSpPr>
            <p:spPr>
              <a:xfrm>
                <a:off x="753300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13750;p48">
                <a:extLst>
                  <a:ext uri="{FF2B5EF4-FFF2-40B4-BE49-F238E27FC236}">
                    <a16:creationId xmlns:a16="http://schemas.microsoft.com/office/drawing/2014/main" id="{461B7723-91EB-3287-5EC4-8952F54D61D3}"/>
                  </a:ext>
                </a:extLst>
              </p:cNvPr>
              <p:cNvSpPr/>
              <p:nvPr/>
            </p:nvSpPr>
            <p:spPr>
              <a:xfrm>
                <a:off x="794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13751;p48">
                <a:extLst>
                  <a:ext uri="{FF2B5EF4-FFF2-40B4-BE49-F238E27FC236}">
                    <a16:creationId xmlns:a16="http://schemas.microsoft.com/office/drawing/2014/main" id="{15564CE0-DE88-6CC5-324E-D646B71AE7A7}"/>
                  </a:ext>
                </a:extLst>
              </p:cNvPr>
              <p:cNvSpPr/>
              <p:nvPr/>
            </p:nvSpPr>
            <p:spPr>
              <a:xfrm>
                <a:off x="8328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13752;p48">
                <a:extLst>
                  <a:ext uri="{FF2B5EF4-FFF2-40B4-BE49-F238E27FC236}">
                    <a16:creationId xmlns:a16="http://schemas.microsoft.com/office/drawing/2014/main" id="{5ACD011E-EBAD-E1FF-5389-499F624D30FF}"/>
                  </a:ext>
                </a:extLst>
              </p:cNvPr>
              <p:cNvSpPr/>
              <p:nvPr/>
            </p:nvSpPr>
            <p:spPr>
              <a:xfrm>
                <a:off x="87257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13753;p48">
                <a:extLst>
                  <a:ext uri="{FF2B5EF4-FFF2-40B4-BE49-F238E27FC236}">
                    <a16:creationId xmlns:a16="http://schemas.microsoft.com/office/drawing/2014/main" id="{D71894E5-27BC-A3D3-FAB2-016D77814D1F}"/>
                  </a:ext>
                </a:extLst>
              </p:cNvPr>
              <p:cNvSpPr/>
              <p:nvPr/>
            </p:nvSpPr>
            <p:spPr>
              <a:xfrm>
                <a:off x="9139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13754;p48">
                <a:extLst>
                  <a:ext uri="{FF2B5EF4-FFF2-40B4-BE49-F238E27FC236}">
                    <a16:creationId xmlns:a16="http://schemas.microsoft.com/office/drawing/2014/main" id="{42969BA5-D50A-87C5-772D-C8C7EEF81AD5}"/>
                  </a:ext>
                </a:extLst>
              </p:cNvPr>
              <p:cNvSpPr/>
              <p:nvPr/>
            </p:nvSpPr>
            <p:spPr>
              <a:xfrm>
                <a:off x="953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13755;p48">
                <a:extLst>
                  <a:ext uri="{FF2B5EF4-FFF2-40B4-BE49-F238E27FC236}">
                    <a16:creationId xmlns:a16="http://schemas.microsoft.com/office/drawing/2014/main" id="{F79C846B-3D4C-1E92-47FA-33343182028E}"/>
                  </a:ext>
                </a:extLst>
              </p:cNvPr>
              <p:cNvSpPr/>
              <p:nvPr/>
            </p:nvSpPr>
            <p:spPr>
              <a:xfrm>
                <a:off x="9934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13756;p48">
                <a:extLst>
                  <a:ext uri="{FF2B5EF4-FFF2-40B4-BE49-F238E27FC236}">
                    <a16:creationId xmlns:a16="http://schemas.microsoft.com/office/drawing/2014/main" id="{A7932533-198E-AADA-4A0E-0E35CFF7438A}"/>
                  </a:ext>
                </a:extLst>
              </p:cNvPr>
              <p:cNvSpPr/>
              <p:nvPr/>
            </p:nvSpPr>
            <p:spPr>
              <a:xfrm>
                <a:off x="10332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13757;p48">
                <a:extLst>
                  <a:ext uri="{FF2B5EF4-FFF2-40B4-BE49-F238E27FC236}">
                    <a16:creationId xmlns:a16="http://schemas.microsoft.com/office/drawing/2014/main" id="{BF7E3B4B-95AB-D3B2-CD3B-3A820DB19B36}"/>
                  </a:ext>
                </a:extLst>
              </p:cNvPr>
              <p:cNvSpPr/>
              <p:nvPr/>
            </p:nvSpPr>
            <p:spPr>
              <a:xfrm>
                <a:off x="107297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13758;p48">
                <a:extLst>
                  <a:ext uri="{FF2B5EF4-FFF2-40B4-BE49-F238E27FC236}">
                    <a16:creationId xmlns:a16="http://schemas.microsoft.com/office/drawing/2014/main" id="{45CCA691-D642-D25D-B8FF-6E4E0AB2B916}"/>
                  </a:ext>
                </a:extLst>
              </p:cNvPr>
              <p:cNvSpPr/>
              <p:nvPr/>
            </p:nvSpPr>
            <p:spPr>
              <a:xfrm>
                <a:off x="11127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13759;p48">
                <a:extLst>
                  <a:ext uri="{FF2B5EF4-FFF2-40B4-BE49-F238E27FC236}">
                    <a16:creationId xmlns:a16="http://schemas.microsoft.com/office/drawing/2014/main" id="{0062BEE9-7FEC-F7D9-6C65-33BDDB12990B}"/>
                  </a:ext>
                </a:extLst>
              </p:cNvPr>
              <p:cNvSpPr/>
              <p:nvPr/>
            </p:nvSpPr>
            <p:spPr>
              <a:xfrm>
                <a:off x="1152500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13760;p48">
                <a:extLst>
                  <a:ext uri="{FF2B5EF4-FFF2-40B4-BE49-F238E27FC236}">
                    <a16:creationId xmlns:a16="http://schemas.microsoft.com/office/drawing/2014/main" id="{632CD221-5DB8-8D2D-22AC-61C759BF6883}"/>
                  </a:ext>
                </a:extLst>
              </p:cNvPr>
              <p:cNvSpPr/>
              <p:nvPr/>
            </p:nvSpPr>
            <p:spPr>
              <a:xfrm>
                <a:off x="119227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13761;p48">
                <a:extLst>
                  <a:ext uri="{FF2B5EF4-FFF2-40B4-BE49-F238E27FC236}">
                    <a16:creationId xmlns:a16="http://schemas.microsoft.com/office/drawing/2014/main" id="{0ED09C30-E49F-7676-203B-74255DE4B2A7}"/>
                  </a:ext>
                </a:extLst>
              </p:cNvPr>
              <p:cNvSpPr/>
              <p:nvPr/>
            </p:nvSpPr>
            <p:spPr>
              <a:xfrm>
                <a:off x="12320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13762;p48">
                <a:extLst>
                  <a:ext uri="{FF2B5EF4-FFF2-40B4-BE49-F238E27FC236}">
                    <a16:creationId xmlns:a16="http://schemas.microsoft.com/office/drawing/2014/main" id="{17AEE444-0E5B-2163-4313-37435F879243}"/>
                  </a:ext>
                </a:extLst>
              </p:cNvPr>
              <p:cNvSpPr/>
              <p:nvPr/>
            </p:nvSpPr>
            <p:spPr>
              <a:xfrm>
                <a:off x="3971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13763;p48">
                <a:extLst>
                  <a:ext uri="{FF2B5EF4-FFF2-40B4-BE49-F238E27FC236}">
                    <a16:creationId xmlns:a16="http://schemas.microsoft.com/office/drawing/2014/main" id="{32FB229E-CA2D-CF00-81C6-5C3A4646924F}"/>
                  </a:ext>
                </a:extLst>
              </p:cNvPr>
              <p:cNvSpPr/>
              <p:nvPr/>
            </p:nvSpPr>
            <p:spPr>
              <a:xfrm>
                <a:off x="43525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13764;p48">
                <a:extLst>
                  <a:ext uri="{FF2B5EF4-FFF2-40B4-BE49-F238E27FC236}">
                    <a16:creationId xmlns:a16="http://schemas.microsoft.com/office/drawing/2014/main" id="{D6DE0FA4-B16B-2C03-A9A8-39721DAD52F0}"/>
                  </a:ext>
                </a:extLst>
              </p:cNvPr>
              <p:cNvSpPr/>
              <p:nvPr/>
            </p:nvSpPr>
            <p:spPr>
              <a:xfrm>
                <a:off x="47500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13765;p48">
                <a:extLst>
                  <a:ext uri="{FF2B5EF4-FFF2-40B4-BE49-F238E27FC236}">
                    <a16:creationId xmlns:a16="http://schemas.microsoft.com/office/drawing/2014/main" id="{4A379DF0-1C19-61E8-14B4-776284795526}"/>
                  </a:ext>
                </a:extLst>
              </p:cNvPr>
              <p:cNvSpPr/>
              <p:nvPr/>
            </p:nvSpPr>
            <p:spPr>
              <a:xfrm>
                <a:off x="51642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13766;p48">
                <a:extLst>
                  <a:ext uri="{FF2B5EF4-FFF2-40B4-BE49-F238E27FC236}">
                    <a16:creationId xmlns:a16="http://schemas.microsoft.com/office/drawing/2014/main" id="{35D08C95-2F0C-0321-BCB2-53A9C3A0E834}"/>
                  </a:ext>
                </a:extLst>
              </p:cNvPr>
              <p:cNvSpPr/>
              <p:nvPr/>
            </p:nvSpPr>
            <p:spPr>
              <a:xfrm>
                <a:off x="5545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13767;p48">
                <a:extLst>
                  <a:ext uri="{FF2B5EF4-FFF2-40B4-BE49-F238E27FC236}">
                    <a16:creationId xmlns:a16="http://schemas.microsoft.com/office/drawing/2014/main" id="{2C7EA3C1-61DE-58C8-2560-46FD894D734D}"/>
                  </a:ext>
                </a:extLst>
              </p:cNvPr>
              <p:cNvSpPr/>
              <p:nvPr/>
            </p:nvSpPr>
            <p:spPr>
              <a:xfrm>
                <a:off x="595925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13768;p48">
                <a:extLst>
                  <a:ext uri="{FF2B5EF4-FFF2-40B4-BE49-F238E27FC236}">
                    <a16:creationId xmlns:a16="http://schemas.microsoft.com/office/drawing/2014/main" id="{2BFDD7CA-7FC5-30BA-0053-C7AC53276313}"/>
                  </a:ext>
                </a:extLst>
              </p:cNvPr>
              <p:cNvSpPr/>
              <p:nvPr/>
            </p:nvSpPr>
            <p:spPr>
              <a:xfrm>
                <a:off x="63402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13769;p48">
                <a:extLst>
                  <a:ext uri="{FF2B5EF4-FFF2-40B4-BE49-F238E27FC236}">
                    <a16:creationId xmlns:a16="http://schemas.microsoft.com/office/drawing/2014/main" id="{A45772C3-90E7-4B95-0AEF-34C45A5F6D1B}"/>
                  </a:ext>
                </a:extLst>
              </p:cNvPr>
              <p:cNvSpPr/>
              <p:nvPr/>
            </p:nvSpPr>
            <p:spPr>
              <a:xfrm>
                <a:off x="67377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13770;p48">
                <a:extLst>
                  <a:ext uri="{FF2B5EF4-FFF2-40B4-BE49-F238E27FC236}">
                    <a16:creationId xmlns:a16="http://schemas.microsoft.com/office/drawing/2014/main" id="{C16E0C39-59D3-A81A-6B08-7D1B49B013E8}"/>
                  </a:ext>
                </a:extLst>
              </p:cNvPr>
              <p:cNvSpPr/>
              <p:nvPr/>
            </p:nvSpPr>
            <p:spPr>
              <a:xfrm>
                <a:off x="7152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13771;p48">
                <a:extLst>
                  <a:ext uri="{FF2B5EF4-FFF2-40B4-BE49-F238E27FC236}">
                    <a16:creationId xmlns:a16="http://schemas.microsoft.com/office/drawing/2014/main" id="{37492AD9-6943-B03A-45EF-CFDE40141631}"/>
                  </a:ext>
                </a:extLst>
              </p:cNvPr>
              <p:cNvSpPr/>
              <p:nvPr/>
            </p:nvSpPr>
            <p:spPr>
              <a:xfrm>
                <a:off x="7533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13772;p48">
                <a:extLst>
                  <a:ext uri="{FF2B5EF4-FFF2-40B4-BE49-F238E27FC236}">
                    <a16:creationId xmlns:a16="http://schemas.microsoft.com/office/drawing/2014/main" id="{95F3AC47-2969-020A-EB27-49BC10888013}"/>
                  </a:ext>
                </a:extLst>
              </p:cNvPr>
              <p:cNvSpPr/>
              <p:nvPr/>
            </p:nvSpPr>
            <p:spPr>
              <a:xfrm>
                <a:off x="794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13773;p48">
                <a:extLst>
                  <a:ext uri="{FF2B5EF4-FFF2-40B4-BE49-F238E27FC236}">
                    <a16:creationId xmlns:a16="http://schemas.microsoft.com/office/drawing/2014/main" id="{327E3502-20D3-FFB3-4C38-B7B2E7742671}"/>
                  </a:ext>
                </a:extLst>
              </p:cNvPr>
              <p:cNvSpPr/>
              <p:nvPr/>
            </p:nvSpPr>
            <p:spPr>
              <a:xfrm>
                <a:off x="83282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13774;p48">
                <a:extLst>
                  <a:ext uri="{FF2B5EF4-FFF2-40B4-BE49-F238E27FC236}">
                    <a16:creationId xmlns:a16="http://schemas.microsoft.com/office/drawing/2014/main" id="{F246A2A3-3E24-1BF9-59D9-65944630DB92}"/>
                  </a:ext>
                </a:extLst>
              </p:cNvPr>
              <p:cNvSpPr/>
              <p:nvPr/>
            </p:nvSpPr>
            <p:spPr>
              <a:xfrm>
                <a:off x="87257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13775;p48">
                <a:extLst>
                  <a:ext uri="{FF2B5EF4-FFF2-40B4-BE49-F238E27FC236}">
                    <a16:creationId xmlns:a16="http://schemas.microsoft.com/office/drawing/2014/main" id="{6D4E11D2-43FD-8F5C-CCA4-A56E21849E4A}"/>
                  </a:ext>
                </a:extLst>
              </p:cNvPr>
              <p:cNvSpPr/>
              <p:nvPr/>
            </p:nvSpPr>
            <p:spPr>
              <a:xfrm>
                <a:off x="9139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13776;p48">
                <a:extLst>
                  <a:ext uri="{FF2B5EF4-FFF2-40B4-BE49-F238E27FC236}">
                    <a16:creationId xmlns:a16="http://schemas.microsoft.com/office/drawing/2014/main" id="{85AB5307-3566-16C9-27D5-C65EFF3B7FBF}"/>
                  </a:ext>
                </a:extLst>
              </p:cNvPr>
              <p:cNvSpPr/>
              <p:nvPr/>
            </p:nvSpPr>
            <p:spPr>
              <a:xfrm>
                <a:off x="953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13777;p48">
                <a:extLst>
                  <a:ext uri="{FF2B5EF4-FFF2-40B4-BE49-F238E27FC236}">
                    <a16:creationId xmlns:a16="http://schemas.microsoft.com/office/drawing/2014/main" id="{1FDE52FC-FF9D-42AB-2406-F58B9D206BC9}"/>
                  </a:ext>
                </a:extLst>
              </p:cNvPr>
              <p:cNvSpPr/>
              <p:nvPr/>
            </p:nvSpPr>
            <p:spPr>
              <a:xfrm>
                <a:off x="9934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13778;p48">
                <a:extLst>
                  <a:ext uri="{FF2B5EF4-FFF2-40B4-BE49-F238E27FC236}">
                    <a16:creationId xmlns:a16="http://schemas.microsoft.com/office/drawing/2014/main" id="{EA69AC4E-E729-0AE1-B864-067FC0E7320D}"/>
                  </a:ext>
                </a:extLst>
              </p:cNvPr>
              <p:cNvSpPr/>
              <p:nvPr/>
            </p:nvSpPr>
            <p:spPr>
              <a:xfrm>
                <a:off x="10332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13779;p48">
                <a:extLst>
                  <a:ext uri="{FF2B5EF4-FFF2-40B4-BE49-F238E27FC236}">
                    <a16:creationId xmlns:a16="http://schemas.microsoft.com/office/drawing/2014/main" id="{42889263-7B4D-308B-3FEA-6E6B2A2F2E61}"/>
                  </a:ext>
                </a:extLst>
              </p:cNvPr>
              <p:cNvSpPr/>
              <p:nvPr/>
            </p:nvSpPr>
            <p:spPr>
              <a:xfrm>
                <a:off x="107297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13780;p48">
                <a:extLst>
                  <a:ext uri="{FF2B5EF4-FFF2-40B4-BE49-F238E27FC236}">
                    <a16:creationId xmlns:a16="http://schemas.microsoft.com/office/drawing/2014/main" id="{962589EA-344B-8633-1266-3BFE86625701}"/>
                  </a:ext>
                </a:extLst>
              </p:cNvPr>
              <p:cNvSpPr/>
              <p:nvPr/>
            </p:nvSpPr>
            <p:spPr>
              <a:xfrm>
                <a:off x="11127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13781;p48">
                <a:extLst>
                  <a:ext uri="{FF2B5EF4-FFF2-40B4-BE49-F238E27FC236}">
                    <a16:creationId xmlns:a16="http://schemas.microsoft.com/office/drawing/2014/main" id="{FDD9E30D-F6F0-0CF7-911F-B133AF6F99F0}"/>
                  </a:ext>
                </a:extLst>
              </p:cNvPr>
              <p:cNvSpPr/>
              <p:nvPr/>
            </p:nvSpPr>
            <p:spPr>
              <a:xfrm>
                <a:off x="1152500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13782;p48">
                <a:extLst>
                  <a:ext uri="{FF2B5EF4-FFF2-40B4-BE49-F238E27FC236}">
                    <a16:creationId xmlns:a16="http://schemas.microsoft.com/office/drawing/2014/main" id="{B2B80AA8-AF99-BF90-9D70-4A5740523D51}"/>
                  </a:ext>
                </a:extLst>
              </p:cNvPr>
              <p:cNvSpPr/>
              <p:nvPr/>
            </p:nvSpPr>
            <p:spPr>
              <a:xfrm>
                <a:off x="119227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13783;p48">
                <a:extLst>
                  <a:ext uri="{FF2B5EF4-FFF2-40B4-BE49-F238E27FC236}">
                    <a16:creationId xmlns:a16="http://schemas.microsoft.com/office/drawing/2014/main" id="{A3751527-E466-574A-6500-44382751E731}"/>
                  </a:ext>
                </a:extLst>
              </p:cNvPr>
              <p:cNvSpPr/>
              <p:nvPr/>
            </p:nvSpPr>
            <p:spPr>
              <a:xfrm>
                <a:off x="4352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13784;p48">
                <a:extLst>
                  <a:ext uri="{FF2B5EF4-FFF2-40B4-BE49-F238E27FC236}">
                    <a16:creationId xmlns:a16="http://schemas.microsoft.com/office/drawing/2014/main" id="{9D8C54CB-5CC5-7213-8854-E0B6EAFC2D35}"/>
                  </a:ext>
                </a:extLst>
              </p:cNvPr>
              <p:cNvSpPr/>
              <p:nvPr/>
            </p:nvSpPr>
            <p:spPr>
              <a:xfrm>
                <a:off x="475025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13785;p48">
                <a:extLst>
                  <a:ext uri="{FF2B5EF4-FFF2-40B4-BE49-F238E27FC236}">
                    <a16:creationId xmlns:a16="http://schemas.microsoft.com/office/drawing/2014/main" id="{6DFE8621-7ACB-28F6-5C2D-F76C4166759D}"/>
                  </a:ext>
                </a:extLst>
              </p:cNvPr>
              <p:cNvSpPr/>
              <p:nvPr/>
            </p:nvSpPr>
            <p:spPr>
              <a:xfrm>
                <a:off x="514750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7"/>
                      <a:pt x="258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13786;p48">
                <a:extLst>
                  <a:ext uri="{FF2B5EF4-FFF2-40B4-BE49-F238E27FC236}">
                    <a16:creationId xmlns:a16="http://schemas.microsoft.com/office/drawing/2014/main" id="{1A003CAD-4F97-83D3-6CA0-A1AEE6F15B4B}"/>
                  </a:ext>
                </a:extLst>
              </p:cNvPr>
              <p:cNvSpPr/>
              <p:nvPr/>
            </p:nvSpPr>
            <p:spPr>
              <a:xfrm>
                <a:off x="5545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13787;p48">
                <a:extLst>
                  <a:ext uri="{FF2B5EF4-FFF2-40B4-BE49-F238E27FC236}">
                    <a16:creationId xmlns:a16="http://schemas.microsoft.com/office/drawing/2014/main" id="{94965ABB-5FF1-8516-6BE5-AE2A26C24EDF}"/>
                  </a:ext>
                </a:extLst>
              </p:cNvPr>
              <p:cNvSpPr/>
              <p:nvPr/>
            </p:nvSpPr>
            <p:spPr>
              <a:xfrm>
                <a:off x="594250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6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13788;p48">
                <a:extLst>
                  <a:ext uri="{FF2B5EF4-FFF2-40B4-BE49-F238E27FC236}">
                    <a16:creationId xmlns:a16="http://schemas.microsoft.com/office/drawing/2014/main" id="{6A3CDEB3-E9F7-6F9E-4FCF-D1E9A488C23C}"/>
                  </a:ext>
                </a:extLst>
              </p:cNvPr>
              <p:cNvSpPr/>
              <p:nvPr/>
            </p:nvSpPr>
            <p:spPr>
              <a:xfrm>
                <a:off x="63402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13789;p48">
                <a:extLst>
                  <a:ext uri="{FF2B5EF4-FFF2-40B4-BE49-F238E27FC236}">
                    <a16:creationId xmlns:a16="http://schemas.microsoft.com/office/drawing/2014/main" id="{7F689205-E5CC-FC02-9046-18C03456491F}"/>
                  </a:ext>
                </a:extLst>
              </p:cNvPr>
              <p:cNvSpPr/>
              <p:nvPr/>
            </p:nvSpPr>
            <p:spPr>
              <a:xfrm>
                <a:off x="67377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13790;p48">
                <a:extLst>
                  <a:ext uri="{FF2B5EF4-FFF2-40B4-BE49-F238E27FC236}">
                    <a16:creationId xmlns:a16="http://schemas.microsoft.com/office/drawing/2014/main" id="{91189371-CA00-3C9D-63FD-2EA87A804B68}"/>
                  </a:ext>
                </a:extLst>
              </p:cNvPr>
              <p:cNvSpPr/>
              <p:nvPr/>
            </p:nvSpPr>
            <p:spPr>
              <a:xfrm>
                <a:off x="713525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13791;p48">
                <a:extLst>
                  <a:ext uri="{FF2B5EF4-FFF2-40B4-BE49-F238E27FC236}">
                    <a16:creationId xmlns:a16="http://schemas.microsoft.com/office/drawing/2014/main" id="{ACB22BB2-2ADA-1F2C-99D5-CCC71DB5F044}"/>
                  </a:ext>
                </a:extLst>
              </p:cNvPr>
              <p:cNvSpPr/>
              <p:nvPr/>
            </p:nvSpPr>
            <p:spPr>
              <a:xfrm>
                <a:off x="7533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13792;p48">
                <a:extLst>
                  <a:ext uri="{FF2B5EF4-FFF2-40B4-BE49-F238E27FC236}">
                    <a16:creationId xmlns:a16="http://schemas.microsoft.com/office/drawing/2014/main" id="{7AE870AC-DE96-9330-435F-1FFA354B91EB}"/>
                  </a:ext>
                </a:extLst>
              </p:cNvPr>
              <p:cNvSpPr/>
              <p:nvPr/>
            </p:nvSpPr>
            <p:spPr>
              <a:xfrm>
                <a:off x="79307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13793;p48">
                <a:extLst>
                  <a:ext uri="{FF2B5EF4-FFF2-40B4-BE49-F238E27FC236}">
                    <a16:creationId xmlns:a16="http://schemas.microsoft.com/office/drawing/2014/main" id="{E8A2F699-41D5-7D0B-DD2C-72FA9FAB5B84}"/>
                  </a:ext>
                </a:extLst>
              </p:cNvPr>
              <p:cNvSpPr/>
              <p:nvPr/>
            </p:nvSpPr>
            <p:spPr>
              <a:xfrm>
                <a:off x="832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13794;p48">
                <a:extLst>
                  <a:ext uri="{FF2B5EF4-FFF2-40B4-BE49-F238E27FC236}">
                    <a16:creationId xmlns:a16="http://schemas.microsoft.com/office/drawing/2014/main" id="{79089081-1A68-0FF0-8349-3A7B3B1C1E78}"/>
                  </a:ext>
                </a:extLst>
              </p:cNvPr>
              <p:cNvSpPr/>
              <p:nvPr/>
            </p:nvSpPr>
            <p:spPr>
              <a:xfrm>
                <a:off x="872575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7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13795;p48">
                <a:extLst>
                  <a:ext uri="{FF2B5EF4-FFF2-40B4-BE49-F238E27FC236}">
                    <a16:creationId xmlns:a16="http://schemas.microsoft.com/office/drawing/2014/main" id="{782985FF-0DE1-4CC0-DEB6-859300CC4DA1}"/>
                  </a:ext>
                </a:extLst>
              </p:cNvPr>
              <p:cNvSpPr/>
              <p:nvPr/>
            </p:nvSpPr>
            <p:spPr>
              <a:xfrm>
                <a:off x="9123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13796;p48">
                <a:extLst>
                  <a:ext uri="{FF2B5EF4-FFF2-40B4-BE49-F238E27FC236}">
                    <a16:creationId xmlns:a16="http://schemas.microsoft.com/office/drawing/2014/main" id="{5DB24C40-C4C3-E9FC-82E9-BBC556C07C22}"/>
                  </a:ext>
                </a:extLst>
              </p:cNvPr>
              <p:cNvSpPr/>
              <p:nvPr/>
            </p:nvSpPr>
            <p:spPr>
              <a:xfrm>
                <a:off x="952100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13797;p48">
                <a:extLst>
                  <a:ext uri="{FF2B5EF4-FFF2-40B4-BE49-F238E27FC236}">
                    <a16:creationId xmlns:a16="http://schemas.microsoft.com/office/drawing/2014/main" id="{270C7252-4446-2C69-14C8-5DEEC7E4B41D}"/>
                  </a:ext>
                </a:extLst>
              </p:cNvPr>
              <p:cNvSpPr/>
              <p:nvPr/>
            </p:nvSpPr>
            <p:spPr>
              <a:xfrm>
                <a:off x="991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13798;p48">
                <a:extLst>
                  <a:ext uri="{FF2B5EF4-FFF2-40B4-BE49-F238E27FC236}">
                    <a16:creationId xmlns:a16="http://schemas.microsoft.com/office/drawing/2014/main" id="{2514075D-788C-88B0-08BA-92C6B907B70C}"/>
                  </a:ext>
                </a:extLst>
              </p:cNvPr>
              <p:cNvSpPr/>
              <p:nvPr/>
            </p:nvSpPr>
            <p:spPr>
              <a:xfrm>
                <a:off x="10316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13799;p48">
                <a:extLst>
                  <a:ext uri="{FF2B5EF4-FFF2-40B4-BE49-F238E27FC236}">
                    <a16:creationId xmlns:a16="http://schemas.microsoft.com/office/drawing/2014/main" id="{F1808BC3-8B11-67C7-2824-A6CF032EB651}"/>
                  </a:ext>
                </a:extLst>
              </p:cNvPr>
              <p:cNvSpPr/>
              <p:nvPr/>
            </p:nvSpPr>
            <p:spPr>
              <a:xfrm>
                <a:off x="10713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13800;p48">
                <a:extLst>
                  <a:ext uri="{FF2B5EF4-FFF2-40B4-BE49-F238E27FC236}">
                    <a16:creationId xmlns:a16="http://schemas.microsoft.com/office/drawing/2014/main" id="{37A06490-0D8E-05F0-A6B4-11106CD49CFB}"/>
                  </a:ext>
                </a:extLst>
              </p:cNvPr>
              <p:cNvSpPr/>
              <p:nvPr/>
            </p:nvSpPr>
            <p:spPr>
              <a:xfrm>
                <a:off x="111110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13801;p48">
                <a:extLst>
                  <a:ext uri="{FF2B5EF4-FFF2-40B4-BE49-F238E27FC236}">
                    <a16:creationId xmlns:a16="http://schemas.microsoft.com/office/drawing/2014/main" id="{42609AFE-C56C-456D-B523-56215094ADFD}"/>
                  </a:ext>
                </a:extLst>
              </p:cNvPr>
              <p:cNvSpPr/>
              <p:nvPr/>
            </p:nvSpPr>
            <p:spPr>
              <a:xfrm>
                <a:off x="11508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13802;p48">
                <a:extLst>
                  <a:ext uri="{FF2B5EF4-FFF2-40B4-BE49-F238E27FC236}">
                    <a16:creationId xmlns:a16="http://schemas.microsoft.com/office/drawing/2014/main" id="{FFB7C32E-9CD6-B501-F811-638118F63787}"/>
                  </a:ext>
                </a:extLst>
              </p:cNvPr>
              <p:cNvSpPr/>
              <p:nvPr/>
            </p:nvSpPr>
            <p:spPr>
              <a:xfrm>
                <a:off x="4750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13803;p48">
                <a:extLst>
                  <a:ext uri="{FF2B5EF4-FFF2-40B4-BE49-F238E27FC236}">
                    <a16:creationId xmlns:a16="http://schemas.microsoft.com/office/drawing/2014/main" id="{9B02E524-6612-6406-DEE8-FBE92F95F22D}"/>
                  </a:ext>
                </a:extLst>
              </p:cNvPr>
              <p:cNvSpPr/>
              <p:nvPr/>
            </p:nvSpPr>
            <p:spPr>
              <a:xfrm>
                <a:off x="514750" y="6296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13804;p48">
                <a:extLst>
                  <a:ext uri="{FF2B5EF4-FFF2-40B4-BE49-F238E27FC236}">
                    <a16:creationId xmlns:a16="http://schemas.microsoft.com/office/drawing/2014/main" id="{D291F586-F2C3-4562-E2A6-7BE12C881CF9}"/>
                  </a:ext>
                </a:extLst>
              </p:cNvPr>
              <p:cNvSpPr/>
              <p:nvPr/>
            </p:nvSpPr>
            <p:spPr>
              <a:xfrm>
                <a:off x="5545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13805;p48">
                <a:extLst>
                  <a:ext uri="{FF2B5EF4-FFF2-40B4-BE49-F238E27FC236}">
                    <a16:creationId xmlns:a16="http://schemas.microsoft.com/office/drawing/2014/main" id="{E4980971-ACE0-CAAB-9255-0CD1063DF854}"/>
                  </a:ext>
                </a:extLst>
              </p:cNvPr>
              <p:cNvSpPr/>
              <p:nvPr/>
            </p:nvSpPr>
            <p:spPr>
              <a:xfrm>
                <a:off x="594250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13806;p48">
                <a:extLst>
                  <a:ext uri="{FF2B5EF4-FFF2-40B4-BE49-F238E27FC236}">
                    <a16:creationId xmlns:a16="http://schemas.microsoft.com/office/drawing/2014/main" id="{231341E0-2D96-F8BB-3B04-7253CCAD0F96}"/>
                  </a:ext>
                </a:extLst>
              </p:cNvPr>
              <p:cNvSpPr/>
              <p:nvPr/>
            </p:nvSpPr>
            <p:spPr>
              <a:xfrm>
                <a:off x="63402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13807;p48">
                <a:extLst>
                  <a:ext uri="{FF2B5EF4-FFF2-40B4-BE49-F238E27FC236}">
                    <a16:creationId xmlns:a16="http://schemas.microsoft.com/office/drawing/2014/main" id="{789E1BDE-6EDF-B960-FAE3-0569CAB89188}"/>
                  </a:ext>
                </a:extLst>
              </p:cNvPr>
              <p:cNvSpPr/>
              <p:nvPr/>
            </p:nvSpPr>
            <p:spPr>
              <a:xfrm>
                <a:off x="67377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13808;p48">
                <a:extLst>
                  <a:ext uri="{FF2B5EF4-FFF2-40B4-BE49-F238E27FC236}">
                    <a16:creationId xmlns:a16="http://schemas.microsoft.com/office/drawing/2014/main" id="{B8CF58A2-F11E-061E-C86D-F2294D82A04C}"/>
                  </a:ext>
                </a:extLst>
              </p:cNvPr>
              <p:cNvSpPr/>
              <p:nvPr/>
            </p:nvSpPr>
            <p:spPr>
              <a:xfrm>
                <a:off x="71352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13809;p48">
                <a:extLst>
                  <a:ext uri="{FF2B5EF4-FFF2-40B4-BE49-F238E27FC236}">
                    <a16:creationId xmlns:a16="http://schemas.microsoft.com/office/drawing/2014/main" id="{FBD6A380-F84B-57E4-9E78-ED29DB97262C}"/>
                  </a:ext>
                </a:extLst>
              </p:cNvPr>
              <p:cNvSpPr/>
              <p:nvPr/>
            </p:nvSpPr>
            <p:spPr>
              <a:xfrm>
                <a:off x="7533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13810;p48">
                <a:extLst>
                  <a:ext uri="{FF2B5EF4-FFF2-40B4-BE49-F238E27FC236}">
                    <a16:creationId xmlns:a16="http://schemas.microsoft.com/office/drawing/2014/main" id="{F2FDC3AF-D5DC-5C21-EE0D-8357733100B7}"/>
                  </a:ext>
                </a:extLst>
              </p:cNvPr>
              <p:cNvSpPr/>
              <p:nvPr/>
            </p:nvSpPr>
            <p:spPr>
              <a:xfrm>
                <a:off x="793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13811;p48">
                <a:extLst>
                  <a:ext uri="{FF2B5EF4-FFF2-40B4-BE49-F238E27FC236}">
                    <a16:creationId xmlns:a16="http://schemas.microsoft.com/office/drawing/2014/main" id="{4723E7CB-5D15-1629-99C3-8C7CE7E6C943}"/>
                  </a:ext>
                </a:extLst>
              </p:cNvPr>
              <p:cNvSpPr/>
              <p:nvPr/>
            </p:nvSpPr>
            <p:spPr>
              <a:xfrm>
                <a:off x="832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13812;p48">
                <a:extLst>
                  <a:ext uri="{FF2B5EF4-FFF2-40B4-BE49-F238E27FC236}">
                    <a16:creationId xmlns:a16="http://schemas.microsoft.com/office/drawing/2014/main" id="{79512DBA-FA43-79EC-1443-1747F88C7839}"/>
                  </a:ext>
                </a:extLst>
              </p:cNvPr>
              <p:cNvSpPr/>
              <p:nvPr/>
            </p:nvSpPr>
            <p:spPr>
              <a:xfrm>
                <a:off x="8725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13813;p48">
                <a:extLst>
                  <a:ext uri="{FF2B5EF4-FFF2-40B4-BE49-F238E27FC236}">
                    <a16:creationId xmlns:a16="http://schemas.microsoft.com/office/drawing/2014/main" id="{2374BE5E-5E05-DBA2-C23C-F616724DDB49}"/>
                  </a:ext>
                </a:extLst>
              </p:cNvPr>
              <p:cNvSpPr/>
              <p:nvPr/>
            </p:nvSpPr>
            <p:spPr>
              <a:xfrm>
                <a:off x="9123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13814;p48">
                <a:extLst>
                  <a:ext uri="{FF2B5EF4-FFF2-40B4-BE49-F238E27FC236}">
                    <a16:creationId xmlns:a16="http://schemas.microsoft.com/office/drawing/2014/main" id="{3FF5E0B6-CCDD-2954-1056-51451CE82223}"/>
                  </a:ext>
                </a:extLst>
              </p:cNvPr>
              <p:cNvSpPr/>
              <p:nvPr/>
            </p:nvSpPr>
            <p:spPr>
              <a:xfrm>
                <a:off x="952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13815;p48">
                <a:extLst>
                  <a:ext uri="{FF2B5EF4-FFF2-40B4-BE49-F238E27FC236}">
                    <a16:creationId xmlns:a16="http://schemas.microsoft.com/office/drawing/2014/main" id="{93901142-D10F-42DB-19F2-CA135978E834}"/>
                  </a:ext>
                </a:extLst>
              </p:cNvPr>
              <p:cNvSpPr/>
              <p:nvPr/>
            </p:nvSpPr>
            <p:spPr>
              <a:xfrm>
                <a:off x="991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13816;p48">
                <a:extLst>
                  <a:ext uri="{FF2B5EF4-FFF2-40B4-BE49-F238E27FC236}">
                    <a16:creationId xmlns:a16="http://schemas.microsoft.com/office/drawing/2014/main" id="{DE8047C8-C2E4-1090-3CBB-335E5AF97C1C}"/>
                  </a:ext>
                </a:extLst>
              </p:cNvPr>
              <p:cNvSpPr/>
              <p:nvPr/>
            </p:nvSpPr>
            <p:spPr>
              <a:xfrm>
                <a:off x="103157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13817;p48">
                <a:extLst>
                  <a:ext uri="{FF2B5EF4-FFF2-40B4-BE49-F238E27FC236}">
                    <a16:creationId xmlns:a16="http://schemas.microsoft.com/office/drawing/2014/main" id="{C26124C2-9412-DDE4-B67B-20DC8ECDEDE6}"/>
                  </a:ext>
                </a:extLst>
              </p:cNvPr>
              <p:cNvSpPr/>
              <p:nvPr/>
            </p:nvSpPr>
            <p:spPr>
              <a:xfrm>
                <a:off x="107135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13818;p48">
                <a:extLst>
                  <a:ext uri="{FF2B5EF4-FFF2-40B4-BE49-F238E27FC236}">
                    <a16:creationId xmlns:a16="http://schemas.microsoft.com/office/drawing/2014/main" id="{43323897-50F3-9A99-B73C-1F74578A22C5}"/>
                  </a:ext>
                </a:extLst>
              </p:cNvPr>
              <p:cNvSpPr/>
              <p:nvPr/>
            </p:nvSpPr>
            <p:spPr>
              <a:xfrm>
                <a:off x="11111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13819;p48">
                <a:extLst>
                  <a:ext uri="{FF2B5EF4-FFF2-40B4-BE49-F238E27FC236}">
                    <a16:creationId xmlns:a16="http://schemas.microsoft.com/office/drawing/2014/main" id="{9597B27A-BEA8-73A8-1B54-BC6011B62A3B}"/>
                  </a:ext>
                </a:extLst>
              </p:cNvPr>
              <p:cNvSpPr/>
              <p:nvPr/>
            </p:nvSpPr>
            <p:spPr>
              <a:xfrm>
                <a:off x="514750" y="5955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13820;p48">
                <a:extLst>
                  <a:ext uri="{FF2B5EF4-FFF2-40B4-BE49-F238E27FC236}">
                    <a16:creationId xmlns:a16="http://schemas.microsoft.com/office/drawing/2014/main" id="{3431DBF7-213E-2E48-CE53-237B5001754C}"/>
                  </a:ext>
                </a:extLst>
              </p:cNvPr>
              <p:cNvSpPr/>
              <p:nvPr/>
            </p:nvSpPr>
            <p:spPr>
              <a:xfrm>
                <a:off x="5545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13821;p48">
                <a:extLst>
                  <a:ext uri="{FF2B5EF4-FFF2-40B4-BE49-F238E27FC236}">
                    <a16:creationId xmlns:a16="http://schemas.microsoft.com/office/drawing/2014/main" id="{D82ECFDA-65DB-551D-F3C7-906067709C14}"/>
                  </a:ext>
                </a:extLst>
              </p:cNvPr>
              <p:cNvSpPr/>
              <p:nvPr/>
            </p:nvSpPr>
            <p:spPr>
              <a:xfrm>
                <a:off x="594250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13822;p48">
                <a:extLst>
                  <a:ext uri="{FF2B5EF4-FFF2-40B4-BE49-F238E27FC236}">
                    <a16:creationId xmlns:a16="http://schemas.microsoft.com/office/drawing/2014/main" id="{37700216-E661-47F2-8932-8685C72254F8}"/>
                  </a:ext>
                </a:extLst>
              </p:cNvPr>
              <p:cNvSpPr/>
              <p:nvPr/>
            </p:nvSpPr>
            <p:spPr>
              <a:xfrm>
                <a:off x="63402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13823;p48">
                <a:extLst>
                  <a:ext uri="{FF2B5EF4-FFF2-40B4-BE49-F238E27FC236}">
                    <a16:creationId xmlns:a16="http://schemas.microsoft.com/office/drawing/2014/main" id="{1852929C-2DFD-FC07-2B7F-5F6A0BD3DAB7}"/>
                  </a:ext>
                </a:extLst>
              </p:cNvPr>
              <p:cNvSpPr/>
              <p:nvPr/>
            </p:nvSpPr>
            <p:spPr>
              <a:xfrm>
                <a:off x="67377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13824;p48">
                <a:extLst>
                  <a:ext uri="{FF2B5EF4-FFF2-40B4-BE49-F238E27FC236}">
                    <a16:creationId xmlns:a16="http://schemas.microsoft.com/office/drawing/2014/main" id="{06A26362-3BF0-8F98-6A05-069F684C9487}"/>
                  </a:ext>
                </a:extLst>
              </p:cNvPr>
              <p:cNvSpPr/>
              <p:nvPr/>
            </p:nvSpPr>
            <p:spPr>
              <a:xfrm>
                <a:off x="713525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8" y="1"/>
                      <a:pt x="1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13825;p48">
                <a:extLst>
                  <a:ext uri="{FF2B5EF4-FFF2-40B4-BE49-F238E27FC236}">
                    <a16:creationId xmlns:a16="http://schemas.microsoft.com/office/drawing/2014/main" id="{FB31067E-3B1A-1A92-E8AF-3552EA07604A}"/>
                  </a:ext>
                </a:extLst>
              </p:cNvPr>
              <p:cNvSpPr/>
              <p:nvPr/>
            </p:nvSpPr>
            <p:spPr>
              <a:xfrm>
                <a:off x="7533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13826;p48">
                <a:extLst>
                  <a:ext uri="{FF2B5EF4-FFF2-40B4-BE49-F238E27FC236}">
                    <a16:creationId xmlns:a16="http://schemas.microsoft.com/office/drawing/2014/main" id="{C138588E-98F0-97D0-7A83-CCD775F8A98F}"/>
                  </a:ext>
                </a:extLst>
              </p:cNvPr>
              <p:cNvSpPr/>
              <p:nvPr/>
            </p:nvSpPr>
            <p:spPr>
              <a:xfrm>
                <a:off x="7930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9" y="1"/>
                      <a:pt x="258" y="1"/>
                      <a:pt x="257" y="1"/>
                    </a:cubicBezTo>
                    <a:cubicBezTo>
                      <a:pt x="86" y="1"/>
                      <a:pt x="1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13827;p48">
                <a:extLst>
                  <a:ext uri="{FF2B5EF4-FFF2-40B4-BE49-F238E27FC236}">
                    <a16:creationId xmlns:a16="http://schemas.microsoft.com/office/drawing/2014/main" id="{2FE795DB-40F2-7B87-6007-7499DC217E57}"/>
                  </a:ext>
                </a:extLst>
              </p:cNvPr>
              <p:cNvSpPr/>
              <p:nvPr/>
            </p:nvSpPr>
            <p:spPr>
              <a:xfrm>
                <a:off x="832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13828;p48">
                <a:extLst>
                  <a:ext uri="{FF2B5EF4-FFF2-40B4-BE49-F238E27FC236}">
                    <a16:creationId xmlns:a16="http://schemas.microsoft.com/office/drawing/2014/main" id="{6B2A8357-7465-D785-77D1-CB26EC095827}"/>
                  </a:ext>
                </a:extLst>
              </p:cNvPr>
              <p:cNvSpPr/>
              <p:nvPr/>
            </p:nvSpPr>
            <p:spPr>
              <a:xfrm>
                <a:off x="8725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13829;p48">
                <a:extLst>
                  <a:ext uri="{FF2B5EF4-FFF2-40B4-BE49-F238E27FC236}">
                    <a16:creationId xmlns:a16="http://schemas.microsoft.com/office/drawing/2014/main" id="{02ED3D53-7AA2-1011-32ED-5EABB9E9A1C9}"/>
                  </a:ext>
                </a:extLst>
              </p:cNvPr>
              <p:cNvSpPr/>
              <p:nvPr/>
            </p:nvSpPr>
            <p:spPr>
              <a:xfrm>
                <a:off x="9123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13830;p48">
                <a:extLst>
                  <a:ext uri="{FF2B5EF4-FFF2-40B4-BE49-F238E27FC236}">
                    <a16:creationId xmlns:a16="http://schemas.microsoft.com/office/drawing/2014/main" id="{3C13AD7F-FF5F-092D-3A11-266B4C38E501}"/>
                  </a:ext>
                </a:extLst>
              </p:cNvPr>
              <p:cNvSpPr/>
              <p:nvPr/>
            </p:nvSpPr>
            <p:spPr>
              <a:xfrm>
                <a:off x="952100" y="59552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13831;p48">
                <a:extLst>
                  <a:ext uri="{FF2B5EF4-FFF2-40B4-BE49-F238E27FC236}">
                    <a16:creationId xmlns:a16="http://schemas.microsoft.com/office/drawing/2014/main" id="{E3C47C79-8BDF-15BE-E5F7-A2FA35D45363}"/>
                  </a:ext>
                </a:extLst>
              </p:cNvPr>
              <p:cNvSpPr/>
              <p:nvPr/>
            </p:nvSpPr>
            <p:spPr>
              <a:xfrm>
                <a:off x="991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13832;p48">
                <a:extLst>
                  <a:ext uri="{FF2B5EF4-FFF2-40B4-BE49-F238E27FC236}">
                    <a16:creationId xmlns:a16="http://schemas.microsoft.com/office/drawing/2014/main" id="{E88F9AF3-41C4-FD76-BCE8-DDF51C535739}"/>
                  </a:ext>
                </a:extLst>
              </p:cNvPr>
              <p:cNvSpPr/>
              <p:nvPr/>
            </p:nvSpPr>
            <p:spPr>
              <a:xfrm>
                <a:off x="10316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13833;p48">
                <a:extLst>
                  <a:ext uri="{FF2B5EF4-FFF2-40B4-BE49-F238E27FC236}">
                    <a16:creationId xmlns:a16="http://schemas.microsoft.com/office/drawing/2014/main" id="{81BC0031-7652-7E5D-61EE-7C8A5B2F0087}"/>
                  </a:ext>
                </a:extLst>
              </p:cNvPr>
              <p:cNvSpPr/>
              <p:nvPr/>
            </p:nvSpPr>
            <p:spPr>
              <a:xfrm>
                <a:off x="1071350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13834;p48">
                <a:extLst>
                  <a:ext uri="{FF2B5EF4-FFF2-40B4-BE49-F238E27FC236}">
                    <a16:creationId xmlns:a16="http://schemas.microsoft.com/office/drawing/2014/main" id="{34F447E6-1182-1F10-C53E-AF214E948000}"/>
                  </a:ext>
                </a:extLst>
              </p:cNvPr>
              <p:cNvSpPr/>
              <p:nvPr/>
            </p:nvSpPr>
            <p:spPr>
              <a:xfrm>
                <a:off x="594250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13835;p48">
                <a:extLst>
                  <a:ext uri="{FF2B5EF4-FFF2-40B4-BE49-F238E27FC236}">
                    <a16:creationId xmlns:a16="http://schemas.microsoft.com/office/drawing/2014/main" id="{5E434A3B-63A6-653E-DA02-930526496775}"/>
                  </a:ext>
                </a:extLst>
              </p:cNvPr>
              <p:cNvSpPr/>
              <p:nvPr/>
            </p:nvSpPr>
            <p:spPr>
              <a:xfrm>
                <a:off x="63402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13836;p48">
                <a:extLst>
                  <a:ext uri="{FF2B5EF4-FFF2-40B4-BE49-F238E27FC236}">
                    <a16:creationId xmlns:a16="http://schemas.microsoft.com/office/drawing/2014/main" id="{9852EE7C-5E8F-FCF3-333A-EBDF14DDF9F0}"/>
                  </a:ext>
                </a:extLst>
              </p:cNvPr>
              <p:cNvSpPr/>
              <p:nvPr/>
            </p:nvSpPr>
            <p:spPr>
              <a:xfrm>
                <a:off x="67377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13837;p48">
                <a:extLst>
                  <a:ext uri="{FF2B5EF4-FFF2-40B4-BE49-F238E27FC236}">
                    <a16:creationId xmlns:a16="http://schemas.microsoft.com/office/drawing/2014/main" id="{E3C76719-9432-FAE5-AFF2-BA031D9ACC57}"/>
                  </a:ext>
                </a:extLst>
              </p:cNvPr>
              <p:cNvSpPr/>
              <p:nvPr/>
            </p:nvSpPr>
            <p:spPr>
              <a:xfrm>
                <a:off x="713525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13838;p48">
                <a:extLst>
                  <a:ext uri="{FF2B5EF4-FFF2-40B4-BE49-F238E27FC236}">
                    <a16:creationId xmlns:a16="http://schemas.microsoft.com/office/drawing/2014/main" id="{A6DF3241-67DA-91F4-B842-CB5D25E800AB}"/>
                  </a:ext>
                </a:extLst>
              </p:cNvPr>
              <p:cNvSpPr/>
              <p:nvPr/>
            </p:nvSpPr>
            <p:spPr>
              <a:xfrm>
                <a:off x="753300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13839;p48">
                <a:extLst>
                  <a:ext uri="{FF2B5EF4-FFF2-40B4-BE49-F238E27FC236}">
                    <a16:creationId xmlns:a16="http://schemas.microsoft.com/office/drawing/2014/main" id="{97AC612A-DE58-C3A8-450F-B05E19E055EB}"/>
                  </a:ext>
                </a:extLst>
              </p:cNvPr>
              <p:cNvSpPr/>
              <p:nvPr/>
            </p:nvSpPr>
            <p:spPr>
              <a:xfrm>
                <a:off x="793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13840;p48">
                <a:extLst>
                  <a:ext uri="{FF2B5EF4-FFF2-40B4-BE49-F238E27FC236}">
                    <a16:creationId xmlns:a16="http://schemas.microsoft.com/office/drawing/2014/main" id="{25BEEE28-0665-991A-10AF-EE2F9EFA691F}"/>
                  </a:ext>
                </a:extLst>
              </p:cNvPr>
              <p:cNvSpPr/>
              <p:nvPr/>
            </p:nvSpPr>
            <p:spPr>
              <a:xfrm>
                <a:off x="832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13841;p48">
                <a:extLst>
                  <a:ext uri="{FF2B5EF4-FFF2-40B4-BE49-F238E27FC236}">
                    <a16:creationId xmlns:a16="http://schemas.microsoft.com/office/drawing/2014/main" id="{4504E43A-F9FE-E13D-C7BF-BBD89CDDAF11}"/>
                  </a:ext>
                </a:extLst>
              </p:cNvPr>
              <p:cNvSpPr/>
              <p:nvPr/>
            </p:nvSpPr>
            <p:spPr>
              <a:xfrm>
                <a:off x="8725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5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13842;p48">
                <a:extLst>
                  <a:ext uri="{FF2B5EF4-FFF2-40B4-BE49-F238E27FC236}">
                    <a16:creationId xmlns:a16="http://schemas.microsoft.com/office/drawing/2014/main" id="{68177EE1-45E0-7290-3437-2C7CF388FB0D}"/>
                  </a:ext>
                </a:extLst>
              </p:cNvPr>
              <p:cNvSpPr/>
              <p:nvPr/>
            </p:nvSpPr>
            <p:spPr>
              <a:xfrm>
                <a:off x="9123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13843;p48">
                <a:extLst>
                  <a:ext uri="{FF2B5EF4-FFF2-40B4-BE49-F238E27FC236}">
                    <a16:creationId xmlns:a16="http://schemas.microsoft.com/office/drawing/2014/main" id="{B1A12246-461B-FD42-242E-B9D2A8815040}"/>
                  </a:ext>
                </a:extLst>
              </p:cNvPr>
              <p:cNvSpPr/>
              <p:nvPr/>
            </p:nvSpPr>
            <p:spPr>
              <a:xfrm>
                <a:off x="952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13844;p48">
                <a:extLst>
                  <a:ext uri="{FF2B5EF4-FFF2-40B4-BE49-F238E27FC236}">
                    <a16:creationId xmlns:a16="http://schemas.microsoft.com/office/drawing/2014/main" id="{2BEE8808-5BF8-3CE6-7F37-76E87A1AE8D3}"/>
                  </a:ext>
                </a:extLst>
              </p:cNvPr>
              <p:cNvSpPr/>
              <p:nvPr/>
            </p:nvSpPr>
            <p:spPr>
              <a:xfrm>
                <a:off x="991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13845;p48">
                <a:extLst>
                  <a:ext uri="{FF2B5EF4-FFF2-40B4-BE49-F238E27FC236}">
                    <a16:creationId xmlns:a16="http://schemas.microsoft.com/office/drawing/2014/main" id="{89B2166E-9EB7-91C7-D7B0-66D66B927880}"/>
                  </a:ext>
                </a:extLst>
              </p:cNvPr>
              <p:cNvSpPr/>
              <p:nvPr/>
            </p:nvSpPr>
            <p:spPr>
              <a:xfrm>
                <a:off x="673775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13846;p48">
                <a:extLst>
                  <a:ext uri="{FF2B5EF4-FFF2-40B4-BE49-F238E27FC236}">
                    <a16:creationId xmlns:a16="http://schemas.microsoft.com/office/drawing/2014/main" id="{9E0E2E60-7910-93DF-E588-C5B2335D5443}"/>
                  </a:ext>
                </a:extLst>
              </p:cNvPr>
              <p:cNvSpPr/>
              <p:nvPr/>
            </p:nvSpPr>
            <p:spPr>
              <a:xfrm>
                <a:off x="713525" y="527300"/>
                <a:ext cx="114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90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13847;p48">
                <a:extLst>
                  <a:ext uri="{FF2B5EF4-FFF2-40B4-BE49-F238E27FC236}">
                    <a16:creationId xmlns:a16="http://schemas.microsoft.com/office/drawing/2014/main" id="{26E8445B-D5D3-98FF-18D2-51746CA534C2}"/>
                  </a:ext>
                </a:extLst>
              </p:cNvPr>
              <p:cNvSpPr/>
              <p:nvPr/>
            </p:nvSpPr>
            <p:spPr>
              <a:xfrm>
                <a:off x="753300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13848;p48">
                <a:extLst>
                  <a:ext uri="{FF2B5EF4-FFF2-40B4-BE49-F238E27FC236}">
                    <a16:creationId xmlns:a16="http://schemas.microsoft.com/office/drawing/2014/main" id="{770A784A-FE6D-E5ED-5234-4ED4EF002DB1}"/>
                  </a:ext>
                </a:extLst>
              </p:cNvPr>
              <p:cNvSpPr/>
              <p:nvPr/>
            </p:nvSpPr>
            <p:spPr>
              <a:xfrm>
                <a:off x="7930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13849;p48">
                <a:extLst>
                  <a:ext uri="{FF2B5EF4-FFF2-40B4-BE49-F238E27FC236}">
                    <a16:creationId xmlns:a16="http://schemas.microsoft.com/office/drawing/2014/main" id="{02DB8CD4-A599-DE4E-BE4A-85282ED63FBA}"/>
                  </a:ext>
                </a:extLst>
              </p:cNvPr>
              <p:cNvSpPr/>
              <p:nvPr/>
            </p:nvSpPr>
            <p:spPr>
              <a:xfrm>
                <a:off x="8328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13850;p48">
                <a:extLst>
                  <a:ext uri="{FF2B5EF4-FFF2-40B4-BE49-F238E27FC236}">
                    <a16:creationId xmlns:a16="http://schemas.microsoft.com/office/drawing/2014/main" id="{87F56D24-A72B-25D4-BA3C-705511F40E1F}"/>
                  </a:ext>
                </a:extLst>
              </p:cNvPr>
              <p:cNvSpPr/>
              <p:nvPr/>
            </p:nvSpPr>
            <p:spPr>
              <a:xfrm>
                <a:off x="8725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5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13851;p48">
                <a:extLst>
                  <a:ext uri="{FF2B5EF4-FFF2-40B4-BE49-F238E27FC236}">
                    <a16:creationId xmlns:a16="http://schemas.microsoft.com/office/drawing/2014/main" id="{B61D13A8-EBA5-A62C-D796-2C9BC61476B2}"/>
                  </a:ext>
                </a:extLst>
              </p:cNvPr>
              <p:cNvSpPr/>
              <p:nvPr/>
            </p:nvSpPr>
            <p:spPr>
              <a:xfrm>
                <a:off x="9123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1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13852;p48">
                <a:extLst>
                  <a:ext uri="{FF2B5EF4-FFF2-40B4-BE49-F238E27FC236}">
                    <a16:creationId xmlns:a16="http://schemas.microsoft.com/office/drawing/2014/main" id="{E95CE1F9-C3B1-AA90-BF7E-6ECE49D3D7B9}"/>
                  </a:ext>
                </a:extLst>
              </p:cNvPr>
              <p:cNvSpPr/>
              <p:nvPr/>
            </p:nvSpPr>
            <p:spPr>
              <a:xfrm>
                <a:off x="594250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13853;p48">
                <a:extLst>
                  <a:ext uri="{FF2B5EF4-FFF2-40B4-BE49-F238E27FC236}">
                    <a16:creationId xmlns:a16="http://schemas.microsoft.com/office/drawing/2014/main" id="{EECB69D1-2926-4D8A-904E-D73BA05098E9}"/>
                  </a:ext>
                </a:extLst>
              </p:cNvPr>
              <p:cNvSpPr/>
              <p:nvPr/>
            </p:nvSpPr>
            <p:spPr>
              <a:xfrm>
                <a:off x="63402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13854;p48">
                <a:extLst>
                  <a:ext uri="{FF2B5EF4-FFF2-40B4-BE49-F238E27FC236}">
                    <a16:creationId xmlns:a16="http://schemas.microsoft.com/office/drawing/2014/main" id="{885AC05C-EE03-A553-B288-69DDA2BE8069}"/>
                  </a:ext>
                </a:extLst>
              </p:cNvPr>
              <p:cNvSpPr/>
              <p:nvPr/>
            </p:nvSpPr>
            <p:spPr>
              <a:xfrm>
                <a:off x="67377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13855;p48">
                <a:extLst>
                  <a:ext uri="{FF2B5EF4-FFF2-40B4-BE49-F238E27FC236}">
                    <a16:creationId xmlns:a16="http://schemas.microsoft.com/office/drawing/2014/main" id="{FC1F270A-194D-5955-0643-C4A0E414A42C}"/>
                  </a:ext>
                </a:extLst>
              </p:cNvPr>
              <p:cNvSpPr/>
              <p:nvPr/>
            </p:nvSpPr>
            <p:spPr>
              <a:xfrm>
                <a:off x="713525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13856;p48">
                <a:extLst>
                  <a:ext uri="{FF2B5EF4-FFF2-40B4-BE49-F238E27FC236}">
                    <a16:creationId xmlns:a16="http://schemas.microsoft.com/office/drawing/2014/main" id="{E99C3469-9C52-7639-1EA8-51163A1DB372}"/>
                  </a:ext>
                </a:extLst>
              </p:cNvPr>
              <p:cNvSpPr/>
              <p:nvPr/>
            </p:nvSpPr>
            <p:spPr>
              <a:xfrm>
                <a:off x="753300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13857;p48">
                <a:extLst>
                  <a:ext uri="{FF2B5EF4-FFF2-40B4-BE49-F238E27FC236}">
                    <a16:creationId xmlns:a16="http://schemas.microsoft.com/office/drawing/2014/main" id="{685FB545-5D7C-53E5-F355-8B18B5B567D6}"/>
                  </a:ext>
                </a:extLst>
              </p:cNvPr>
              <p:cNvSpPr/>
              <p:nvPr/>
            </p:nvSpPr>
            <p:spPr>
              <a:xfrm>
                <a:off x="793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13858;p48">
                <a:extLst>
                  <a:ext uri="{FF2B5EF4-FFF2-40B4-BE49-F238E27FC236}">
                    <a16:creationId xmlns:a16="http://schemas.microsoft.com/office/drawing/2014/main" id="{E802FB85-DA20-D327-7EEC-7E9F326C217A}"/>
                  </a:ext>
                </a:extLst>
              </p:cNvPr>
              <p:cNvSpPr/>
              <p:nvPr/>
            </p:nvSpPr>
            <p:spPr>
              <a:xfrm>
                <a:off x="832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13859;p48">
                <a:extLst>
                  <a:ext uri="{FF2B5EF4-FFF2-40B4-BE49-F238E27FC236}">
                    <a16:creationId xmlns:a16="http://schemas.microsoft.com/office/drawing/2014/main" id="{DFB9F920-3455-901B-9C28-1C02BADEAB3F}"/>
                  </a:ext>
                </a:extLst>
              </p:cNvPr>
              <p:cNvSpPr/>
              <p:nvPr/>
            </p:nvSpPr>
            <p:spPr>
              <a:xfrm>
                <a:off x="8725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13860;p48">
                <a:extLst>
                  <a:ext uri="{FF2B5EF4-FFF2-40B4-BE49-F238E27FC236}">
                    <a16:creationId xmlns:a16="http://schemas.microsoft.com/office/drawing/2014/main" id="{A4C73E7E-CE32-FD6D-C4A6-DD7C02655E2E}"/>
                  </a:ext>
                </a:extLst>
              </p:cNvPr>
              <p:cNvSpPr/>
              <p:nvPr/>
            </p:nvSpPr>
            <p:spPr>
              <a:xfrm>
                <a:off x="9123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13861;p48">
                <a:extLst>
                  <a:ext uri="{FF2B5EF4-FFF2-40B4-BE49-F238E27FC236}">
                    <a16:creationId xmlns:a16="http://schemas.microsoft.com/office/drawing/2014/main" id="{EA062FEF-A8DA-C8B1-B1B2-D334E590982D}"/>
                  </a:ext>
                </a:extLst>
              </p:cNvPr>
              <p:cNvSpPr/>
              <p:nvPr/>
            </p:nvSpPr>
            <p:spPr>
              <a:xfrm>
                <a:off x="952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13862;p48">
                <a:extLst>
                  <a:ext uri="{FF2B5EF4-FFF2-40B4-BE49-F238E27FC236}">
                    <a16:creationId xmlns:a16="http://schemas.microsoft.com/office/drawing/2014/main" id="{3BEA34DC-A059-A7F3-5FAE-578905219443}"/>
                  </a:ext>
                </a:extLst>
              </p:cNvPr>
              <p:cNvSpPr/>
              <p:nvPr/>
            </p:nvSpPr>
            <p:spPr>
              <a:xfrm>
                <a:off x="991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13863;p48">
                <a:extLst>
                  <a:ext uri="{FF2B5EF4-FFF2-40B4-BE49-F238E27FC236}">
                    <a16:creationId xmlns:a16="http://schemas.microsoft.com/office/drawing/2014/main" id="{AE216E6E-2D36-9ED8-9ADB-84C1D967C00E}"/>
                  </a:ext>
                </a:extLst>
              </p:cNvPr>
              <p:cNvSpPr/>
              <p:nvPr/>
            </p:nvSpPr>
            <p:spPr>
              <a:xfrm>
                <a:off x="5147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13864;p48">
                <a:extLst>
                  <a:ext uri="{FF2B5EF4-FFF2-40B4-BE49-F238E27FC236}">
                    <a16:creationId xmlns:a16="http://schemas.microsoft.com/office/drawing/2014/main" id="{125B2AB3-0C37-F1E6-9BB9-2BDDB6897AE2}"/>
                  </a:ext>
                </a:extLst>
              </p:cNvPr>
              <p:cNvSpPr/>
              <p:nvPr/>
            </p:nvSpPr>
            <p:spPr>
              <a:xfrm>
                <a:off x="5545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13865;p48">
                <a:extLst>
                  <a:ext uri="{FF2B5EF4-FFF2-40B4-BE49-F238E27FC236}">
                    <a16:creationId xmlns:a16="http://schemas.microsoft.com/office/drawing/2014/main" id="{AA3FDDE0-993D-1B2E-4F52-55399091A015}"/>
                  </a:ext>
                </a:extLst>
              </p:cNvPr>
              <p:cNvSpPr/>
              <p:nvPr/>
            </p:nvSpPr>
            <p:spPr>
              <a:xfrm>
                <a:off x="594250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13866;p48">
                <a:extLst>
                  <a:ext uri="{FF2B5EF4-FFF2-40B4-BE49-F238E27FC236}">
                    <a16:creationId xmlns:a16="http://schemas.microsoft.com/office/drawing/2014/main" id="{76AE7D95-2469-E47D-0784-882CF800E870}"/>
                  </a:ext>
                </a:extLst>
              </p:cNvPr>
              <p:cNvSpPr/>
              <p:nvPr/>
            </p:nvSpPr>
            <p:spPr>
              <a:xfrm>
                <a:off x="63402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13867;p48">
                <a:extLst>
                  <a:ext uri="{FF2B5EF4-FFF2-40B4-BE49-F238E27FC236}">
                    <a16:creationId xmlns:a16="http://schemas.microsoft.com/office/drawing/2014/main" id="{1DBC428F-EEC9-F6F6-E3A1-3B29DB512712}"/>
                  </a:ext>
                </a:extLst>
              </p:cNvPr>
              <p:cNvSpPr/>
              <p:nvPr/>
            </p:nvSpPr>
            <p:spPr>
              <a:xfrm>
                <a:off x="67377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13868;p48">
                <a:extLst>
                  <a:ext uri="{FF2B5EF4-FFF2-40B4-BE49-F238E27FC236}">
                    <a16:creationId xmlns:a16="http://schemas.microsoft.com/office/drawing/2014/main" id="{7A0A2098-CC58-E22B-FB45-D3B702D458CF}"/>
                  </a:ext>
                </a:extLst>
              </p:cNvPr>
              <p:cNvSpPr/>
              <p:nvPr/>
            </p:nvSpPr>
            <p:spPr>
              <a:xfrm>
                <a:off x="673775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13869;p48">
                <a:extLst>
                  <a:ext uri="{FF2B5EF4-FFF2-40B4-BE49-F238E27FC236}">
                    <a16:creationId xmlns:a16="http://schemas.microsoft.com/office/drawing/2014/main" id="{4136882F-CBD3-1D3A-8F8F-1E0B059C3FBE}"/>
                  </a:ext>
                </a:extLst>
              </p:cNvPr>
              <p:cNvSpPr/>
              <p:nvPr/>
            </p:nvSpPr>
            <p:spPr>
              <a:xfrm>
                <a:off x="713525" y="16186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13870;p48">
                <a:extLst>
                  <a:ext uri="{FF2B5EF4-FFF2-40B4-BE49-F238E27FC236}">
                    <a16:creationId xmlns:a16="http://schemas.microsoft.com/office/drawing/2014/main" id="{EADE17F8-4C78-DE3C-677D-01AEDA19CC74}"/>
                  </a:ext>
                </a:extLst>
              </p:cNvPr>
              <p:cNvSpPr/>
              <p:nvPr/>
            </p:nvSpPr>
            <p:spPr>
              <a:xfrm>
                <a:off x="753300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13871;p48">
                <a:extLst>
                  <a:ext uri="{FF2B5EF4-FFF2-40B4-BE49-F238E27FC236}">
                    <a16:creationId xmlns:a16="http://schemas.microsoft.com/office/drawing/2014/main" id="{B10F6D31-10B5-D7E3-1555-5B8C2416E047}"/>
                  </a:ext>
                </a:extLst>
              </p:cNvPr>
              <p:cNvSpPr/>
              <p:nvPr/>
            </p:nvSpPr>
            <p:spPr>
              <a:xfrm>
                <a:off x="7930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13872;p48">
                <a:extLst>
                  <a:ext uri="{FF2B5EF4-FFF2-40B4-BE49-F238E27FC236}">
                    <a16:creationId xmlns:a16="http://schemas.microsoft.com/office/drawing/2014/main" id="{19461EDB-1476-BFDF-2454-DBF7FBF87DE0}"/>
                  </a:ext>
                </a:extLst>
              </p:cNvPr>
              <p:cNvSpPr/>
              <p:nvPr/>
            </p:nvSpPr>
            <p:spPr>
              <a:xfrm>
                <a:off x="8328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13873;p48">
                <a:extLst>
                  <a:ext uri="{FF2B5EF4-FFF2-40B4-BE49-F238E27FC236}">
                    <a16:creationId xmlns:a16="http://schemas.microsoft.com/office/drawing/2014/main" id="{C55A2A21-4633-4B6C-FAF8-950B365E17EB}"/>
                  </a:ext>
                </a:extLst>
              </p:cNvPr>
              <p:cNvSpPr/>
              <p:nvPr/>
            </p:nvSpPr>
            <p:spPr>
              <a:xfrm>
                <a:off x="8725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13874;p48">
                <a:extLst>
                  <a:ext uri="{FF2B5EF4-FFF2-40B4-BE49-F238E27FC236}">
                    <a16:creationId xmlns:a16="http://schemas.microsoft.com/office/drawing/2014/main" id="{BBD0F520-8AFB-D192-424B-4DA5C25CE4C6}"/>
                  </a:ext>
                </a:extLst>
              </p:cNvPr>
              <p:cNvSpPr/>
              <p:nvPr/>
            </p:nvSpPr>
            <p:spPr>
              <a:xfrm>
                <a:off x="9123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13875;p48">
                <a:extLst>
                  <a:ext uri="{FF2B5EF4-FFF2-40B4-BE49-F238E27FC236}">
                    <a16:creationId xmlns:a16="http://schemas.microsoft.com/office/drawing/2014/main" id="{13547F5C-7B67-2B8B-CDE1-18016E1371F4}"/>
                  </a:ext>
                </a:extLst>
              </p:cNvPr>
              <p:cNvSpPr/>
              <p:nvPr/>
            </p:nvSpPr>
            <p:spPr>
              <a:xfrm>
                <a:off x="71352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13876;p48">
                <a:extLst>
                  <a:ext uri="{FF2B5EF4-FFF2-40B4-BE49-F238E27FC236}">
                    <a16:creationId xmlns:a16="http://schemas.microsoft.com/office/drawing/2014/main" id="{2708516F-D26D-B5A5-3301-D7D06CA355EB}"/>
                  </a:ext>
                </a:extLst>
              </p:cNvPr>
              <p:cNvSpPr/>
              <p:nvPr/>
            </p:nvSpPr>
            <p:spPr>
              <a:xfrm>
                <a:off x="7533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13877;p48">
                <a:extLst>
                  <a:ext uri="{FF2B5EF4-FFF2-40B4-BE49-F238E27FC236}">
                    <a16:creationId xmlns:a16="http://schemas.microsoft.com/office/drawing/2014/main" id="{8449BA2C-5734-2EF3-3BAB-BD8A8B021D91}"/>
                  </a:ext>
                </a:extLst>
              </p:cNvPr>
              <p:cNvSpPr/>
              <p:nvPr/>
            </p:nvSpPr>
            <p:spPr>
              <a:xfrm>
                <a:off x="793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13878;p48">
                <a:extLst>
                  <a:ext uri="{FF2B5EF4-FFF2-40B4-BE49-F238E27FC236}">
                    <a16:creationId xmlns:a16="http://schemas.microsoft.com/office/drawing/2014/main" id="{60D8D4DA-2D05-F79F-7E10-407F81307538}"/>
                  </a:ext>
                </a:extLst>
              </p:cNvPr>
              <p:cNvSpPr/>
              <p:nvPr/>
            </p:nvSpPr>
            <p:spPr>
              <a:xfrm>
                <a:off x="832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13879;p48">
                <a:extLst>
                  <a:ext uri="{FF2B5EF4-FFF2-40B4-BE49-F238E27FC236}">
                    <a16:creationId xmlns:a16="http://schemas.microsoft.com/office/drawing/2014/main" id="{C8B136A4-49AF-253D-9A5E-B85BEC17A7E9}"/>
                  </a:ext>
                </a:extLst>
              </p:cNvPr>
              <p:cNvSpPr/>
              <p:nvPr/>
            </p:nvSpPr>
            <p:spPr>
              <a:xfrm>
                <a:off x="8725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13880;p48">
                <a:extLst>
                  <a:ext uri="{FF2B5EF4-FFF2-40B4-BE49-F238E27FC236}">
                    <a16:creationId xmlns:a16="http://schemas.microsoft.com/office/drawing/2014/main" id="{BF7EDFBE-B1AE-F9CA-4F37-699EE60A0DD8}"/>
                  </a:ext>
                </a:extLst>
              </p:cNvPr>
              <p:cNvSpPr/>
              <p:nvPr/>
            </p:nvSpPr>
            <p:spPr>
              <a:xfrm>
                <a:off x="9123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13881;p48">
                <a:extLst>
                  <a:ext uri="{FF2B5EF4-FFF2-40B4-BE49-F238E27FC236}">
                    <a16:creationId xmlns:a16="http://schemas.microsoft.com/office/drawing/2014/main" id="{D2E5F294-7EA6-3CCB-CE7A-6698B143D54A}"/>
                  </a:ext>
                </a:extLst>
              </p:cNvPr>
              <p:cNvSpPr/>
              <p:nvPr/>
            </p:nvSpPr>
            <p:spPr>
              <a:xfrm>
                <a:off x="952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13882;p48">
                <a:extLst>
                  <a:ext uri="{FF2B5EF4-FFF2-40B4-BE49-F238E27FC236}">
                    <a16:creationId xmlns:a16="http://schemas.microsoft.com/office/drawing/2014/main" id="{C5443600-E756-D4D1-F1DF-336FA12D8FB0}"/>
                  </a:ext>
                </a:extLst>
              </p:cNvPr>
              <p:cNvSpPr/>
              <p:nvPr/>
            </p:nvSpPr>
            <p:spPr>
              <a:xfrm>
                <a:off x="991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13883;p48">
                <a:extLst>
                  <a:ext uri="{FF2B5EF4-FFF2-40B4-BE49-F238E27FC236}">
                    <a16:creationId xmlns:a16="http://schemas.microsoft.com/office/drawing/2014/main" id="{4BE33242-7117-CE6C-0659-13CE20190D51}"/>
                  </a:ext>
                </a:extLst>
              </p:cNvPr>
              <p:cNvSpPr/>
              <p:nvPr/>
            </p:nvSpPr>
            <p:spPr>
              <a:xfrm>
                <a:off x="103157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13884;p48">
                <a:extLst>
                  <a:ext uri="{FF2B5EF4-FFF2-40B4-BE49-F238E27FC236}">
                    <a16:creationId xmlns:a16="http://schemas.microsoft.com/office/drawing/2014/main" id="{8713DDD6-3116-C6AC-EE14-45473260C0DF}"/>
                  </a:ext>
                </a:extLst>
              </p:cNvPr>
              <p:cNvSpPr/>
              <p:nvPr/>
            </p:nvSpPr>
            <p:spPr>
              <a:xfrm>
                <a:off x="10713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13885;p48">
                <a:extLst>
                  <a:ext uri="{FF2B5EF4-FFF2-40B4-BE49-F238E27FC236}">
                    <a16:creationId xmlns:a16="http://schemas.microsoft.com/office/drawing/2014/main" id="{F969568A-D280-3371-64A4-C04B73EE1DB2}"/>
                  </a:ext>
                </a:extLst>
              </p:cNvPr>
              <p:cNvSpPr/>
              <p:nvPr/>
            </p:nvSpPr>
            <p:spPr>
              <a:xfrm>
                <a:off x="12717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13886;p48">
                <a:extLst>
                  <a:ext uri="{FF2B5EF4-FFF2-40B4-BE49-F238E27FC236}">
                    <a16:creationId xmlns:a16="http://schemas.microsoft.com/office/drawing/2014/main" id="{CBF805B0-AF56-20C5-7DD2-8B5F27CE5C11}"/>
                  </a:ext>
                </a:extLst>
              </p:cNvPr>
              <p:cNvSpPr/>
              <p:nvPr/>
            </p:nvSpPr>
            <p:spPr>
              <a:xfrm>
                <a:off x="12717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13887;p48">
                <a:extLst>
                  <a:ext uri="{FF2B5EF4-FFF2-40B4-BE49-F238E27FC236}">
                    <a16:creationId xmlns:a16="http://schemas.microsoft.com/office/drawing/2014/main" id="{0C9D8CE7-BF9C-4B0D-696D-DE8AA1E446DE}"/>
                  </a:ext>
                </a:extLst>
              </p:cNvPr>
              <p:cNvSpPr/>
              <p:nvPr/>
            </p:nvSpPr>
            <p:spPr>
              <a:xfrm>
                <a:off x="12717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13888;p48">
                <a:extLst>
                  <a:ext uri="{FF2B5EF4-FFF2-40B4-BE49-F238E27FC236}">
                    <a16:creationId xmlns:a16="http://schemas.microsoft.com/office/drawing/2014/main" id="{B7B48911-F553-3BEE-3C74-A8D87A2671CC}"/>
                  </a:ext>
                </a:extLst>
              </p:cNvPr>
              <p:cNvSpPr/>
              <p:nvPr/>
            </p:nvSpPr>
            <p:spPr>
              <a:xfrm>
                <a:off x="13115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13889;p48">
                <a:extLst>
                  <a:ext uri="{FF2B5EF4-FFF2-40B4-BE49-F238E27FC236}">
                    <a16:creationId xmlns:a16="http://schemas.microsoft.com/office/drawing/2014/main" id="{0341F769-D619-DF52-1F35-E3B2F4CFC8BE}"/>
                  </a:ext>
                </a:extLst>
              </p:cNvPr>
              <p:cNvSpPr/>
              <p:nvPr/>
            </p:nvSpPr>
            <p:spPr>
              <a:xfrm>
                <a:off x="12717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13890;p48">
                <a:extLst>
                  <a:ext uri="{FF2B5EF4-FFF2-40B4-BE49-F238E27FC236}">
                    <a16:creationId xmlns:a16="http://schemas.microsoft.com/office/drawing/2014/main" id="{2947EFA6-8183-C8CD-253E-1D19B47702A0}"/>
                  </a:ext>
                </a:extLst>
              </p:cNvPr>
              <p:cNvSpPr/>
              <p:nvPr/>
            </p:nvSpPr>
            <p:spPr>
              <a:xfrm>
                <a:off x="13115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13891;p48">
                <a:extLst>
                  <a:ext uri="{FF2B5EF4-FFF2-40B4-BE49-F238E27FC236}">
                    <a16:creationId xmlns:a16="http://schemas.microsoft.com/office/drawing/2014/main" id="{2C5E28AF-587E-FEDA-B528-141C89634C57}"/>
                  </a:ext>
                </a:extLst>
              </p:cNvPr>
              <p:cNvSpPr/>
              <p:nvPr/>
            </p:nvSpPr>
            <p:spPr>
              <a:xfrm>
                <a:off x="12717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13892;p48">
                <a:extLst>
                  <a:ext uri="{FF2B5EF4-FFF2-40B4-BE49-F238E27FC236}">
                    <a16:creationId xmlns:a16="http://schemas.microsoft.com/office/drawing/2014/main" id="{87BCC0BA-4F4C-6DEE-9D6D-B922B882D677}"/>
                  </a:ext>
                </a:extLst>
              </p:cNvPr>
              <p:cNvSpPr/>
              <p:nvPr/>
            </p:nvSpPr>
            <p:spPr>
              <a:xfrm>
                <a:off x="13115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13893;p48">
                <a:extLst>
                  <a:ext uri="{FF2B5EF4-FFF2-40B4-BE49-F238E27FC236}">
                    <a16:creationId xmlns:a16="http://schemas.microsoft.com/office/drawing/2014/main" id="{6356C744-19C3-77E9-B1B9-041C0D0917FC}"/>
                  </a:ext>
                </a:extLst>
              </p:cNvPr>
              <p:cNvSpPr/>
              <p:nvPr/>
            </p:nvSpPr>
            <p:spPr>
              <a:xfrm>
                <a:off x="12717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13894;p48">
                <a:extLst>
                  <a:ext uri="{FF2B5EF4-FFF2-40B4-BE49-F238E27FC236}">
                    <a16:creationId xmlns:a16="http://schemas.microsoft.com/office/drawing/2014/main" id="{AD5A5B5B-8826-8138-F789-A450733731F7}"/>
                  </a:ext>
                </a:extLst>
              </p:cNvPr>
              <p:cNvSpPr/>
              <p:nvPr/>
            </p:nvSpPr>
            <p:spPr>
              <a:xfrm>
                <a:off x="13115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13895;p48">
                <a:extLst>
                  <a:ext uri="{FF2B5EF4-FFF2-40B4-BE49-F238E27FC236}">
                    <a16:creationId xmlns:a16="http://schemas.microsoft.com/office/drawing/2014/main" id="{86473EC8-23E3-C558-E618-FF4CC9387D76}"/>
                  </a:ext>
                </a:extLst>
              </p:cNvPr>
              <p:cNvSpPr/>
              <p:nvPr/>
            </p:nvSpPr>
            <p:spPr>
              <a:xfrm>
                <a:off x="13512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13896;p48">
                <a:extLst>
                  <a:ext uri="{FF2B5EF4-FFF2-40B4-BE49-F238E27FC236}">
                    <a16:creationId xmlns:a16="http://schemas.microsoft.com/office/drawing/2014/main" id="{154DC1A2-966F-7C29-1DA7-081ABC0D8264}"/>
                  </a:ext>
                </a:extLst>
              </p:cNvPr>
              <p:cNvSpPr/>
              <p:nvPr/>
            </p:nvSpPr>
            <p:spPr>
              <a:xfrm>
                <a:off x="12717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13897;p48">
                <a:extLst>
                  <a:ext uri="{FF2B5EF4-FFF2-40B4-BE49-F238E27FC236}">
                    <a16:creationId xmlns:a16="http://schemas.microsoft.com/office/drawing/2014/main" id="{DF73CEBE-4168-B869-8737-2B4B91ACBB57}"/>
                  </a:ext>
                </a:extLst>
              </p:cNvPr>
              <p:cNvSpPr/>
              <p:nvPr/>
            </p:nvSpPr>
            <p:spPr>
              <a:xfrm>
                <a:off x="13115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13898;p48">
                <a:extLst>
                  <a:ext uri="{FF2B5EF4-FFF2-40B4-BE49-F238E27FC236}">
                    <a16:creationId xmlns:a16="http://schemas.microsoft.com/office/drawing/2014/main" id="{D5D15BD0-B77B-FE8D-8818-138DFF71DE0C}"/>
                  </a:ext>
                </a:extLst>
              </p:cNvPr>
              <p:cNvSpPr/>
              <p:nvPr/>
            </p:nvSpPr>
            <p:spPr>
              <a:xfrm>
                <a:off x="13512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13899;p48">
                <a:extLst>
                  <a:ext uri="{FF2B5EF4-FFF2-40B4-BE49-F238E27FC236}">
                    <a16:creationId xmlns:a16="http://schemas.microsoft.com/office/drawing/2014/main" id="{0ADD5F96-B5EF-1980-DEDD-BDB9CF261A9A}"/>
                  </a:ext>
                </a:extLst>
              </p:cNvPr>
              <p:cNvSpPr/>
              <p:nvPr/>
            </p:nvSpPr>
            <p:spPr>
              <a:xfrm>
                <a:off x="12717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13900;p48">
                <a:extLst>
                  <a:ext uri="{FF2B5EF4-FFF2-40B4-BE49-F238E27FC236}">
                    <a16:creationId xmlns:a16="http://schemas.microsoft.com/office/drawing/2014/main" id="{281567B5-A86E-C12B-252A-9EA428E6994E}"/>
                  </a:ext>
                </a:extLst>
              </p:cNvPr>
              <p:cNvSpPr/>
              <p:nvPr/>
            </p:nvSpPr>
            <p:spPr>
              <a:xfrm>
                <a:off x="13115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13901;p48">
                <a:extLst>
                  <a:ext uri="{FF2B5EF4-FFF2-40B4-BE49-F238E27FC236}">
                    <a16:creationId xmlns:a16="http://schemas.microsoft.com/office/drawing/2014/main" id="{01F74D98-9EA6-3BEB-39E6-B200B33546B5}"/>
                  </a:ext>
                </a:extLst>
              </p:cNvPr>
              <p:cNvSpPr/>
              <p:nvPr/>
            </p:nvSpPr>
            <p:spPr>
              <a:xfrm>
                <a:off x="13512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13902;p48">
                <a:extLst>
                  <a:ext uri="{FF2B5EF4-FFF2-40B4-BE49-F238E27FC236}">
                    <a16:creationId xmlns:a16="http://schemas.microsoft.com/office/drawing/2014/main" id="{F3E68A5E-AEE7-762B-7E53-B89955FC9D34}"/>
                  </a:ext>
                </a:extLst>
              </p:cNvPr>
              <p:cNvSpPr/>
              <p:nvPr/>
            </p:nvSpPr>
            <p:spPr>
              <a:xfrm>
                <a:off x="12717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13903;p48">
                <a:extLst>
                  <a:ext uri="{FF2B5EF4-FFF2-40B4-BE49-F238E27FC236}">
                    <a16:creationId xmlns:a16="http://schemas.microsoft.com/office/drawing/2014/main" id="{28CDA153-F848-683D-1636-C386D1D6588B}"/>
                  </a:ext>
                </a:extLst>
              </p:cNvPr>
              <p:cNvSpPr/>
              <p:nvPr/>
            </p:nvSpPr>
            <p:spPr>
              <a:xfrm>
                <a:off x="13115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13904;p48">
                <a:extLst>
                  <a:ext uri="{FF2B5EF4-FFF2-40B4-BE49-F238E27FC236}">
                    <a16:creationId xmlns:a16="http://schemas.microsoft.com/office/drawing/2014/main" id="{C9A45031-CBEF-B0AE-0F94-A5381D41783F}"/>
                  </a:ext>
                </a:extLst>
              </p:cNvPr>
              <p:cNvSpPr/>
              <p:nvPr/>
            </p:nvSpPr>
            <p:spPr>
              <a:xfrm>
                <a:off x="13512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13905;p48">
                <a:extLst>
                  <a:ext uri="{FF2B5EF4-FFF2-40B4-BE49-F238E27FC236}">
                    <a16:creationId xmlns:a16="http://schemas.microsoft.com/office/drawing/2014/main" id="{8BFE4CE3-6B9A-BDF6-61B2-005CEBAE6FE6}"/>
                  </a:ext>
                </a:extLst>
              </p:cNvPr>
              <p:cNvSpPr/>
              <p:nvPr/>
            </p:nvSpPr>
            <p:spPr>
              <a:xfrm>
                <a:off x="12717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13906;p48">
                <a:extLst>
                  <a:ext uri="{FF2B5EF4-FFF2-40B4-BE49-F238E27FC236}">
                    <a16:creationId xmlns:a16="http://schemas.microsoft.com/office/drawing/2014/main" id="{3EECF8CA-30C4-A28B-C311-755D4E5B814C}"/>
                  </a:ext>
                </a:extLst>
              </p:cNvPr>
              <p:cNvSpPr/>
              <p:nvPr/>
            </p:nvSpPr>
            <p:spPr>
              <a:xfrm>
                <a:off x="13115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5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13907;p48">
                <a:extLst>
                  <a:ext uri="{FF2B5EF4-FFF2-40B4-BE49-F238E27FC236}">
                    <a16:creationId xmlns:a16="http://schemas.microsoft.com/office/drawing/2014/main" id="{DA04BF92-C4BD-C7B6-C0CD-79419F8B9278}"/>
                  </a:ext>
                </a:extLst>
              </p:cNvPr>
              <p:cNvSpPr/>
              <p:nvPr/>
            </p:nvSpPr>
            <p:spPr>
              <a:xfrm>
                <a:off x="13512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1" y="388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13908;p48">
                <a:extLst>
                  <a:ext uri="{FF2B5EF4-FFF2-40B4-BE49-F238E27FC236}">
                    <a16:creationId xmlns:a16="http://schemas.microsoft.com/office/drawing/2014/main" id="{D52EA508-A6BD-72CE-0116-45141987EA13}"/>
                  </a:ext>
                </a:extLst>
              </p:cNvPr>
              <p:cNvSpPr/>
              <p:nvPr/>
            </p:nvSpPr>
            <p:spPr>
              <a:xfrm>
                <a:off x="12717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13909;p48">
                <a:extLst>
                  <a:ext uri="{FF2B5EF4-FFF2-40B4-BE49-F238E27FC236}">
                    <a16:creationId xmlns:a16="http://schemas.microsoft.com/office/drawing/2014/main" id="{2B75BB5B-A306-B3B0-14B6-94D8C505CE4B}"/>
                  </a:ext>
                </a:extLst>
              </p:cNvPr>
              <p:cNvSpPr/>
              <p:nvPr/>
            </p:nvSpPr>
            <p:spPr>
              <a:xfrm>
                <a:off x="13115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5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13910;p48">
                <a:extLst>
                  <a:ext uri="{FF2B5EF4-FFF2-40B4-BE49-F238E27FC236}">
                    <a16:creationId xmlns:a16="http://schemas.microsoft.com/office/drawing/2014/main" id="{A0A290C7-C8B6-9A1C-2555-EEB4A7E06835}"/>
                  </a:ext>
                </a:extLst>
              </p:cNvPr>
              <p:cNvSpPr/>
              <p:nvPr/>
            </p:nvSpPr>
            <p:spPr>
              <a:xfrm>
                <a:off x="13512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1" y="388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13911;p48">
                <a:extLst>
                  <a:ext uri="{FF2B5EF4-FFF2-40B4-BE49-F238E27FC236}">
                    <a16:creationId xmlns:a16="http://schemas.microsoft.com/office/drawing/2014/main" id="{1B20C878-7F6C-0813-83DE-93D4A9EBCBB3}"/>
                  </a:ext>
                </a:extLst>
              </p:cNvPr>
              <p:cNvSpPr/>
              <p:nvPr/>
            </p:nvSpPr>
            <p:spPr>
              <a:xfrm>
                <a:off x="12717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13912;p48">
                <a:extLst>
                  <a:ext uri="{FF2B5EF4-FFF2-40B4-BE49-F238E27FC236}">
                    <a16:creationId xmlns:a16="http://schemas.microsoft.com/office/drawing/2014/main" id="{B2D253EC-7B7E-7A9E-AFE0-0CC759FF8A33}"/>
                  </a:ext>
                </a:extLst>
              </p:cNvPr>
              <p:cNvSpPr/>
              <p:nvPr/>
            </p:nvSpPr>
            <p:spPr>
              <a:xfrm>
                <a:off x="13115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13913;p48">
                <a:extLst>
                  <a:ext uri="{FF2B5EF4-FFF2-40B4-BE49-F238E27FC236}">
                    <a16:creationId xmlns:a16="http://schemas.microsoft.com/office/drawing/2014/main" id="{840E2F75-DB77-6EE6-F584-8EBFD0226CEB}"/>
                  </a:ext>
                </a:extLst>
              </p:cNvPr>
              <p:cNvSpPr/>
              <p:nvPr/>
            </p:nvSpPr>
            <p:spPr>
              <a:xfrm>
                <a:off x="12717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13914;p48">
                <a:extLst>
                  <a:ext uri="{FF2B5EF4-FFF2-40B4-BE49-F238E27FC236}">
                    <a16:creationId xmlns:a16="http://schemas.microsoft.com/office/drawing/2014/main" id="{938B395B-0A76-7584-F318-530A93C682D0}"/>
                  </a:ext>
                </a:extLst>
              </p:cNvPr>
              <p:cNvSpPr/>
              <p:nvPr/>
            </p:nvSpPr>
            <p:spPr>
              <a:xfrm>
                <a:off x="13115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13915;p48">
                <a:extLst>
                  <a:ext uri="{FF2B5EF4-FFF2-40B4-BE49-F238E27FC236}">
                    <a16:creationId xmlns:a16="http://schemas.microsoft.com/office/drawing/2014/main" id="{CE28DD94-34E0-137C-0088-5AD61BE55768}"/>
                  </a:ext>
                </a:extLst>
              </p:cNvPr>
              <p:cNvSpPr/>
              <p:nvPr/>
            </p:nvSpPr>
            <p:spPr>
              <a:xfrm>
                <a:off x="12717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13916;p48">
                <a:extLst>
                  <a:ext uri="{FF2B5EF4-FFF2-40B4-BE49-F238E27FC236}">
                    <a16:creationId xmlns:a16="http://schemas.microsoft.com/office/drawing/2014/main" id="{1975B843-A41C-5540-C24D-70E73FAFC4E9}"/>
                  </a:ext>
                </a:extLst>
              </p:cNvPr>
              <p:cNvSpPr/>
              <p:nvPr/>
            </p:nvSpPr>
            <p:spPr>
              <a:xfrm>
                <a:off x="13115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13917;p48">
                <a:extLst>
                  <a:ext uri="{FF2B5EF4-FFF2-40B4-BE49-F238E27FC236}">
                    <a16:creationId xmlns:a16="http://schemas.microsoft.com/office/drawing/2014/main" id="{1017E72B-DAC5-2F14-7AE2-F8E0807629DD}"/>
                  </a:ext>
                </a:extLst>
              </p:cNvPr>
              <p:cNvSpPr/>
              <p:nvPr/>
            </p:nvSpPr>
            <p:spPr>
              <a:xfrm>
                <a:off x="12717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13918;p48">
                <a:extLst>
                  <a:ext uri="{FF2B5EF4-FFF2-40B4-BE49-F238E27FC236}">
                    <a16:creationId xmlns:a16="http://schemas.microsoft.com/office/drawing/2014/main" id="{994BBFB9-6348-CF81-17B1-6A54D112C32E}"/>
                  </a:ext>
                </a:extLst>
              </p:cNvPr>
              <p:cNvSpPr/>
              <p:nvPr/>
            </p:nvSpPr>
            <p:spPr>
              <a:xfrm>
                <a:off x="13115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13919;p48">
                <a:extLst>
                  <a:ext uri="{FF2B5EF4-FFF2-40B4-BE49-F238E27FC236}">
                    <a16:creationId xmlns:a16="http://schemas.microsoft.com/office/drawing/2014/main" id="{1BDC4F92-C1FC-EABA-2023-2B2EC610DC4F}"/>
                  </a:ext>
                </a:extLst>
              </p:cNvPr>
              <p:cNvSpPr/>
              <p:nvPr/>
            </p:nvSpPr>
            <p:spPr>
              <a:xfrm>
                <a:off x="12717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13920;p48">
                <a:extLst>
                  <a:ext uri="{FF2B5EF4-FFF2-40B4-BE49-F238E27FC236}">
                    <a16:creationId xmlns:a16="http://schemas.microsoft.com/office/drawing/2014/main" id="{33FA65FA-7044-5CFB-E1C3-7BA7AE419605}"/>
                  </a:ext>
                </a:extLst>
              </p:cNvPr>
              <p:cNvSpPr/>
              <p:nvPr/>
            </p:nvSpPr>
            <p:spPr>
              <a:xfrm>
                <a:off x="12717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285288"/>
      </p:ext>
    </p:extLst>
  </p:cSld>
  <p:clrMapOvr>
    <a:masterClrMapping/>
  </p:clrMapOvr>
</p:sld>
</file>

<file path=ppt/theme/theme1.xml><?xml version="1.0" encoding="utf-8"?>
<a:theme xmlns:a="http://schemas.openxmlformats.org/drawingml/2006/main" name="Constr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7E5E0"/>
      </a:accent1>
      <a:accent2>
        <a:srgbClr val="3F4D53"/>
      </a:accent2>
      <a:accent3>
        <a:srgbClr val="FFFFFF"/>
      </a:accent3>
      <a:accent4>
        <a:srgbClr val="F3F3F3"/>
      </a:accent4>
      <a:accent5>
        <a:srgbClr val="00C3B1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527</Words>
  <Application>Microsoft Office PowerPoint</Application>
  <PresentationFormat>On-screen Show (16:9)</PresentationFormat>
  <Paragraphs>96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Poppins</vt:lpstr>
      <vt:lpstr>Poppins Light</vt:lpstr>
      <vt:lpstr>Roboto</vt:lpstr>
      <vt:lpstr>Poppins SemiBold</vt:lpstr>
      <vt:lpstr>Construction Project Proposal by Slidesgo</vt:lpstr>
      <vt:lpstr>Branch and Bound</vt:lpstr>
      <vt:lpstr>04.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</dc:title>
  <cp:lastModifiedBy>Ngô Quang Khải</cp:lastModifiedBy>
  <cp:revision>5</cp:revision>
  <dcterms:modified xsi:type="dcterms:W3CDTF">2023-05-16T17:55:47Z</dcterms:modified>
</cp:coreProperties>
</file>