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6E3A-A0FB-4EEA-863F-94F070D52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0D977-C477-4AD3-932E-EBAA2C936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B8FFD-8728-4AEB-A158-315C26E3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08BD-2818-4BDF-A7A6-9EB96CAA85C1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C5AE0-54BA-453B-B70C-06CB0578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9C93E-9541-4C58-A73B-D20A5B21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C995-1147-4851-99BB-180FE09B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C0CE-8860-4CA3-BBA1-0BC7D990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305CE-ABFB-41C5-A2EF-7097FFFD7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BF3F-BB01-4C5D-9D92-05B78861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08BD-2818-4BDF-A7A6-9EB96CAA85C1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A4CD-19ED-4176-A591-CFF09FB0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B449-B8E8-46AB-B4C2-88253180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C995-1147-4851-99BB-180FE09B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C1BAE-8273-4BFC-809B-6007AFB6D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F9058-0C8D-4CA7-AF6B-2B9520BF6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C348-DB64-493A-89A8-3C1F49CB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08BD-2818-4BDF-A7A6-9EB96CAA85C1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1C9B8-BB6C-4E3E-88EA-D42AF487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E47E4-78AB-444A-A6C0-593C4FD3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C995-1147-4851-99BB-180FE09B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7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4663-4C6E-4C9B-A367-3C8F4B80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8A40-58D3-4E06-ADE9-636B68D8C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1258B-C47C-4E7D-85FB-6C825CAF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08BD-2818-4BDF-A7A6-9EB96CAA85C1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63260-4881-4307-9B7E-D39B839E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24B68-C4C6-44E1-BF5F-AD372CA4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C995-1147-4851-99BB-180FE09B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5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49D2-E9DD-44D2-82A0-075A0E65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328D2-E220-40FB-88DD-2933E946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9A3BD-9370-49D6-B292-987F1C3F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08BD-2818-4BDF-A7A6-9EB96CAA85C1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4766F-BC30-4D1E-8722-4488F14A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C6B8A-8AD4-47B2-BA3E-3FBBD951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C995-1147-4851-99BB-180FE09B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4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A947-636E-4295-A974-DD30D141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C84E-319B-40E6-A338-26C6894FA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E493C-01B9-46FA-82C5-60B5A42FE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F06C-FB7C-4C8B-9B17-718DD791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08BD-2818-4BDF-A7A6-9EB96CAA85C1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4A577-504F-4ED0-AE98-D441C346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BAE8D-62C9-49D0-9ADD-233DE7CB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C995-1147-4851-99BB-180FE09B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6EF5-1A4A-4C42-AC98-1C79E466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3D160-D0A2-4BC3-95C4-BD9369D46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D7504-02F9-4D09-8561-DEB78C59A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90674-188E-463B-B0E4-8CAD29840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57038-5CAF-49AC-9AAC-A5E094BD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3F39E-5D6E-4B4B-B7C9-21C191D6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08BD-2818-4BDF-A7A6-9EB96CAA85C1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0BFE4-9E4A-4B71-9BF4-FAEC6586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84D9B-B68C-4F82-A879-5169A0F0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C995-1147-4851-99BB-180FE09B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5988-F0E1-4794-BB38-453D3EE2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4F7B0-DD61-4956-846D-43C669AE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08BD-2818-4BDF-A7A6-9EB96CAA85C1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DD8AE-3BDB-4ED6-8841-0118708D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10987-D7C7-497E-B3C4-74ACC352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C995-1147-4851-99BB-180FE09B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5E054-AA3B-4CF8-B479-601E5C98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08BD-2818-4BDF-A7A6-9EB96CAA85C1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6ACCC-3602-48B1-ABA4-25B688D7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568DA-6404-4120-9A5A-7584C262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C995-1147-4851-99BB-180FE09B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85E6-3EC5-4D7F-AA2C-951AAF48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94F6-EB10-451C-A037-A39A3666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21FD4-376C-45E1-98B4-B8E9D30D2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80C1D-54A8-48BD-A58E-1A2442F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08BD-2818-4BDF-A7A6-9EB96CAA85C1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190AE-A336-45F0-B810-8C8F8E96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0E585-E912-4B20-B694-6F86679F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C995-1147-4851-99BB-180FE09B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2C2A-437D-462D-A850-A0D218A2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C99D4-6706-4EC6-B116-BD41D951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9A0F3-8819-4856-99B2-40D38C03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4F82A-2953-44A4-A37C-F0F073CA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08BD-2818-4BDF-A7A6-9EB96CAA85C1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7EDC5-6F0B-413F-A9CE-E99324FE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F38A-BDFB-45AB-8FF4-D295C9A4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C995-1147-4851-99BB-180FE09B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4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7C8F2-41E9-49A7-A3F9-656B3378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51D41-D9FB-4F65-8229-9DD95A0E0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08B13-F6F3-4FFC-9364-7D1DF1821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808BD-2818-4BDF-A7A6-9EB96CAA85C1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A1FD-5226-48B0-8909-9E23ECAAB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1DAF2-803A-426E-868F-ABF6FB2D6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4C995-1147-4851-99BB-180FE09B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4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3C2D2-87EC-456C-AF57-EAEB25CE2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700" dirty="0">
                <a:solidFill>
                  <a:schemeClr val="bg1"/>
                </a:solidFill>
              </a:rPr>
              <a:t>H-1B</a:t>
            </a:r>
            <a:r>
              <a:rPr lang="en-US" altLang="zh-CN" sz="4700" dirty="0">
                <a:solidFill>
                  <a:schemeClr val="bg1"/>
                </a:solidFill>
              </a:rPr>
              <a:t> </a:t>
            </a:r>
            <a:r>
              <a:rPr lang="en-US" sz="4700" dirty="0">
                <a:solidFill>
                  <a:schemeClr val="bg1"/>
                </a:solidFill>
              </a:rPr>
              <a:t>Disclosure</a:t>
            </a:r>
            <a:r>
              <a:rPr lang="en-US" altLang="zh-CN" sz="4700" dirty="0">
                <a:solidFill>
                  <a:schemeClr val="bg1"/>
                </a:solidFill>
              </a:rPr>
              <a:t> </a:t>
            </a:r>
            <a:r>
              <a:rPr lang="en-US" sz="4700" dirty="0">
                <a:solidFill>
                  <a:schemeClr val="bg1"/>
                </a:solidFill>
              </a:rPr>
              <a:t>Data</a:t>
            </a:r>
            <a:br>
              <a:rPr lang="en-US" sz="4700" dirty="0">
                <a:solidFill>
                  <a:schemeClr val="bg1"/>
                </a:solidFill>
              </a:rPr>
            </a:br>
            <a:r>
              <a:rPr lang="en-US" sz="4700" dirty="0">
                <a:solidFill>
                  <a:schemeClr val="bg1"/>
                </a:solidFill>
              </a:rPr>
              <a:t>ANALYSIS  &amp; VISUALIZATION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91F16-06D5-4536-AE4D-0A53E8E67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8" y="5191605"/>
            <a:ext cx="4645250" cy="11478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0" algn="l">
              <a:spcBef>
                <a:spcPts val="0"/>
              </a:spcBef>
              <a:buSzPts val="1860"/>
            </a:pPr>
            <a:endParaRPr lang="en-US" altLang="zh-CN" sz="1800" b="1" dirty="0">
              <a:solidFill>
                <a:schemeClr val="bg1"/>
              </a:solidFill>
              <a:latin typeface="+mn-lt"/>
            </a:endParaRPr>
          </a:p>
          <a:p>
            <a:pPr lvl="0" indent="-228600" algn="l">
              <a:spcBef>
                <a:spcPts val="0"/>
              </a:spcBef>
              <a:buSzPts val="1860"/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Bhavesh Thakkar</a:t>
            </a:r>
            <a:br>
              <a:rPr lang="en-US" sz="3200" b="1" dirty="0">
                <a:solidFill>
                  <a:schemeClr val="bg1"/>
                </a:solidFill>
                <a:latin typeface="+mn-lt"/>
              </a:rPr>
            </a:br>
            <a:endParaRPr lang="en-US" sz="3200" dirty="0">
              <a:solidFill>
                <a:schemeClr val="bg1"/>
              </a:solidFill>
              <a:latin typeface="+mn-lt"/>
            </a:endParaRPr>
          </a:p>
          <a:p>
            <a:pPr lvl="0" indent="-228600" algn="l">
              <a:spcBef>
                <a:spcPts val="372"/>
              </a:spcBef>
              <a:spcAft>
                <a:spcPts val="1000"/>
              </a:spcAft>
              <a:buClr>
                <a:srgbClr val="615445"/>
              </a:buClr>
              <a:buSzPts val="1860"/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  <a:latin typeface="+mn-lt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phic 11" descr="Bar chart">
            <a:extLst>
              <a:ext uri="{FF2B5EF4-FFF2-40B4-BE49-F238E27FC236}">
                <a16:creationId xmlns:a16="http://schemas.microsoft.com/office/drawing/2014/main" id="{0D28F11D-DEC0-4A37-8B6A-328580464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6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97D4-A585-4137-99C9-8786B2F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07;p12">
            <a:extLst>
              <a:ext uri="{FF2B5EF4-FFF2-40B4-BE49-F238E27FC236}">
                <a16:creationId xmlns:a16="http://schemas.microsoft.com/office/drawing/2014/main" id="{416B7C32-C848-4574-855B-438817B611A1}"/>
              </a:ext>
            </a:extLst>
          </p:cNvPr>
          <p:cNvSpPr txBox="1">
            <a:spLocks/>
          </p:cNvSpPr>
          <p:nvPr/>
        </p:nvSpPr>
        <p:spPr>
          <a:xfrm>
            <a:off x="609600" y="1444892"/>
            <a:ext cx="10972800" cy="140053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spcBef>
                <a:spcPts val="0"/>
              </a:spcBef>
              <a:buFont typeface="Wingdings 3" charset="2"/>
              <a:buNone/>
            </a:pPr>
            <a:r>
              <a:rPr lang="en-US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primary objective of this analysis is to gain insights of wage related to H1B for various categories &amp; identifying the relationship between other variables and reasons for H1B rejection.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826966-FF40-4679-BD93-A0388DCBB163}"/>
              </a:ext>
            </a:extLst>
          </p:cNvPr>
          <p:cNvSpPr txBox="1">
            <a:spLocks/>
          </p:cNvSpPr>
          <p:nvPr/>
        </p:nvSpPr>
        <p:spPr>
          <a:xfrm>
            <a:off x="646111" y="2662519"/>
            <a:ext cx="8946541" cy="41954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Classification of H1B wages according to various categories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Comparing median salary wage according to the occupation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Comparing salaries across different states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Comparing the prevailing wages to the actual wage given by the employer 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Identifying reasons for H1B rejects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Identifying top 20 Employers sponsoring H1B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Comparing H1B acceptance vs the company sponsoring visa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Comparing H1B acceptance to whether there is a H1B Dependent while applying for Visa 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endParaRPr lang="en-IN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772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2">
            <a:extLst>
              <a:ext uri="{FF2B5EF4-FFF2-40B4-BE49-F238E27FC236}">
                <a16:creationId xmlns:a16="http://schemas.microsoft.com/office/drawing/2014/main" id="{9EB67BF8-84E5-43A7-8D7F-18B33C516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1"/>
          <a:stretch/>
        </p:blipFill>
        <p:spPr>
          <a:xfrm>
            <a:off x="6342501" y="652778"/>
            <a:ext cx="4724569" cy="253390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lide2">
            <a:extLst>
              <a:ext uri="{FF2B5EF4-FFF2-40B4-BE49-F238E27FC236}">
                <a16:creationId xmlns:a16="http://schemas.microsoft.com/office/drawing/2014/main" id="{3D092D17-F83B-42EA-B955-9059B07BA3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6" b="6982"/>
          <a:stretch/>
        </p:blipFill>
        <p:spPr>
          <a:xfrm>
            <a:off x="1182686" y="3611716"/>
            <a:ext cx="4732940" cy="223687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0F132C-2ACA-47C5-B4FC-40D2B00374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87"/>
          <a:stretch/>
        </p:blipFill>
        <p:spPr>
          <a:xfrm>
            <a:off x="7538870" y="3736825"/>
            <a:ext cx="2331829" cy="21117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AA8F9-91A5-4E9F-9DCF-7925C4C6D9BE}"/>
              </a:ext>
            </a:extLst>
          </p:cNvPr>
          <p:cNvSpPr txBox="1"/>
          <p:nvPr/>
        </p:nvSpPr>
        <p:spPr>
          <a:xfrm>
            <a:off x="7837190" y="3503994"/>
            <a:ext cx="2929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Top 20 H1B Sponsoring Companies </a:t>
            </a:r>
            <a:endParaRPr lang="en-US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70C81-6D3C-4C7E-B0FA-FA35ACC9C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34" y="595429"/>
            <a:ext cx="5113966" cy="265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3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53141A-F024-4591-9BF3-D258FFC16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326827"/>
            <a:ext cx="3517119" cy="219819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F6355F9-8582-4B27-AA9E-0E6158CFF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515061"/>
            <a:ext cx="3537345" cy="182173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936C62A-6BEC-49E0-B0D7-FA4B7AE24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515873"/>
            <a:ext cx="3517120" cy="18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1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108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 3</vt:lpstr>
      <vt:lpstr>Office Theme</vt:lpstr>
      <vt:lpstr>H-1B Disclosure Data ANALYSIS  &amp; VISUALIZATION </vt:lpstr>
      <vt:lpstr>Objective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H-1B Disclosure Data  ANALYSIS  &amp; VISUALIZATION </dc:title>
  <dc:creator>bhavesh thakkar</dc:creator>
  <cp:lastModifiedBy>bhavesh thakkar</cp:lastModifiedBy>
  <cp:revision>12</cp:revision>
  <dcterms:created xsi:type="dcterms:W3CDTF">2019-12-06T06:56:00Z</dcterms:created>
  <dcterms:modified xsi:type="dcterms:W3CDTF">2020-01-04T06:55:22Z</dcterms:modified>
</cp:coreProperties>
</file>