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00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94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60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2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6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9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49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81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49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68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39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448C-5F90-408E-8580-DE71AE49DB14}" type="datetimeFigureOut">
              <a:rPr lang="en-CA" smtClean="0"/>
              <a:t>16/07/2015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2AF2-4A1B-46DF-B9C9-FC4B88276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72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59" y="1660107"/>
            <a:ext cx="381000" cy="40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1859" y="168022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Occupied</a:t>
            </a:r>
            <a:endParaRPr lang="en-CA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006" y="1679157"/>
            <a:ext cx="381000" cy="37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3006" y="1680228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Desk in use</a:t>
            </a:r>
            <a:endParaRPr lang="en-CA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176" y="1679157"/>
            <a:ext cx="381000" cy="371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9176" y="1680228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Vacant</a:t>
            </a:r>
            <a:endParaRPr lang="en-CA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852" y="3179042"/>
            <a:ext cx="5450296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Ip</dc:creator>
  <cp:lastModifiedBy>Kevin Ip</cp:lastModifiedBy>
  <cp:revision>2</cp:revision>
  <dcterms:created xsi:type="dcterms:W3CDTF">2015-07-17T00:04:06Z</dcterms:created>
  <dcterms:modified xsi:type="dcterms:W3CDTF">2015-07-17T00:11:11Z</dcterms:modified>
</cp:coreProperties>
</file>