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87" r:id="rId2"/>
    <p:sldId id="284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30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00" autoAdjust="0"/>
  </p:normalViewPr>
  <p:slideViewPr>
    <p:cSldViewPr snapToGrid="0">
      <p:cViewPr varScale="1">
        <p:scale>
          <a:sx n="63" d="100"/>
          <a:sy n="63" d="100"/>
        </p:scale>
        <p:origin x="-10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236EA-3C76-410E-97D0-2027887BE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342EAE-0552-4E07-9996-DE672328701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9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273B6-5B4C-4B4F-84E6-7273994E9028}" type="slidenum">
              <a:rPr lang="de-DE"/>
              <a:pPr/>
              <a:t>1</a:t>
            </a:fld>
            <a:endParaRPr lang="de-DE"/>
          </a:p>
        </p:txBody>
      </p:sp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759F6F3-ECC5-4E92-A57E-0F6267AA8286}" type="slidenum">
              <a:rPr lang="en-GB" sz="1300"/>
              <a:pPr algn="r"/>
              <a:t>1</a:t>
            </a:fld>
            <a:endParaRPr lang="en-GB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4824" tIns="47416" rIns="94824" bIns="47416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2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3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1116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8113" y="4843463"/>
            <a:ext cx="6484937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11163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8113" y="5903913"/>
            <a:ext cx="6480175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3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7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11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24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9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86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50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5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4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69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endParaRPr lang="vi-VN"/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1000">
                <a:cs typeface="Arial" charset="0"/>
              </a:rPr>
              <a:t>Page </a:t>
            </a:r>
            <a:r>
              <a:rPr lang="de-DE" sz="1000">
                <a:cs typeface="Arial" charset="0"/>
                <a:sym typeface="Wingdings" pitchFamily="2" charset="2"/>
              </a:rPr>
              <a:t></a:t>
            </a:r>
            <a:r>
              <a:rPr lang="de-DE" sz="1000">
                <a:cs typeface="Arial" charset="0"/>
              </a:rPr>
              <a:t> </a:t>
            </a:r>
            <a:fld id="{F9B41B61-CED1-48E4-A3BC-26F6997CB646}" type="slidenum">
              <a:rPr lang="de-DE" sz="1000">
                <a:cs typeface="Arial" charset="0"/>
              </a:rPr>
              <a:pPr/>
              <a:t>‹#›</a:t>
            </a:fld>
            <a:endParaRPr lang="de-DE" sz="10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6" name="Rectangle 2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vi-VN" noProof="1" smtClean="0"/>
              <a:t>STRUTS2 FRAMEWORK &amp; ESTORE</a:t>
            </a:r>
            <a:endParaRPr lang="de-DE"/>
          </a:p>
        </p:txBody>
      </p:sp>
      <p:sp>
        <p:nvSpPr>
          <p:cNvPr id="116757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smtClean="0"/>
              <a:t>Mai Thanh Huy - Lê Long Hồ</a:t>
            </a:r>
            <a:endParaRPr lang="de-DE"/>
          </a:p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69" y="691296"/>
            <a:ext cx="7380157" cy="591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3" y="796227"/>
            <a:ext cx="7140315" cy="58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2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: </a:t>
            </a:r>
            <a:r>
              <a:rPr lang="en-US" sz="2800" dirty="0" err="1" smtClean="0"/>
              <a:t>mới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chạy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rẻ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0" y="832423"/>
            <a:ext cx="8049718" cy="578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tin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8" y="1189846"/>
            <a:ext cx="7822259" cy="562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69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MEMBER THƯỜNG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Guest</a:t>
            </a:r>
          </a:p>
          <a:p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cá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endParaRPr lang="en-US" sz="2800" dirty="0" smtClean="0"/>
          </a:p>
          <a:p>
            <a:r>
              <a:rPr lang="en-US" sz="2800" dirty="0" err="1" smtClean="0"/>
              <a:t>Mua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vi </a:t>
            </a:r>
            <a:r>
              <a:rPr lang="en-US" sz="2800" dirty="0" err="1" smtClean="0"/>
              <a:t>phạm</a:t>
            </a:r>
            <a:endParaRPr lang="en-US" sz="2800" dirty="0" smtClean="0"/>
          </a:p>
          <a:p>
            <a:r>
              <a:rPr lang="en-US" sz="2800" dirty="0" err="1" smtClean="0"/>
              <a:t>Nạp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1059"/>
            <a:ext cx="7486650" cy="548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8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MEMBER CHỦ GIAN 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r>
              <a:rPr lang="en-US" sz="2800" dirty="0" err="1" smtClean="0"/>
              <a:t>Nạp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endParaRPr lang="en-US" sz="2800" dirty="0" smtClean="0"/>
          </a:p>
          <a:p>
            <a:r>
              <a:rPr lang="en-US" sz="2800" dirty="0" err="1" smtClean="0"/>
              <a:t>Mở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quảng</a:t>
            </a:r>
            <a:r>
              <a:rPr lang="en-US" sz="2800" dirty="0" smtClean="0"/>
              <a:t> </a:t>
            </a:r>
            <a:r>
              <a:rPr lang="en-US" sz="2800" dirty="0" err="1" smtClean="0"/>
              <a:t>bá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mình</a:t>
            </a:r>
            <a:endParaRPr lang="en-US" sz="2800" dirty="0" smtClean="0"/>
          </a:p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r>
              <a:rPr lang="en-US" sz="2800" dirty="0" err="1" smtClean="0"/>
              <a:t>Gửi</a:t>
            </a:r>
            <a:r>
              <a:rPr lang="en-US" sz="2800" dirty="0" smtClean="0"/>
              <a:t>/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nhắn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tin vi </a:t>
            </a:r>
            <a:r>
              <a:rPr lang="en-US" sz="2800" dirty="0" err="1" smtClean="0"/>
              <a:t>phạm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10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MEMBER CHỦ GIAN 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logo, banner</a:t>
            </a:r>
          </a:p>
          <a:p>
            <a:pPr lvl="1"/>
            <a:r>
              <a:rPr lang="en-US" sz="2600" dirty="0" err="1" smtClean="0"/>
              <a:t>Thêm</a:t>
            </a:r>
            <a:r>
              <a:rPr lang="en-US" sz="2600" dirty="0" smtClean="0"/>
              <a:t>/ </a:t>
            </a:r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mục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bán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Thống</a:t>
            </a:r>
            <a:r>
              <a:rPr lang="en-US" sz="2600" dirty="0" smtClean="0"/>
              <a:t> </a:t>
            </a:r>
            <a:r>
              <a:rPr lang="en-US" sz="2600" dirty="0" err="1" smtClean="0"/>
              <a:t>kê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trang</a:t>
            </a:r>
            <a:r>
              <a:rPr lang="en-US" sz="2600" dirty="0" smtClean="0"/>
              <a:t>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/>
            <a:r>
              <a:rPr lang="en-US" sz="2600" dirty="0" smtClean="0"/>
              <a:t>…</a:t>
            </a:r>
          </a:p>
          <a:p>
            <a:pPr lvl="1"/>
            <a:endParaRPr lang="en-US" sz="2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" y="649075"/>
            <a:ext cx="8115300" cy="591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1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pPr lvl="1"/>
            <a:r>
              <a:rPr lang="en-US" sz="2600" dirty="0" err="1" smtClean="0"/>
              <a:t>Thêm</a:t>
            </a:r>
            <a:r>
              <a:rPr lang="en-US" sz="2600" dirty="0" smtClean="0"/>
              <a:t> </a:t>
            </a:r>
            <a:r>
              <a:rPr lang="en-US" sz="2600" dirty="0" err="1" smtClean="0"/>
              <a:t>mới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endParaRPr lang="en-US" sz="2600" dirty="0" smtClean="0"/>
          </a:p>
          <a:p>
            <a:pPr lvl="1"/>
            <a:r>
              <a:rPr lang="en-US" sz="2600" dirty="0" err="1" smtClean="0"/>
              <a:t>Xóa</a:t>
            </a:r>
            <a:r>
              <a:rPr lang="en-US" sz="2600" dirty="0" smtClean="0"/>
              <a:t>/ </a:t>
            </a:r>
            <a:r>
              <a:rPr lang="en-US" sz="2600" dirty="0" err="1" smtClean="0"/>
              <a:t>sửa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endParaRPr lang="en-US" sz="2600" dirty="0" smtClean="0"/>
          </a:p>
          <a:p>
            <a:pPr lvl="1"/>
            <a:r>
              <a:rPr lang="en-US" sz="2600" dirty="0" err="1" smtClean="0"/>
              <a:t>Xét</a:t>
            </a:r>
            <a:r>
              <a:rPr lang="en-US" sz="2600" dirty="0" smtClean="0"/>
              <a:t> </a:t>
            </a:r>
            <a:r>
              <a:rPr lang="en-US" sz="2600" dirty="0" err="1" smtClean="0"/>
              <a:t>duyệt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do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</a:t>
            </a:r>
            <a:r>
              <a:rPr lang="en-US" sz="2600" dirty="0" err="1" smtClean="0"/>
              <a:t>đăng</a:t>
            </a:r>
            <a:endParaRPr lang="en-US" sz="26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thành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endParaRPr lang="en-US" sz="2600" dirty="0" smtClean="0"/>
          </a:p>
          <a:p>
            <a:pPr lvl="1"/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/>
            <a:r>
              <a:rPr lang="en-US" sz="2600" dirty="0" err="1" smtClean="0"/>
              <a:t>Xem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vi </a:t>
            </a:r>
            <a:r>
              <a:rPr lang="en-US" sz="2600" dirty="0" err="1" smtClean="0"/>
              <a:t>phạm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do member </a:t>
            </a:r>
            <a:r>
              <a:rPr lang="en-US" sz="2600" dirty="0" err="1" smtClean="0"/>
              <a:t>thường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gửi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124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MOD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tin </a:t>
            </a:r>
            <a:r>
              <a:rPr lang="en-US" sz="2800" dirty="0" err="1"/>
              <a:t>rao</a:t>
            </a:r>
            <a:r>
              <a:rPr lang="en-US" sz="2800" dirty="0"/>
              <a:t> </a:t>
            </a:r>
            <a:r>
              <a:rPr lang="en-US" sz="2800" dirty="0" err="1" smtClean="0"/>
              <a:t>vặt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600" dirty="0" err="1" smtClean="0"/>
              <a:t>Xem</a:t>
            </a:r>
            <a:r>
              <a:rPr lang="en-US" sz="2600" dirty="0" smtClean="0"/>
              <a:t>/ </a:t>
            </a:r>
            <a:r>
              <a:rPr lang="en-US" sz="2600" dirty="0" err="1" smtClean="0"/>
              <a:t>xóa</a:t>
            </a:r>
            <a:r>
              <a:rPr lang="en-US" sz="2600" dirty="0" smtClean="0"/>
              <a:t>/ </a:t>
            </a:r>
            <a:r>
              <a:rPr lang="en-US" sz="2600" dirty="0" err="1" smtClean="0"/>
              <a:t>sửa</a:t>
            </a:r>
            <a:r>
              <a:rPr lang="en-US" sz="2600" dirty="0" smtClean="0"/>
              <a:t>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/>
          </a:p>
          <a:p>
            <a:r>
              <a:rPr lang="en-US" sz="2800" dirty="0" err="1" smtClean="0"/>
              <a:t>Gửi</a:t>
            </a:r>
            <a:r>
              <a:rPr lang="en-US" sz="2800" dirty="0" smtClean="0"/>
              <a:t>/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nhắn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24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HỆ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Member </a:t>
            </a:r>
            <a:r>
              <a:rPr lang="en-US" sz="2600" dirty="0" err="1" smtClean="0"/>
              <a:t>thường</a:t>
            </a:r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Member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358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Mục lục</a:t>
            </a:r>
            <a:endParaRPr lang="vi-VN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Giới thiệu về Struts 2 và MVC</a:t>
            </a:r>
            <a:r>
              <a:rPr lang="vi-VN" sz="3600" noProof="1" smtClean="0"/>
              <a:t> </a:t>
            </a:r>
            <a:endParaRPr lang="vi-VN" sz="3600" noProof="1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Giới thiệu ứng dụng</a:t>
            </a:r>
            <a:endParaRPr lang="vi-VN" sz="3600" noProof="1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Đề xuất các hướng thực hiện</a:t>
            </a:r>
            <a:endParaRPr lang="de-DE" sz="36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</a:t>
            </a:r>
            <a:r>
              <a:rPr lang="vi-VN" noProof="1" smtClean="0"/>
              <a:t>. Struts2 Framework</a:t>
            </a:r>
            <a:endParaRPr lang="vi-VN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noProof="1" smtClean="0"/>
              <a:t>Struts là một framework mã nguồn mở cho việc phát triển ứng dụng web bằng Java</a:t>
            </a:r>
            <a:r>
              <a:rPr lang="de-DE" b="1" noProof="1" smtClean="0"/>
              <a:t>.</a:t>
            </a:r>
            <a:endParaRPr lang="de-DE" b="1" noProof="1"/>
          </a:p>
          <a:p>
            <a:r>
              <a:rPr lang="vi-VN" b="1" noProof="1" smtClean="0"/>
              <a:t>Struts2 là một bản cải tiến của struts,</a:t>
            </a:r>
            <a:r>
              <a:rPr lang="vi-VN" b="1" noProof="1"/>
              <a:t> </a:t>
            </a:r>
            <a:r>
              <a:rPr lang="vi-VN" b="1" noProof="1" smtClean="0"/>
              <a:t>có áp dụng mô hình MVC cho việc phát triển các ứng dụng web mọi mức độ.</a:t>
            </a:r>
            <a:r>
              <a:rPr lang="de-DE" b="1" noProof="1" smtClean="0"/>
              <a:t> </a:t>
            </a:r>
            <a:endParaRPr lang="vi-VN" b="1" noProof="1" smtClean="0"/>
          </a:p>
          <a:p>
            <a:r>
              <a:rPr lang="vi-VN" b="1" noProof="1" smtClean="0"/>
              <a:t>Ưu điểm Strust2:</a:t>
            </a:r>
          </a:p>
          <a:p>
            <a:pPr lvl="1"/>
            <a:r>
              <a:rPr lang="vi-VN" b="1" noProof="1" smtClean="0"/>
              <a:t>Kiến trúc plug-in dễ dàng.</a:t>
            </a:r>
          </a:p>
          <a:p>
            <a:pPr lvl="1"/>
            <a:r>
              <a:rPr lang="vi-VN" b="1" noProof="1" smtClean="0"/>
              <a:t>Có xử lý dữ liệu trước và sau khi vào một Action (Interceptor)</a:t>
            </a:r>
          </a:p>
          <a:p>
            <a:pPr lvl="1"/>
            <a:r>
              <a:rPr lang="vi-VN" b="1" noProof="1" smtClean="0"/>
              <a:t>Có sử dụng Value Stack để lưu trữ các object và map linh động.</a:t>
            </a:r>
          </a:p>
          <a:p>
            <a:pPr lvl="1"/>
            <a:r>
              <a:rPr lang="vi-VN" b="1" noProof="1" smtClean="0"/>
              <a:t>Tích hợp dễ dàng spring và hibernate.</a:t>
            </a:r>
          </a:p>
          <a:p>
            <a:pPr lvl="1"/>
            <a:r>
              <a:rPr lang="vi-VN" b="1" noProof="1" smtClean="0"/>
              <a:t>Cấu hình tập trung một file, phân công nhóm dễ dàng.</a:t>
            </a:r>
          </a:p>
          <a:p>
            <a:pPr lvl="1"/>
            <a:endParaRPr lang="de-DE" b="1" noProof="1"/>
          </a:p>
        </p:txBody>
      </p:sp>
    </p:spTree>
    <p:extLst>
      <p:ext uri="{BB962C8B-B14F-4D97-AF65-F5344CB8AC3E}">
        <p14:creationId xmlns:p14="http://schemas.microsoft.com/office/powerpoint/2010/main" val="368788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GIỚI THIỆU ỨNG 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46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GIỚI THIỆU CHUNG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UStore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,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2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GIỚI THIỆU CHUNG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UStore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website </a:t>
            </a:r>
            <a:r>
              <a:rPr lang="en-US" dirty="0" err="1" smtClean="0"/>
              <a:t>như</a:t>
            </a:r>
            <a:r>
              <a:rPr lang="en-US" dirty="0" smtClean="0"/>
              <a:t>: vatgia.com, 1001shoppings.com, vietco.com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556"/>
            <a:ext cx="6220917" cy="496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675557"/>
            <a:ext cx="6858000" cy="518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341120"/>
            <a:ext cx="6294120" cy="509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3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CÁC CHỨC NĂNG CHÍNH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chia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Guest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Mod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Admin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1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ký</a:t>
            </a:r>
            <a:r>
              <a:rPr lang="en-US" sz="2800" dirty="0" smtClean="0"/>
              <a:t>/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endParaRPr lang="en-US" sz="2800" dirty="0" smtClean="0"/>
          </a:p>
          <a:p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8" y="2773680"/>
            <a:ext cx="58769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34" y="2560320"/>
            <a:ext cx="6105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2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HỆ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8" y="993458"/>
            <a:ext cx="63722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30" y="1133475"/>
            <a:ext cx="71818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5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1060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template_1060</Template>
  <TotalTime>191</TotalTime>
  <Words>703</Words>
  <Application>Microsoft Office PowerPoint</Application>
  <PresentationFormat>On-screen Show (4:3)</PresentationFormat>
  <Paragraphs>88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template_1060</vt:lpstr>
      <vt:lpstr>STRUTS2 FRAMEWORK &amp; ESTORE</vt:lpstr>
      <vt:lpstr>Mục lục</vt:lpstr>
      <vt:lpstr>I. Struts2 Framework</vt:lpstr>
      <vt:lpstr>GIỚI THIỆU ỨNG DỤNG</vt:lpstr>
      <vt:lpstr>GIỚI THIỆU CHUNG</vt:lpstr>
      <vt:lpstr>GIỚI THIỆU CHUNG</vt:lpstr>
      <vt:lpstr>CÁC CHỨC NĂNG CHÍNH</vt:lpstr>
      <vt:lpstr>PHÂN HỆ GUEST</vt:lpstr>
      <vt:lpstr>PHÂN HỆ GUEST</vt:lpstr>
      <vt:lpstr>PHÂN HỆ GUEST</vt:lpstr>
      <vt:lpstr>PHÂN HỆ GUEST</vt:lpstr>
      <vt:lpstr>PHÂN HỆ GUEST</vt:lpstr>
      <vt:lpstr>PHÂN HỆ MEMBER THƯỜNG</vt:lpstr>
      <vt:lpstr>PHÂN HỆ MEMBER CHỦ GIAN HÀNG</vt:lpstr>
      <vt:lpstr>PHÂN HỆ MEMBER CHỦ GIAN HÀNG</vt:lpstr>
      <vt:lpstr>PHÂN HỆ MOD</vt:lpstr>
      <vt:lpstr>PHÂN HỆ MOD</vt:lpstr>
      <vt:lpstr>PHÂN HỆ 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 FRAMEWORK &amp; ESTORE</dc:title>
  <dc:creator>MaiHuy</dc:creator>
  <dc:description>PresentationLoad.com</dc:description>
  <cp:lastModifiedBy>Le Long Ho</cp:lastModifiedBy>
  <cp:revision>37</cp:revision>
  <dcterms:created xsi:type="dcterms:W3CDTF">2011-03-27T14:05:03Z</dcterms:created>
  <dcterms:modified xsi:type="dcterms:W3CDTF">2011-03-27T18:19:24Z</dcterms:modified>
</cp:coreProperties>
</file>