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9"/>
  </p:notesMasterIdLst>
  <p:handoutMasterIdLst>
    <p:handoutMasterId r:id="rId30"/>
  </p:handoutMasterIdLst>
  <p:sldIdLst>
    <p:sldId id="287" r:id="rId2"/>
    <p:sldId id="313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00" autoAdjust="0"/>
  </p:normalViewPr>
  <p:slideViewPr>
    <p:cSldViewPr snapToGrid="0">
      <p:cViewPr>
        <p:scale>
          <a:sx n="71" d="100"/>
          <a:sy n="71" d="100"/>
        </p:scale>
        <p:origin x="-40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236EA-3C76-410E-97D0-2027887BE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5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342EAE-0552-4E07-9996-DE672328701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9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273B6-5B4C-4B4F-84E6-7273994E9028}" type="slidenum">
              <a:rPr lang="de-DE"/>
              <a:pPr/>
              <a:t>1</a:t>
            </a:fld>
            <a:endParaRPr lang="de-DE"/>
          </a:p>
        </p:txBody>
      </p:sp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759F6F3-ECC5-4E92-A57E-0F6267AA8286}" type="slidenum">
              <a:rPr lang="en-GB" sz="1300"/>
              <a:pPr algn="r"/>
              <a:t>1</a:t>
            </a:fld>
            <a:endParaRPr lang="en-GB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4824" tIns="47416" rIns="94824" bIns="47416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4545B-5F1B-457C-876F-4A79F173C89C}" type="slidenum">
              <a:rPr lang="de-DE"/>
              <a:pPr/>
              <a:t>2</a:t>
            </a:fld>
            <a:endParaRPr lang="de-D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vi-VN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4545B-5F1B-457C-876F-4A79F173C89C}" type="slidenum">
              <a:rPr lang="de-DE"/>
              <a:pPr/>
              <a:t>3</a:t>
            </a:fld>
            <a:endParaRPr lang="de-D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vi-VN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4545B-5F1B-457C-876F-4A79F173C89C}" type="slidenum">
              <a:rPr lang="de-DE"/>
              <a:pPr/>
              <a:t>4</a:t>
            </a:fld>
            <a:endParaRPr lang="de-D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vi-VN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1116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8113" y="4843463"/>
            <a:ext cx="6484937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11163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8113" y="5903913"/>
            <a:ext cx="6480175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23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7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114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24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9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863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50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75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4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69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endParaRPr lang="vi-VN"/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1000">
                <a:cs typeface="Arial" charset="0"/>
              </a:rPr>
              <a:t>Page </a:t>
            </a:r>
            <a:r>
              <a:rPr lang="de-DE" sz="1000">
                <a:cs typeface="Arial" charset="0"/>
                <a:sym typeface="Wingdings" pitchFamily="2" charset="2"/>
              </a:rPr>
              <a:t></a:t>
            </a:r>
            <a:r>
              <a:rPr lang="de-DE" sz="1000">
                <a:cs typeface="Arial" charset="0"/>
              </a:rPr>
              <a:t> </a:t>
            </a:r>
            <a:fld id="{F9B41B61-CED1-48E4-A3BC-26F6997CB646}" type="slidenum">
              <a:rPr lang="de-DE" sz="1000">
                <a:cs typeface="Arial" charset="0"/>
              </a:rPr>
              <a:pPr/>
              <a:t>‹#›</a:t>
            </a:fld>
            <a:endParaRPr lang="de-DE" sz="10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6" name="Rectangle 2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vi-VN" noProof="1" smtClean="0"/>
              <a:t>STRUTS2 FRAMEWORK &amp; </a:t>
            </a:r>
            <a:r>
              <a:rPr lang="en-US" noProof="1" smtClean="0"/>
              <a:t>ỨNG DỤNG US</a:t>
            </a:r>
            <a:r>
              <a:rPr lang="vi-VN" noProof="1" smtClean="0"/>
              <a:t>TORE</a:t>
            </a:r>
            <a:endParaRPr lang="de-DE" dirty="0"/>
          </a:p>
        </p:txBody>
      </p:sp>
      <p:sp>
        <p:nvSpPr>
          <p:cNvPr id="116757" name="Rectangle 2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smtClean="0"/>
              <a:t>Mai Thanh Huy - Lê Long Hồ</a:t>
            </a:r>
            <a:endParaRPr lang="de-DE"/>
          </a:p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94648"/>
            <a:ext cx="7239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&lt;action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doLogin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action.UserAction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 method="login"&gt;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&lt;result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"success"&gt;/guest/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thanhcong.jsp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&lt;/result&gt;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&lt;result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"input"&gt;/guest/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dangnhap.jsp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&lt;/result&gt;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&lt;result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"error"&gt;/guest/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loi.jsp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&lt;/result&gt;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&lt;/action&gt;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III. Đề xuất ứng dụng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 Mô hình MVC (Model-View-Controller): chia ứng dụng thành 3 thành phần riêng biệt: Model (mẫu), View (hiển thị), và Controller (điều khiển).</a:t>
            </a:r>
          </a:p>
          <a:p>
            <a:r>
              <a:rPr lang="vi-VN" smtClean="0"/>
              <a:t>3 component này độc lập và có nhiệm vụ riêng, không ảnh hưởng nhau.</a:t>
            </a:r>
          </a:p>
        </p:txBody>
      </p:sp>
      <p:pic>
        <p:nvPicPr>
          <p:cNvPr id="2052" name="Picture 4" descr="http://www.giancon.me/sites/default/files/mvc-r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57" y="2678269"/>
            <a:ext cx="3952785" cy="37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III. Đề xuất ứng dụng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Trong ứng dụng này, sử dụng apache Tomcat và MySQL</a:t>
            </a:r>
          </a:p>
          <a:p>
            <a:r>
              <a:rPr lang="vi-VN" smtClean="0"/>
              <a:t>Mô hình ứng dụng có kết hợp MVC vào Struts2 </a:t>
            </a:r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686252"/>
            <a:ext cx="74866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GIỚI THIỆU ỨNG 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chung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2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GIỚI THIỆU CHUNG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UStore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,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3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GIỚI THIỆU CHUNG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UStore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website </a:t>
            </a:r>
            <a:r>
              <a:rPr lang="en-US" dirty="0" err="1" smtClean="0"/>
              <a:t>như</a:t>
            </a:r>
            <a:r>
              <a:rPr lang="en-US" dirty="0" smtClean="0"/>
              <a:t>: vatgia.com, 1001shoppings.com, vietco.com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5556"/>
            <a:ext cx="6220917" cy="496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1675557"/>
            <a:ext cx="6858000" cy="518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341120"/>
            <a:ext cx="6294120" cy="509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42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CÁC CHỨC NĂNG CHÍNH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chia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Guest</a:t>
            </a:r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Member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Member </a:t>
            </a:r>
            <a:r>
              <a:rPr lang="en-US" sz="2800" dirty="0" err="1" smtClean="0"/>
              <a:t>chủ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Mod</a:t>
            </a:r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Admin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956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GUEST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ký</a:t>
            </a:r>
            <a:r>
              <a:rPr lang="en-US" sz="2800" dirty="0" smtClean="0"/>
              <a:t>/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endParaRPr lang="en-US" sz="2800" dirty="0" smtClean="0"/>
          </a:p>
          <a:p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8" y="2773680"/>
            <a:ext cx="58769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34" y="2560320"/>
            <a:ext cx="6105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6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GUEST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8" y="993458"/>
            <a:ext cx="637222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30" y="1133475"/>
            <a:ext cx="71818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7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69" y="691296"/>
            <a:ext cx="7380157" cy="591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3" y="796227"/>
            <a:ext cx="7140315" cy="580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3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noProof="1" smtClean="0"/>
              <a:t>Mục lục</a:t>
            </a:r>
            <a:endParaRPr lang="vi-VN" sz="2800" noProof="1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noProof="1" smtClean="0"/>
              <a:t>Giới thiệu về Struts 2 và MVC</a:t>
            </a:r>
            <a:r>
              <a:rPr lang="vi-VN" sz="3600" noProof="1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noProof="1" smtClean="0"/>
              <a:t>Giới thiệu ứng dụng</a:t>
            </a:r>
            <a:endParaRPr lang="vi-VN" sz="3600" noProof="1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noProof="1" smtClean="0"/>
              <a:t>Đề xuất các hướng thực hiện</a:t>
            </a:r>
            <a:endParaRPr lang="de-DE" sz="3600" noProof="1"/>
          </a:p>
        </p:txBody>
      </p:sp>
    </p:spTree>
    <p:extLst>
      <p:ext uri="{BB962C8B-B14F-4D97-AF65-F5344CB8AC3E}">
        <p14:creationId xmlns:p14="http://schemas.microsoft.com/office/powerpoint/2010/main" val="1623210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 smtClean="0"/>
          </a:p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: </a:t>
            </a:r>
            <a:r>
              <a:rPr lang="en-US" sz="2800" dirty="0" err="1" smtClean="0"/>
              <a:t>mới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chạy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,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rẻ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0" y="832423"/>
            <a:ext cx="8049718" cy="578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tin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8" y="1189846"/>
            <a:ext cx="7822259" cy="562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55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MEMBER THƯỜNG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Guest</a:t>
            </a:r>
          </a:p>
          <a:p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cá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endParaRPr lang="en-US" sz="2800" dirty="0" smtClean="0"/>
          </a:p>
          <a:p>
            <a:r>
              <a:rPr lang="en-US" sz="2800" dirty="0" err="1" smtClean="0"/>
              <a:t>Mua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: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 smtClean="0"/>
          </a:p>
          <a:p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vi </a:t>
            </a:r>
            <a:r>
              <a:rPr lang="en-US" sz="2800" dirty="0" err="1" smtClean="0"/>
              <a:t>phạm</a:t>
            </a:r>
            <a:endParaRPr lang="en-US" sz="2800" dirty="0" smtClean="0"/>
          </a:p>
          <a:p>
            <a:r>
              <a:rPr lang="en-US" sz="2800" dirty="0" err="1" smtClean="0"/>
              <a:t>Nạp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1059"/>
            <a:ext cx="7486650" cy="548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2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MEMBER CHỦ GIAN 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member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r>
              <a:rPr lang="en-US" sz="2800" dirty="0" err="1" smtClean="0"/>
              <a:t>Nạp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endParaRPr lang="en-US" sz="2800" dirty="0" smtClean="0"/>
          </a:p>
          <a:p>
            <a:r>
              <a:rPr lang="en-US" sz="2800" dirty="0" err="1" smtClean="0"/>
              <a:t>Mở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quảng</a:t>
            </a:r>
            <a:r>
              <a:rPr lang="en-US" sz="2800" dirty="0" smtClean="0"/>
              <a:t> </a:t>
            </a:r>
            <a:r>
              <a:rPr lang="en-US" sz="2800" dirty="0" err="1" smtClean="0"/>
              <a:t>bá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mình</a:t>
            </a:r>
            <a:endParaRPr lang="en-US" sz="2800" dirty="0" smtClean="0"/>
          </a:p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r>
              <a:rPr lang="en-US" sz="2800" dirty="0" err="1" smtClean="0"/>
              <a:t>Gửi</a:t>
            </a:r>
            <a:r>
              <a:rPr lang="en-US" sz="2800" dirty="0" smtClean="0"/>
              <a:t>/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tin </a:t>
            </a:r>
            <a:r>
              <a:rPr lang="en-US" sz="2800" dirty="0" err="1" smtClean="0"/>
              <a:t>nhắn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tin vi </a:t>
            </a:r>
            <a:r>
              <a:rPr lang="en-US" sz="2800" dirty="0" err="1" smtClean="0"/>
              <a:t>phạm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0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MEMBER CHỦ GIAN 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 logo, banner</a:t>
            </a:r>
          </a:p>
          <a:p>
            <a:pPr lvl="1"/>
            <a:r>
              <a:rPr lang="en-US" sz="2600" dirty="0" err="1" smtClean="0"/>
              <a:t>Thêm</a:t>
            </a:r>
            <a:r>
              <a:rPr lang="en-US" sz="2600" dirty="0" smtClean="0"/>
              <a:t>/ </a:t>
            </a:r>
            <a:r>
              <a:rPr lang="en-US" sz="2600" dirty="0" err="1" smtClean="0"/>
              <a:t>cập</a:t>
            </a:r>
            <a:r>
              <a:rPr lang="en-US" sz="2600" dirty="0" smtClean="0"/>
              <a:t> </a:t>
            </a:r>
            <a:r>
              <a:rPr lang="en-US" sz="2600" dirty="0" err="1" smtClean="0"/>
              <a:t>nhật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mục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endParaRPr lang="en-US" sz="2600" dirty="0" smtClean="0"/>
          </a:p>
          <a:p>
            <a:pPr lvl="1"/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bán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endParaRPr lang="en-US" sz="2600" dirty="0" smtClean="0"/>
          </a:p>
          <a:p>
            <a:pPr lvl="1"/>
            <a:r>
              <a:rPr lang="en-US" sz="2600" dirty="0" err="1" smtClean="0"/>
              <a:t>Thống</a:t>
            </a:r>
            <a:r>
              <a:rPr lang="en-US" sz="2600" dirty="0" smtClean="0"/>
              <a:t> </a:t>
            </a:r>
            <a:r>
              <a:rPr lang="en-US" sz="2600" dirty="0" err="1" smtClean="0"/>
              <a:t>kê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endParaRPr lang="en-US" sz="2600" dirty="0" smtClean="0"/>
          </a:p>
          <a:p>
            <a:pPr lvl="1"/>
            <a:r>
              <a:rPr lang="en-US" sz="2600" dirty="0" err="1" smtClean="0"/>
              <a:t>Cài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</a:t>
            </a:r>
            <a:r>
              <a:rPr lang="en-US" sz="2600" dirty="0" err="1" smtClean="0"/>
              <a:t>cách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trang</a:t>
            </a:r>
            <a:r>
              <a:rPr lang="en-US" sz="2600" dirty="0" smtClean="0"/>
              <a:t> </a:t>
            </a:r>
            <a:r>
              <a:rPr lang="en-US" sz="2600" dirty="0" err="1" smtClean="0"/>
              <a:t>chủ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/>
            <a:r>
              <a:rPr lang="en-US" sz="2600" dirty="0" smtClean="0"/>
              <a:t>…</a:t>
            </a:r>
          </a:p>
          <a:p>
            <a:pPr lvl="1"/>
            <a:endParaRPr lang="en-US" sz="2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8" y="649075"/>
            <a:ext cx="8115300" cy="591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1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 smtClean="0"/>
          </a:p>
          <a:p>
            <a:pPr lvl="1"/>
            <a:r>
              <a:rPr lang="en-US" sz="2600" dirty="0" err="1" smtClean="0"/>
              <a:t>Thêm</a:t>
            </a:r>
            <a:r>
              <a:rPr lang="en-US" sz="2600" dirty="0" smtClean="0"/>
              <a:t> </a:t>
            </a:r>
            <a:r>
              <a:rPr lang="en-US" sz="2600" dirty="0" err="1" smtClean="0"/>
              <a:t>mới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endParaRPr lang="en-US" sz="2600" dirty="0" smtClean="0"/>
          </a:p>
          <a:p>
            <a:pPr lvl="1"/>
            <a:r>
              <a:rPr lang="en-US" sz="2600" dirty="0" err="1" smtClean="0"/>
              <a:t>Xóa</a:t>
            </a:r>
            <a:r>
              <a:rPr lang="en-US" sz="2600" dirty="0" smtClean="0"/>
              <a:t>/ </a:t>
            </a:r>
            <a:r>
              <a:rPr lang="en-US" sz="2600" dirty="0" err="1" smtClean="0"/>
              <a:t>sửa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endParaRPr lang="en-US" sz="2600" dirty="0" smtClean="0"/>
          </a:p>
          <a:p>
            <a:pPr lvl="1"/>
            <a:r>
              <a:rPr lang="en-US" sz="2600" dirty="0" err="1" smtClean="0"/>
              <a:t>Xét</a:t>
            </a:r>
            <a:r>
              <a:rPr lang="en-US" sz="2600" dirty="0" smtClean="0"/>
              <a:t> </a:t>
            </a:r>
            <a:r>
              <a:rPr lang="en-US" sz="2600" dirty="0" err="1" smtClean="0"/>
              <a:t>duyệt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do </a:t>
            </a:r>
            <a:r>
              <a:rPr lang="en-US" sz="2600" dirty="0" err="1" smtClean="0"/>
              <a:t>chủ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</a:t>
            </a:r>
            <a:r>
              <a:rPr lang="en-US" sz="2600" dirty="0" err="1" smtClean="0"/>
              <a:t>đăng</a:t>
            </a:r>
            <a:endParaRPr lang="en-US" sz="26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600" dirty="0" err="1" smtClean="0"/>
              <a:t>Tìm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thành</a:t>
            </a:r>
            <a:r>
              <a:rPr lang="en-US" sz="2600" dirty="0" smtClean="0"/>
              <a:t> </a:t>
            </a:r>
            <a:r>
              <a:rPr lang="en-US" sz="2600" dirty="0" err="1" smtClean="0"/>
              <a:t>viên</a:t>
            </a:r>
            <a:endParaRPr lang="en-US" sz="2600" dirty="0" smtClean="0"/>
          </a:p>
          <a:p>
            <a:pPr lvl="1"/>
            <a:r>
              <a:rPr lang="en-US" sz="2600" dirty="0" err="1" smtClean="0"/>
              <a:t>Cập</a:t>
            </a:r>
            <a:r>
              <a:rPr lang="en-US" sz="2600" dirty="0" smtClean="0"/>
              <a:t> </a:t>
            </a:r>
            <a:r>
              <a:rPr lang="en-US" sz="2600" dirty="0" err="1" smtClean="0"/>
              <a:t>nhật</a:t>
            </a:r>
            <a:r>
              <a:rPr lang="en-US" sz="2600" dirty="0" smtClean="0"/>
              <a:t> </a:t>
            </a:r>
            <a:r>
              <a:rPr lang="en-US" sz="2600" dirty="0" err="1" smtClean="0"/>
              <a:t>tình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/>
            <a:r>
              <a:rPr lang="en-US" sz="2600" dirty="0" err="1" smtClean="0"/>
              <a:t>Xem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vi </a:t>
            </a:r>
            <a:r>
              <a:rPr lang="en-US" sz="2600" dirty="0" err="1" smtClean="0"/>
              <a:t>phạm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do member </a:t>
            </a:r>
            <a:r>
              <a:rPr lang="en-US" sz="2600" dirty="0" err="1" smtClean="0"/>
              <a:t>thường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gửi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247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MOD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tin </a:t>
            </a:r>
            <a:r>
              <a:rPr lang="en-US" sz="2800" dirty="0" err="1"/>
              <a:t>rao</a:t>
            </a:r>
            <a:r>
              <a:rPr lang="en-US" sz="2800" dirty="0"/>
              <a:t> </a:t>
            </a:r>
            <a:r>
              <a:rPr lang="en-US" sz="2800" dirty="0" err="1" smtClean="0"/>
              <a:t>vặt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600" dirty="0" err="1" smtClean="0"/>
              <a:t>Xem</a:t>
            </a:r>
            <a:r>
              <a:rPr lang="en-US" sz="2600" dirty="0" smtClean="0"/>
              <a:t>/ </a:t>
            </a:r>
            <a:r>
              <a:rPr lang="en-US" sz="2600" dirty="0" err="1" smtClean="0"/>
              <a:t>xóa</a:t>
            </a:r>
            <a:r>
              <a:rPr lang="en-US" sz="2600" dirty="0" smtClean="0"/>
              <a:t>/ </a:t>
            </a:r>
            <a:r>
              <a:rPr lang="en-US" sz="2600" dirty="0" err="1" smtClean="0"/>
              <a:t>sửa</a:t>
            </a:r>
            <a:r>
              <a:rPr lang="en-US" sz="2600" dirty="0" smtClean="0"/>
              <a:t> </a:t>
            </a:r>
            <a:r>
              <a:rPr lang="en-US" sz="2600" dirty="0" err="1" smtClean="0"/>
              <a:t>tình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/>
          </a:p>
          <a:p>
            <a:r>
              <a:rPr lang="en-US" sz="2800" dirty="0" err="1" smtClean="0"/>
              <a:t>Gửi</a:t>
            </a:r>
            <a:r>
              <a:rPr lang="en-US" sz="2800" dirty="0" smtClean="0"/>
              <a:t>/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tin </a:t>
            </a:r>
            <a:r>
              <a:rPr lang="en-US" sz="2800" dirty="0" err="1" smtClean="0"/>
              <a:t>nhắn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13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</a:t>
            </a: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Member </a:t>
            </a:r>
            <a:r>
              <a:rPr lang="en-US" sz="2600" dirty="0" err="1" smtClean="0"/>
              <a:t>thường</a:t>
            </a:r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Member </a:t>
            </a:r>
            <a:r>
              <a:rPr lang="en-US" sz="2600" dirty="0" err="1" smtClean="0"/>
              <a:t>chủ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Mod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635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</a:t>
            </a:r>
            <a:r>
              <a:rPr lang="vi-VN" noProof="1" smtClean="0"/>
              <a:t>. Struts2 Framework</a:t>
            </a:r>
            <a:endParaRPr lang="vi-VN" noProof="1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noProof="1" smtClean="0"/>
              <a:t>Struts là một framework mã nguồn mở cho việc phát triển ứng dụng web bằng Java</a:t>
            </a:r>
            <a:r>
              <a:rPr lang="de-DE" b="1" noProof="1" smtClean="0"/>
              <a:t>.</a:t>
            </a:r>
            <a:endParaRPr lang="de-DE" b="1" noProof="1"/>
          </a:p>
          <a:p>
            <a:r>
              <a:rPr lang="vi-VN" b="1" noProof="1" smtClean="0"/>
              <a:t>Struts2 là một bản cải tiến của struts,</a:t>
            </a:r>
            <a:r>
              <a:rPr lang="vi-VN" b="1" noProof="1"/>
              <a:t> </a:t>
            </a:r>
            <a:r>
              <a:rPr lang="vi-VN" b="1" noProof="1" smtClean="0"/>
              <a:t>có áp dụng mô hình MVC cho việc phát triển các ứng dụng web mọi mức độ.</a:t>
            </a:r>
            <a:r>
              <a:rPr lang="de-DE" b="1" noProof="1" smtClean="0"/>
              <a:t> </a:t>
            </a:r>
            <a:endParaRPr lang="vi-VN" b="1" noProof="1" smtClean="0"/>
          </a:p>
          <a:p>
            <a:r>
              <a:rPr lang="vi-VN" b="1" noProof="1" smtClean="0"/>
              <a:t>Ưu điểm Strust2:</a:t>
            </a:r>
          </a:p>
          <a:p>
            <a:pPr lvl="1"/>
            <a:r>
              <a:rPr lang="vi-VN" b="1" noProof="1" smtClean="0"/>
              <a:t>Kiến trúc plug-in dễ dàng.</a:t>
            </a:r>
          </a:p>
          <a:p>
            <a:pPr lvl="1"/>
            <a:r>
              <a:rPr lang="vi-VN" b="1" noProof="1" smtClean="0"/>
              <a:t>Có xử lý dữ liệu trước và sau khi vào một Action (Interceptor)</a:t>
            </a:r>
          </a:p>
          <a:p>
            <a:pPr lvl="1"/>
            <a:r>
              <a:rPr lang="vi-VN" b="1" noProof="1" smtClean="0"/>
              <a:t>Có sử dụng Value Stack để lưu trữ các object và map linh động.</a:t>
            </a:r>
          </a:p>
          <a:p>
            <a:pPr lvl="1"/>
            <a:r>
              <a:rPr lang="vi-VN" b="1" noProof="1" smtClean="0"/>
              <a:t>Tích hợp dễ dàng spring và hibernate.</a:t>
            </a:r>
          </a:p>
          <a:p>
            <a:pPr lvl="1"/>
            <a:r>
              <a:rPr lang="vi-VN" b="1" noProof="1" smtClean="0"/>
              <a:t>Cấu hình tập trung một file, phân công nhóm dễ dàng.</a:t>
            </a:r>
          </a:p>
          <a:p>
            <a:pPr lvl="1"/>
            <a:endParaRPr lang="de-DE" b="1" noProof="1"/>
          </a:p>
        </p:txBody>
      </p:sp>
    </p:spTree>
    <p:extLst>
      <p:ext uri="{BB962C8B-B14F-4D97-AF65-F5344CB8AC3E}">
        <p14:creationId xmlns:p14="http://schemas.microsoft.com/office/powerpoint/2010/main" val="368788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</a:t>
            </a:r>
            <a:r>
              <a:rPr lang="vi-VN" noProof="1" smtClean="0"/>
              <a:t>. Struts2 Framework</a:t>
            </a:r>
            <a:endParaRPr lang="vi-VN" noProof="1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noProof="1" smtClean="0"/>
              <a:t>Vòng đời của Struts2</a:t>
            </a:r>
          </a:p>
          <a:p>
            <a:endParaRPr lang="vi-VN" b="1" noProof="1" smtClean="0"/>
          </a:p>
          <a:p>
            <a:pPr lvl="1"/>
            <a:endParaRPr lang="de-DE" b="1" noProof="1"/>
          </a:p>
        </p:txBody>
      </p:sp>
      <p:pic>
        <p:nvPicPr>
          <p:cNvPr id="1026" name="Picture 2" descr="http://files.myopera.com/nguyend/struts2/struts-process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30" y="2377198"/>
            <a:ext cx="4292063" cy="32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5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Action:</a:t>
            </a:r>
            <a:r>
              <a:rPr lang="en-US">
                <a:latin typeface="Arial" pitchFamily="34" charset="0"/>
                <a:cs typeface="Arial" pitchFamily="34" charset="0"/>
              </a:rPr>
              <a:t> Mọi </a:t>
            </a:r>
            <a:r>
              <a:rPr lang="en-US" smtClean="0">
                <a:latin typeface="Arial" pitchFamily="34" charset="0"/>
                <a:cs typeface="Arial" pitchFamily="34" charset="0"/>
              </a:rPr>
              <a:t>request gửi đến ứng </a:t>
            </a:r>
            <a:r>
              <a:rPr lang="en-US">
                <a:latin typeface="Arial" pitchFamily="34" charset="0"/>
                <a:cs typeface="Arial" pitchFamily="34" charset="0"/>
              </a:rPr>
              <a:t>dụng thực thi đều quy cho một Action</a:t>
            </a:r>
            <a:r>
              <a:rPr lang="vi-VN">
                <a:latin typeface="Arial" pitchFamily="34" charset="0"/>
                <a:cs typeface="Arial" pitchFamily="34" charset="0"/>
              </a:rPr>
              <a:t>, ví dụ </a:t>
            </a:r>
            <a:r>
              <a:rPr lang="en-US">
                <a:latin typeface="Arial" pitchFamily="34" charset="0"/>
                <a:cs typeface="Arial" pitchFamily="34" charset="0"/>
              </a:rPr>
              <a:t>hiển thị một form Login</a:t>
            </a:r>
            <a:r>
              <a:rPr lang="vi-VN">
                <a:latin typeface="Arial" pitchFamily="34" charset="0"/>
                <a:cs typeface="Arial" pitchFamily="34" charset="0"/>
              </a:rPr>
              <a:t>. Và phải có giá trị trả </a:t>
            </a:r>
            <a:r>
              <a:rPr lang="vi-VN" smtClean="0">
                <a:latin typeface="Arial" pitchFamily="34" charset="0"/>
                <a:cs typeface="Arial" pitchFamily="34" charset="0"/>
              </a:rPr>
              <a:t>về từ Action đó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Action là một class Java bình thường, có phương thức và thuộc </a:t>
            </a:r>
            <a:r>
              <a:rPr lang="vi-VN" smtClean="0">
                <a:latin typeface="Arial" pitchFamily="34" charset="0"/>
                <a:cs typeface="Arial" pitchFamily="34" charset="0"/>
              </a:rPr>
              <a:t>tính (phải có get và set).</a:t>
            </a:r>
          </a:p>
          <a:p>
            <a:pPr lvl="1"/>
            <a:r>
              <a:rPr lang="vi-VN" smtClean="0">
                <a:latin typeface="Arial" pitchFamily="34" charset="0"/>
                <a:cs typeface="Arial" pitchFamily="34" charset="0"/>
              </a:rPr>
              <a:t>Action class phải có 1 hàm contructor không tham số.</a:t>
            </a:r>
          </a:p>
          <a:p>
            <a:pPr lvl="1"/>
            <a:r>
              <a:rPr lang="vi-VN" smtClean="0"/>
              <a:t>Action class phải có ít nhất một phương thức được gọi để thực thi khi mà action đó được gọi.</a:t>
            </a:r>
          </a:p>
          <a:p>
            <a:pPr lvl="1"/>
            <a:r>
              <a:rPr lang="en-US"/>
              <a:t>Một Action </a:t>
            </a:r>
            <a:r>
              <a:rPr lang="en-US" smtClean="0"/>
              <a:t>class có </a:t>
            </a:r>
            <a:r>
              <a:rPr lang="en-US"/>
              <a:t>thể có liên hệ với nhiều </a:t>
            </a:r>
            <a:r>
              <a:rPr lang="en-US" smtClean="0"/>
              <a:t>Action class</a:t>
            </a:r>
            <a:r>
              <a:rPr lang="en-US" i="1" smtClean="0"/>
              <a:t> </a:t>
            </a:r>
            <a:r>
              <a:rPr lang="en-US" smtClean="0"/>
              <a:t>khác.</a:t>
            </a:r>
          </a:p>
        </p:txBody>
      </p:sp>
    </p:spTree>
    <p:extLst>
      <p:ext uri="{BB962C8B-B14F-4D97-AF65-F5344CB8AC3E}">
        <p14:creationId xmlns:p14="http://schemas.microsoft.com/office/powerpoint/2010/main" val="5097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04" y="1112557"/>
            <a:ext cx="8524875" cy="4313238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Action</a:t>
            </a:r>
          </a:p>
          <a:p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322730" y="1469274"/>
            <a:ext cx="8296836" cy="4708981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UserAction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ActionSupport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 List&lt;User&gt;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&lt;User&gt;();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User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user;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(User user) 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this.user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user;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List&lt;User&gt;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(List&lt;User&gt;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this.userList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String login(){</a:t>
            </a:r>
          </a:p>
          <a:p>
            <a:pPr lvl="2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getUserName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().equals("admin") &amp;&amp;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getPassword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().equals("admin")){</a:t>
            </a:r>
          </a:p>
          <a:p>
            <a:pPr lvl="2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i="1" dirty="0">
                <a:latin typeface="Courier New" pitchFamily="49" charset="0"/>
                <a:cs typeface="Courier New" pitchFamily="49" charset="0"/>
              </a:rPr>
              <a:t>SUCCESS;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i="1" dirty="0">
                <a:latin typeface="Courier New" pitchFamily="49" charset="0"/>
                <a:cs typeface="Courier New" pitchFamily="49" charset="0"/>
              </a:rPr>
              <a:t>ERROR;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3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Interceptor (bộ đánh chặn):</a:t>
            </a:r>
          </a:p>
          <a:p>
            <a:pPr lvl="1"/>
            <a:r>
              <a:rPr lang="vi-VN"/>
              <a:t>Có Action cần kiểm tra dữ liệu nhập, có Action cần xử lý dữ liệu trước khi upload, hoặc chống double click submit... </a:t>
            </a:r>
            <a:r>
              <a:rPr lang="vi-VN">
                <a:sym typeface="Wingdings" pitchFamily="2" charset="2"/>
              </a:rPr>
              <a:t> Cần </a:t>
            </a:r>
            <a:r>
              <a:rPr lang="vi-VN" smtClean="0">
                <a:sym typeface="Wingdings" pitchFamily="2" charset="2"/>
              </a:rPr>
              <a:t>có cơ chế chặn và kiểm tra dữ liệu trước khi vào action và sau khi trả ra từ action</a:t>
            </a:r>
          </a:p>
          <a:p>
            <a:pPr lvl="1"/>
            <a:r>
              <a:rPr lang="vi-VN" smtClean="0">
                <a:sym typeface="Wingdings" pitchFamily="2" charset="2"/>
              </a:rPr>
              <a:t>Interceptor có trách nhiệm đánh chặn để kiểm tra hoặc xử lý trước và sau khi vào action.</a:t>
            </a:r>
          </a:p>
          <a:p>
            <a:pPr lvl="1"/>
            <a:r>
              <a:rPr lang="vi-VN" smtClean="0">
                <a:sym typeface="Wingdings" pitchFamily="2" charset="2"/>
              </a:rPr>
              <a:t>Interceptor được cấu hình trong một file xml.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2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- Ví dụ: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510988" y="2113650"/>
            <a:ext cx="8202705" cy="3416320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&lt;validators&gt;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&lt;field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&lt;field-validator type=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message&gt;Phải nhập tên đăng nhập!&lt;/message&gt;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&lt;/field-validator&gt;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&lt;/field&gt;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&lt;field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"password"&gt;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&lt;field-validator type=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message&gt;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Phải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nhập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mật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khẩu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!&lt;/message&gt;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&lt;/field-validator&gt;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&lt;/field&gt;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&lt;/validators&gt;</a:t>
            </a:r>
            <a:endParaRPr kumimoji="0" lang="vi-V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Result:</a:t>
            </a:r>
          </a:p>
          <a:p>
            <a:pPr lvl="1"/>
            <a:r>
              <a:rPr lang="vi-VN"/>
              <a:t>Một Action trả về chuỗi String để biết result sau khi thực thi. Dựa vào result này file struts.xml sẽ thực hiện công </a:t>
            </a:r>
            <a:r>
              <a:rPr lang="vi-VN" smtClean="0"/>
              <a:t>việc tiếp theo.</a:t>
            </a:r>
          </a:p>
          <a:p>
            <a:pPr lvl="1"/>
            <a:r>
              <a:rPr lang="vi-VN"/>
              <a:t>Ví dụ, </a:t>
            </a:r>
            <a:r>
              <a:rPr lang="en-US">
                <a:latin typeface="Arial" pitchFamily="34" charset="0"/>
                <a:cs typeface="Arial" pitchFamily="34" charset="0"/>
              </a:rPr>
              <a:t>một phương thức trong Action trả về là Action.SUCCESS, trong struts.xml sẽ có thành phần result: &lt;result name="success"&gt; ... &lt;/</a:t>
            </a:r>
            <a:r>
              <a:rPr lang="en-US" smtClean="0">
                <a:latin typeface="Arial" pitchFamily="34" charset="0"/>
                <a:cs typeface="Arial" pitchFamily="34" charset="0"/>
              </a:rPr>
              <a:t>result</a:t>
            </a:r>
            <a:r>
              <a:rPr lang="vi-VN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Một thẻ &lt;result&gt; có 2 thuộc tính name và type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/>
              <a:t>name: Tên của kết quả trả về mà phù hợp với kết quả trả về của phương thức action, mặc định là “SUCCESS”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/>
              <a:t>type: Kiểu của kết quả trả về tương ứng với kết quả trả về trong phương thức action, mặc định là “dispatcher”</a:t>
            </a:r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3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060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template_1060</Template>
  <TotalTime>239</TotalTime>
  <Words>1226</Words>
  <Application>Microsoft Office PowerPoint</Application>
  <PresentationFormat>On-screen Show (4:3)</PresentationFormat>
  <Paragraphs>162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template_1060</vt:lpstr>
      <vt:lpstr>STRUTS2 FRAMEWORK &amp; ỨNG DỤNG USTORE</vt:lpstr>
      <vt:lpstr>Mục lục</vt:lpstr>
      <vt:lpstr>I. Struts2 Framework</vt:lpstr>
      <vt:lpstr>I. Struts2 Framework</vt:lpstr>
      <vt:lpstr>I. Struts2 Framework</vt:lpstr>
      <vt:lpstr>I. Struts2 Framework</vt:lpstr>
      <vt:lpstr>I. Struts2 Framework</vt:lpstr>
      <vt:lpstr>I. Struts2 Framework</vt:lpstr>
      <vt:lpstr>I. Struts2 Framework</vt:lpstr>
      <vt:lpstr>I. Struts2 Framework</vt:lpstr>
      <vt:lpstr>III. Đề xuất ứng dụng</vt:lpstr>
      <vt:lpstr>III. Đề xuất ứng dụng</vt:lpstr>
      <vt:lpstr>GIỚI THIỆU ỨNG DỤNG</vt:lpstr>
      <vt:lpstr>GIỚI THIỆU CHUNG</vt:lpstr>
      <vt:lpstr>GIỚI THIỆU CHUNG</vt:lpstr>
      <vt:lpstr>CÁC CHỨC NĂNG CHÍNH</vt:lpstr>
      <vt:lpstr>PHÂN HỆ GUEST</vt:lpstr>
      <vt:lpstr>PHÂN HỆ GUEST</vt:lpstr>
      <vt:lpstr>PHÂN HỆ GUEST</vt:lpstr>
      <vt:lpstr>PHÂN HỆ GUEST</vt:lpstr>
      <vt:lpstr>PHÂN HỆ GUEST</vt:lpstr>
      <vt:lpstr>PHÂN HỆ MEMBER THƯỜNG</vt:lpstr>
      <vt:lpstr>PHÂN HỆ MEMBER CHỦ GIAN HÀNG</vt:lpstr>
      <vt:lpstr>PHÂN HỆ MEMBER CHỦ GIAN HÀNG</vt:lpstr>
      <vt:lpstr>PHÂN HỆ MOD</vt:lpstr>
      <vt:lpstr>PHÂN HỆ MOD</vt:lpstr>
      <vt:lpstr>PHÂN HỆ 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 FRAMEWORK &amp; ESTORE</dc:title>
  <dc:creator>MaiHuy</dc:creator>
  <dc:description>PresentationLoad.com</dc:description>
  <cp:lastModifiedBy>Le Long Ho</cp:lastModifiedBy>
  <cp:revision>29</cp:revision>
  <dcterms:created xsi:type="dcterms:W3CDTF">2011-03-27T14:05:03Z</dcterms:created>
  <dcterms:modified xsi:type="dcterms:W3CDTF">2011-03-28T03:03:01Z</dcterms:modified>
</cp:coreProperties>
</file>