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80" d="100"/>
          <a:sy n="80" d="100"/>
        </p:scale>
        <p:origin x="83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A5-B5DC-401B-BD00-99D47F74988F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C6B-81D6-42A1-86FB-9F4BF2DBC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49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A5-B5DC-401B-BD00-99D47F74988F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C6B-81D6-42A1-86FB-9F4BF2DBC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90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A5-B5DC-401B-BD00-99D47F74988F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C6B-81D6-42A1-86FB-9F4BF2DBC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09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A5-B5DC-401B-BD00-99D47F74988F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C6B-81D6-42A1-86FB-9F4BF2DBC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4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A5-B5DC-401B-BD00-99D47F74988F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C6B-81D6-42A1-86FB-9F4BF2DBC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52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A5-B5DC-401B-BD00-99D47F74988F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C6B-81D6-42A1-86FB-9F4BF2DBC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52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A5-B5DC-401B-BD00-99D47F74988F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C6B-81D6-42A1-86FB-9F4BF2DBC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5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A5-B5DC-401B-BD00-99D47F74988F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C6B-81D6-42A1-86FB-9F4BF2DBC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21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A5-B5DC-401B-BD00-99D47F74988F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C6B-81D6-42A1-86FB-9F4BF2DBC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93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A5-B5DC-401B-BD00-99D47F74988F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C6B-81D6-42A1-86FB-9F4BF2DBC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94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A5-B5DC-401B-BD00-99D47F74988F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C6B-81D6-42A1-86FB-9F4BF2DBC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14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99A5-B5DC-401B-BD00-99D47F74988F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C9C6B-81D6-42A1-86FB-9F4BF2DBC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0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à coins arrondis 23"/>
          <p:cNvSpPr/>
          <p:nvPr/>
        </p:nvSpPr>
        <p:spPr>
          <a:xfrm>
            <a:off x="8198544" y="44576"/>
            <a:ext cx="3935001" cy="6643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3574372" y="63111"/>
            <a:ext cx="4434150" cy="6694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151986" y="670344"/>
            <a:ext cx="3277434" cy="54539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420814" y="2138082"/>
            <a:ext cx="2843091" cy="2544615"/>
            <a:chOff x="419186" y="1488815"/>
            <a:chExt cx="2843091" cy="2544615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86" y="2123132"/>
              <a:ext cx="2193480" cy="1087279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6611" y="1488815"/>
              <a:ext cx="2205666" cy="988297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6285" y="2955287"/>
              <a:ext cx="1986318" cy="1078143"/>
            </a:xfrm>
            <a:prstGeom prst="rect">
              <a:avLst/>
            </a:prstGeom>
          </p:spPr>
        </p:pic>
      </p:grpSp>
      <p:grpSp>
        <p:nvGrpSpPr>
          <p:cNvPr id="11" name="Groupe 10"/>
          <p:cNvGrpSpPr/>
          <p:nvPr/>
        </p:nvGrpSpPr>
        <p:grpSpPr>
          <a:xfrm>
            <a:off x="4109779" y="3368714"/>
            <a:ext cx="3363337" cy="2870532"/>
            <a:chOff x="4134238" y="2813828"/>
            <a:chExt cx="3363337" cy="2870532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34238" y="4371706"/>
              <a:ext cx="3363337" cy="1312654"/>
            </a:xfrm>
            <a:prstGeom prst="rect">
              <a:avLst/>
            </a:prstGeom>
          </p:spPr>
        </p:pic>
        <p:pic>
          <p:nvPicPr>
            <p:cNvPr id="1026" name="Picture 2" descr="http://colah.github.io/posts/2014-07-NLP-RNNs-Representations/img/Socher-BillingualTS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8537" y="2813828"/>
              <a:ext cx="2101977" cy="1584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à coins arrondis 5"/>
            <p:cNvSpPr/>
            <p:nvPr/>
          </p:nvSpPr>
          <p:spPr>
            <a:xfrm>
              <a:off x="4746920" y="2840977"/>
              <a:ext cx="2137974" cy="15570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8" name="Picture 4" descr="http://www.mpi-inf.mpg.de/fileadmin/user_upload/yago-grap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073" y="1234649"/>
            <a:ext cx="280416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0329" y="948670"/>
            <a:ext cx="3422236" cy="167254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0337938" y="380812"/>
            <a:ext cx="1743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Yago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Suchanek</a:t>
            </a:r>
            <a:r>
              <a:rPr lang="fr-FR" dirty="0" smtClean="0"/>
              <a:t> et al.)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82588" y="281644"/>
            <a:ext cx="140451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Multilingual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</a:t>
            </a:r>
          </a:p>
          <a:p>
            <a:r>
              <a:rPr lang="fr-FR" dirty="0" smtClean="0"/>
              <a:t>bases</a:t>
            </a:r>
            <a:endParaRPr lang="fr-FR" dirty="0"/>
          </a:p>
        </p:txBody>
      </p: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65" b="951"/>
          <a:stretch/>
        </p:blipFill>
        <p:spPr bwMode="auto">
          <a:xfrm>
            <a:off x="8294930" y="4200317"/>
            <a:ext cx="3767709" cy="124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8" descr="Résultat de recherche d'images pour &quot;babelnet&quot;"/>
          <p:cNvSpPr>
            <a:spLocks noChangeAspect="1" noChangeArrowheads="1"/>
          </p:cNvSpPr>
          <p:nvPr/>
        </p:nvSpPr>
        <p:spPr bwMode="auto">
          <a:xfrm>
            <a:off x="-169289" y="-1203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05161" y="6298975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BilBOWA</a:t>
            </a:r>
            <a:r>
              <a:rPr lang="fr-FR" dirty="0" smtClean="0"/>
              <a:t> (</a:t>
            </a:r>
            <a:r>
              <a:rPr lang="fr-FR" dirty="0" err="1" smtClean="0"/>
              <a:t>Gouws</a:t>
            </a:r>
            <a:r>
              <a:rPr lang="fr-FR" dirty="0" smtClean="0"/>
              <a:t> et al.)</a:t>
            </a:r>
            <a:endParaRPr lang="fr-FR" dirty="0"/>
          </a:p>
        </p:txBody>
      </p:sp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083" y="5616048"/>
            <a:ext cx="2118441" cy="46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4270165" y="178512"/>
            <a:ext cx="304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Latent Cross-Lingual Concepts 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Vulić</a:t>
            </a:r>
            <a:r>
              <a:rPr lang="fr-FR" dirty="0" smtClean="0"/>
              <a:t> et al.)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25329" y="1174592"/>
            <a:ext cx="298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Universal </a:t>
            </a:r>
            <a:r>
              <a:rPr lang="fr-FR" dirty="0" err="1" smtClean="0"/>
              <a:t>Syntactic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endParaRPr lang="fr-FR" dirty="0" smtClean="0"/>
          </a:p>
          <a:p>
            <a:r>
              <a:rPr lang="fr-FR" dirty="0" smtClean="0"/>
              <a:t> (Petrov et al.)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0455245" y="6121340"/>
            <a:ext cx="14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(Navigli et al.)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65658" y="5049017"/>
            <a:ext cx="140451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Multilingual</a:t>
            </a:r>
            <a:r>
              <a:rPr lang="fr-FR" dirty="0" smtClean="0"/>
              <a:t> </a:t>
            </a:r>
            <a:r>
              <a:rPr lang="fr-FR" dirty="0" err="1" smtClean="0"/>
              <a:t>linguistic</a:t>
            </a:r>
            <a:endParaRPr lang="fr-FR" dirty="0" smtClean="0"/>
          </a:p>
          <a:p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947051" y="2871999"/>
            <a:ext cx="3688792" cy="369332"/>
          </a:xfrm>
          <a:prstGeom prst="rect">
            <a:avLst/>
          </a:prstGeom>
          <a:solidFill>
            <a:srgbClr val="98FAA8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Multilingual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</a:t>
            </a:r>
            <a:r>
              <a:rPr lang="fr-FR" dirty="0" err="1" smtClean="0"/>
              <a:t>spaces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34647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43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FERRET Olivier</dc:creator>
  <cp:lastModifiedBy>FERRET Olivier</cp:lastModifiedBy>
  <cp:revision>11</cp:revision>
  <dcterms:created xsi:type="dcterms:W3CDTF">2016-04-05T13:13:17Z</dcterms:created>
  <dcterms:modified xsi:type="dcterms:W3CDTF">2016-04-05T16:24:22Z</dcterms:modified>
</cp:coreProperties>
</file>