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6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23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50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5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28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98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02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1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7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0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89D9-957E-4E09-847E-61C2AB73148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F4B47-CBFD-4FBD-A51E-26B326BBC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1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24B4A-6CC1-25BF-3180-14993B22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608" y="73026"/>
            <a:ext cx="9564624" cy="67849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47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6F1CC-A864-4C58-0D9A-9FBFA4519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0"/>
            <a:ext cx="9415599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8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3BB0A-B2D4-FF6D-9840-18A72853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664" y="0"/>
            <a:ext cx="8522208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02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5B9A-B14A-9C2B-FCA1-3DD57BA11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0"/>
            <a:ext cx="9336024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36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AC8D5-B266-4D92-64C2-1B1EE33DA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0"/>
            <a:ext cx="8110728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5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0F68D-D84F-65AB-2A7E-2A7BADD05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0"/>
            <a:ext cx="10040112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7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8F69A-389D-0B69-5A45-CB456D77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" y="0"/>
            <a:ext cx="9491472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00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95226-68EB-B0D3-BCA0-4156A6B4E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6" y="0"/>
            <a:ext cx="918972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81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73C47-1EB7-CE86-F775-9AD2803D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96" y="1"/>
            <a:ext cx="9594922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284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G</dc:creator>
  <cp:lastModifiedBy>Kishore G</cp:lastModifiedBy>
  <cp:revision>2</cp:revision>
  <dcterms:created xsi:type="dcterms:W3CDTF">2025-09-07T12:34:27Z</dcterms:created>
  <dcterms:modified xsi:type="dcterms:W3CDTF">2025-09-07T13:56:37Z</dcterms:modified>
</cp:coreProperties>
</file>