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F634-918E-059D-A311-6EEA381E8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32979-314A-28D6-423E-C1DA33E5A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3FA4-4D8C-D348-8DEE-8582D076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99FA-498A-1214-F35D-47785C41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912A-5DBE-EE82-5A44-5C2DF23C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BABC-F659-2476-D347-9081A0C1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2405C-84C8-D662-0F34-D52BA11D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61F6B-99C3-5599-2C89-8C1620F2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76DC-1E43-8FBA-56B6-7DAFF73C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779A-5C65-76CD-038B-E95513FC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E62F4-68CC-5FA4-175E-6EB71BA60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3E77B-6519-5A3A-621B-360DEB170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A529-8FCA-FF1A-5591-871E2BB1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40B-896C-C4E6-A929-5BF3729E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D308-EA3F-DBC0-9F5C-1CD2E4DC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2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2125-1AEC-0089-8726-A8BD43BF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A4EA-4556-4CDA-26B8-CFA98304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0D03-745D-D12C-5A45-709D3DF1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F1E6A-E822-EDDB-C7D3-E7F05B37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D386-E62D-4FD2-CE88-3B6ADDC5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45A4-1CA3-CB24-4126-03259430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37F56-6F3E-4265-E5F2-1B6A462A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7273-C761-A0D3-4A70-0C3DCC95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2424-9CA3-8D52-0029-D5B952E9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FACE-3C18-1A3C-BBBF-8BDD9644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ACEF-0CCB-A935-1074-704689F2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EEE0-9612-C69D-1672-89710BDF5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BB5D5-F9E1-B458-FD40-341D4D55F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0E4D-DAB2-7C10-3C61-ACE69B0E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13A32-DAAD-C974-A521-6371649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62C8A-79A4-F22F-ED69-3BFE614B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106A-A2C6-EEF0-D8A0-1492B864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EC19F-CD30-30FD-1745-10B6E89E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EA40D-7D4B-58F6-3429-DB628624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9DE9A-D6DA-8862-7B97-37803DE46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D275C-CF4E-AF78-1126-584968209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1780B-C863-58C9-A9D8-CFA6E0E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C5E31-8F9A-B3C6-9EBD-9C3D23A5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9C888-13E6-BA01-928A-4B2F0AA8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8987-11B5-34DD-5978-3FD3B544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94B40-D1FC-60EC-16F0-19EC21C6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75AF5-3E78-5DCD-AA6D-14686BF8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C4476-FB15-2947-ACF9-5D597277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C7711-6346-04D1-B1BD-1AE82BED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DAB02-4346-9C79-73E0-76EBB498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C80D9-717F-89A5-413B-76E670FA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4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7991-8C30-D2BB-0B16-76F94B3E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1BC04-61CC-9AA0-CA58-B45C296E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1A637-8254-B3E4-B9BC-1522D06E0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2D545-7266-B2E3-EE76-FA51A7DC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B2A44-5FD5-03B8-234E-DD977830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273D8-F2C0-461B-0CBD-5160FCC4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FC2C-F1CA-5C32-BF39-FEDE1814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6976E-2670-BC60-9344-35EE7E71D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7C64E-83AD-A231-7108-E73F386F0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FC636-5BEE-F71A-9B78-004639DD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9F107-15D8-4CDC-7EC6-91A1174F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FDFED-6DA1-3C97-CD0E-2B12683A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D4A39-CD63-1024-FC75-0EA7B51C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63ECC-2B00-BA38-AF68-4B9573A9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EA7B-85DA-B9E2-A372-D34F7D8DC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4E3B-2A6D-4E0A-8FE5-11BBFD0D207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CBDF-5EB7-97FD-E2BB-B975A3FC4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D5A9-7381-7C72-856A-C210C489B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B3AC-B1D1-4C67-BCCB-B3E898A8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3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, marketplace, scene&#10;&#10;Description automatically generated">
            <a:extLst>
              <a:ext uri="{FF2B5EF4-FFF2-40B4-BE49-F238E27FC236}">
                <a16:creationId xmlns:a16="http://schemas.microsoft.com/office/drawing/2014/main" id="{FF413A07-7AA6-CA73-F493-DF2B169D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6" y="1095668"/>
            <a:ext cx="7656286" cy="4019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A5836-114E-6C9D-6AA2-94F89CCFE636}"/>
              </a:ext>
            </a:extLst>
          </p:cNvPr>
          <p:cNvSpPr txBox="1"/>
          <p:nvPr/>
        </p:nvSpPr>
        <p:spPr>
          <a:xfrm>
            <a:off x="3701143" y="290286"/>
            <a:ext cx="516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Whole-ER Foods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85B72-0E10-B14A-CCA9-9FEA61833E56}"/>
              </a:ext>
            </a:extLst>
          </p:cNvPr>
          <p:cNvSpPr/>
          <p:nvPr/>
        </p:nvSpPr>
        <p:spPr>
          <a:xfrm>
            <a:off x="3165231" y="5613009"/>
            <a:ext cx="2377440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C99BA-D3CE-DDC9-2FCA-C2E785BFE5B5}"/>
              </a:ext>
            </a:extLst>
          </p:cNvPr>
          <p:cNvSpPr/>
          <p:nvPr/>
        </p:nvSpPr>
        <p:spPr>
          <a:xfrm>
            <a:off x="6820486" y="5613008"/>
            <a:ext cx="2377440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</p:spTree>
    <p:extLst>
      <p:ext uri="{BB962C8B-B14F-4D97-AF65-F5344CB8AC3E}">
        <p14:creationId xmlns:p14="http://schemas.microsoft.com/office/powerpoint/2010/main" val="219205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2DF683D9-CB50-0690-37FF-2A979079C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8114" y="170542"/>
            <a:ext cx="849086" cy="8490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AA2FBF-9662-D2B0-FAFC-6035F1E81BEA}"/>
              </a:ext>
            </a:extLst>
          </p:cNvPr>
          <p:cNvSpPr/>
          <p:nvPr/>
        </p:nvSpPr>
        <p:spPr>
          <a:xfrm>
            <a:off x="379828" y="436098"/>
            <a:ext cx="703384" cy="40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DAD4E60-1749-77E6-4953-6EBF613CF1C1}"/>
              </a:ext>
            </a:extLst>
          </p:cNvPr>
          <p:cNvSpPr/>
          <p:nvPr/>
        </p:nvSpPr>
        <p:spPr>
          <a:xfrm>
            <a:off x="234126" y="28134"/>
            <a:ext cx="989763" cy="407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A54DC-EC39-904A-80F5-BB6B4CEA9D4F}"/>
              </a:ext>
            </a:extLst>
          </p:cNvPr>
          <p:cNvSpPr/>
          <p:nvPr/>
        </p:nvSpPr>
        <p:spPr>
          <a:xfrm>
            <a:off x="729006" y="1617785"/>
            <a:ext cx="9709221" cy="48041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ECC83-7081-EA4B-27B7-BFCA4D3D013C}"/>
              </a:ext>
            </a:extLst>
          </p:cNvPr>
          <p:cNvSpPr/>
          <p:nvPr/>
        </p:nvSpPr>
        <p:spPr>
          <a:xfrm>
            <a:off x="1083212" y="2025749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FE141-4E72-4DEF-D679-846978DB34AA}"/>
              </a:ext>
            </a:extLst>
          </p:cNvPr>
          <p:cNvSpPr/>
          <p:nvPr/>
        </p:nvSpPr>
        <p:spPr>
          <a:xfrm>
            <a:off x="1083211" y="3050344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4BC9-79B6-9771-01BA-22206C3EABF6}"/>
              </a:ext>
            </a:extLst>
          </p:cNvPr>
          <p:cNvSpPr/>
          <p:nvPr/>
        </p:nvSpPr>
        <p:spPr>
          <a:xfrm>
            <a:off x="1083209" y="4175175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9F309B-7E78-7701-3250-2D9F4A57E1EF}"/>
              </a:ext>
            </a:extLst>
          </p:cNvPr>
          <p:cNvSpPr/>
          <p:nvPr/>
        </p:nvSpPr>
        <p:spPr>
          <a:xfrm>
            <a:off x="1083210" y="5300006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0644A8F-FB4F-EFC8-8753-024180364C93}"/>
              </a:ext>
            </a:extLst>
          </p:cNvPr>
          <p:cNvSpPr/>
          <p:nvPr/>
        </p:nvSpPr>
        <p:spPr>
          <a:xfrm>
            <a:off x="8806375" y="222387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8F3487-3527-E419-3714-60D5AAC487CA}"/>
              </a:ext>
            </a:extLst>
          </p:cNvPr>
          <p:cNvSpPr/>
          <p:nvPr/>
        </p:nvSpPr>
        <p:spPr>
          <a:xfrm>
            <a:off x="8806374" y="3177545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C331CC-FB5B-B1C3-B940-4194B5D72C49}"/>
              </a:ext>
            </a:extLst>
          </p:cNvPr>
          <p:cNvSpPr/>
          <p:nvPr/>
        </p:nvSpPr>
        <p:spPr>
          <a:xfrm>
            <a:off x="8806373" y="4321427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E630A7-8B14-9363-630C-AF5E2FBC9B90}"/>
              </a:ext>
            </a:extLst>
          </p:cNvPr>
          <p:cNvSpPr/>
          <p:nvPr/>
        </p:nvSpPr>
        <p:spPr>
          <a:xfrm>
            <a:off x="8806372" y="554355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25B4F-01B2-25E0-A4C0-FACDF687D076}"/>
              </a:ext>
            </a:extLst>
          </p:cNvPr>
          <p:cNvSpPr txBox="1"/>
          <p:nvPr/>
        </p:nvSpPr>
        <p:spPr>
          <a:xfrm>
            <a:off x="1223889" y="2073049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7up Diet, 355 </a:t>
            </a:r>
            <a:r>
              <a:rPr lang="en-US" dirty="0" err="1"/>
              <a:t>Ml</a:t>
            </a:r>
            <a:endParaRPr lang="en-US" dirty="0"/>
          </a:p>
          <a:p>
            <a:r>
              <a:rPr lang="en-US" dirty="0"/>
              <a:t>34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9FA0D-D430-8D87-BC41-56029F5E7B70}"/>
              </a:ext>
            </a:extLst>
          </p:cNvPr>
          <p:cNvSpPr txBox="1"/>
          <p:nvPr/>
        </p:nvSpPr>
        <p:spPr>
          <a:xfrm>
            <a:off x="1223888" y="311210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- Delicious, Red</a:t>
            </a:r>
          </a:p>
          <a:p>
            <a:r>
              <a:rPr lang="en-US" dirty="0"/>
              <a:t>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EE3F36-FF86-8095-607C-E7ADE24F7DC4}"/>
              </a:ext>
            </a:extLst>
          </p:cNvPr>
          <p:cNvSpPr txBox="1"/>
          <p:nvPr/>
        </p:nvSpPr>
        <p:spPr>
          <a:xfrm>
            <a:off x="1205131" y="4266813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Apricots - Dried</a:t>
            </a:r>
          </a:p>
          <a:p>
            <a:r>
              <a:rPr lang="en-US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64D68-6736-86E3-6B5F-530513047FF1}"/>
              </a:ext>
            </a:extLst>
          </p:cNvPr>
          <p:cNvSpPr txBox="1"/>
          <p:nvPr/>
        </p:nvSpPr>
        <p:spPr>
          <a:xfrm>
            <a:off x="1223888" y="543191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Arizona - Green Tea</a:t>
            </a:r>
          </a:p>
          <a:p>
            <a:r>
              <a:rPr lang="en-US" dirty="0"/>
              <a:t>41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BFE9C-C0AD-3FFB-83CB-D512E77004C5}"/>
              </a:ext>
            </a:extLst>
          </p:cNvPr>
          <p:cNvSpPr txBox="1"/>
          <p:nvPr/>
        </p:nvSpPr>
        <p:spPr>
          <a:xfrm>
            <a:off x="2039815" y="170542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Products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207ED-94D1-4FB9-11A2-4435B83BB219}"/>
              </a:ext>
            </a:extLst>
          </p:cNvPr>
          <p:cNvSpPr txBox="1"/>
          <p:nvPr/>
        </p:nvSpPr>
        <p:spPr>
          <a:xfrm>
            <a:off x="1223888" y="1223889"/>
            <a:ext cx="526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96514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, marketplace, scene&#10;&#10;Description automatically generated">
            <a:extLst>
              <a:ext uri="{FF2B5EF4-FFF2-40B4-BE49-F238E27FC236}">
                <a16:creationId xmlns:a16="http://schemas.microsoft.com/office/drawing/2014/main" id="{FF413A07-7AA6-CA73-F493-DF2B169D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6" y="1095668"/>
            <a:ext cx="7656286" cy="4019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A5836-114E-6C9D-6AA2-94F89CCFE636}"/>
              </a:ext>
            </a:extLst>
          </p:cNvPr>
          <p:cNvSpPr txBox="1"/>
          <p:nvPr/>
        </p:nvSpPr>
        <p:spPr>
          <a:xfrm>
            <a:off x="3701143" y="290286"/>
            <a:ext cx="516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Whole-ER Foods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85B72-0E10-B14A-CCA9-9FEA61833E56}"/>
              </a:ext>
            </a:extLst>
          </p:cNvPr>
          <p:cNvSpPr/>
          <p:nvPr/>
        </p:nvSpPr>
        <p:spPr>
          <a:xfrm>
            <a:off x="3165231" y="5613009"/>
            <a:ext cx="2377440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C99BA-D3CE-DDC9-2FCA-C2E785BFE5B5}"/>
              </a:ext>
            </a:extLst>
          </p:cNvPr>
          <p:cNvSpPr/>
          <p:nvPr/>
        </p:nvSpPr>
        <p:spPr>
          <a:xfrm>
            <a:off x="6820486" y="5613008"/>
            <a:ext cx="2377440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</p:spTree>
    <p:extLst>
      <p:ext uri="{BB962C8B-B14F-4D97-AF65-F5344CB8AC3E}">
        <p14:creationId xmlns:p14="http://schemas.microsoft.com/office/powerpoint/2010/main" val="42288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2DF683D9-CB50-0690-37FF-2A979079C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8114" y="170542"/>
            <a:ext cx="849086" cy="8490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AA2FBF-9662-D2B0-FAFC-6035F1E81BEA}"/>
              </a:ext>
            </a:extLst>
          </p:cNvPr>
          <p:cNvSpPr/>
          <p:nvPr/>
        </p:nvSpPr>
        <p:spPr>
          <a:xfrm>
            <a:off x="379828" y="436098"/>
            <a:ext cx="703384" cy="40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DAD4E60-1749-77E6-4953-6EBF613CF1C1}"/>
              </a:ext>
            </a:extLst>
          </p:cNvPr>
          <p:cNvSpPr/>
          <p:nvPr/>
        </p:nvSpPr>
        <p:spPr>
          <a:xfrm>
            <a:off x="234126" y="28134"/>
            <a:ext cx="989763" cy="407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A54DC-EC39-904A-80F5-BB6B4CEA9D4F}"/>
              </a:ext>
            </a:extLst>
          </p:cNvPr>
          <p:cNvSpPr/>
          <p:nvPr/>
        </p:nvSpPr>
        <p:spPr>
          <a:xfrm>
            <a:off x="729006" y="1617785"/>
            <a:ext cx="9709221" cy="48041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ECC83-7081-EA4B-27B7-BFCA4D3D013C}"/>
              </a:ext>
            </a:extLst>
          </p:cNvPr>
          <p:cNvSpPr/>
          <p:nvPr/>
        </p:nvSpPr>
        <p:spPr>
          <a:xfrm>
            <a:off x="1083212" y="2025749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FE141-4E72-4DEF-D679-846978DB34AA}"/>
              </a:ext>
            </a:extLst>
          </p:cNvPr>
          <p:cNvSpPr/>
          <p:nvPr/>
        </p:nvSpPr>
        <p:spPr>
          <a:xfrm>
            <a:off x="1083211" y="3050344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4BC9-79B6-9771-01BA-22206C3EABF6}"/>
              </a:ext>
            </a:extLst>
          </p:cNvPr>
          <p:cNvSpPr/>
          <p:nvPr/>
        </p:nvSpPr>
        <p:spPr>
          <a:xfrm>
            <a:off x="1083209" y="4175175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9F309B-7E78-7701-3250-2D9F4A57E1EF}"/>
              </a:ext>
            </a:extLst>
          </p:cNvPr>
          <p:cNvSpPr/>
          <p:nvPr/>
        </p:nvSpPr>
        <p:spPr>
          <a:xfrm>
            <a:off x="1083210" y="5300006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0644A8F-FB4F-EFC8-8753-024180364C93}"/>
              </a:ext>
            </a:extLst>
          </p:cNvPr>
          <p:cNvSpPr/>
          <p:nvPr/>
        </p:nvSpPr>
        <p:spPr>
          <a:xfrm>
            <a:off x="8806375" y="222387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8F3487-3527-E419-3714-60D5AAC487CA}"/>
              </a:ext>
            </a:extLst>
          </p:cNvPr>
          <p:cNvSpPr/>
          <p:nvPr/>
        </p:nvSpPr>
        <p:spPr>
          <a:xfrm>
            <a:off x="8806374" y="3177545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C331CC-FB5B-B1C3-B940-4194B5D72C49}"/>
              </a:ext>
            </a:extLst>
          </p:cNvPr>
          <p:cNvSpPr/>
          <p:nvPr/>
        </p:nvSpPr>
        <p:spPr>
          <a:xfrm>
            <a:off x="8806373" y="4321427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E630A7-8B14-9363-630C-AF5E2FBC9B90}"/>
              </a:ext>
            </a:extLst>
          </p:cNvPr>
          <p:cNvSpPr/>
          <p:nvPr/>
        </p:nvSpPr>
        <p:spPr>
          <a:xfrm>
            <a:off x="8806372" y="554355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25B4F-01B2-25E0-A4C0-FACDF687D076}"/>
              </a:ext>
            </a:extLst>
          </p:cNvPr>
          <p:cNvSpPr txBox="1"/>
          <p:nvPr/>
        </p:nvSpPr>
        <p:spPr>
          <a:xfrm>
            <a:off x="1223889" y="2073049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Jenkins, Parker and </a:t>
            </a:r>
            <a:r>
              <a:rPr lang="en-US" dirty="0" err="1"/>
              <a:t>Gulgowski</a:t>
            </a:r>
            <a:endParaRPr lang="en-US" dirty="0"/>
          </a:p>
          <a:p>
            <a:r>
              <a:rPr lang="en-US" dirty="0"/>
              <a:t>dhunnama@google.co.uk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9FA0D-D430-8D87-BC41-56029F5E7B70}"/>
              </a:ext>
            </a:extLst>
          </p:cNvPr>
          <p:cNvSpPr txBox="1"/>
          <p:nvPr/>
        </p:nvSpPr>
        <p:spPr>
          <a:xfrm>
            <a:off x="1223888" y="311210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Hansen LLC</a:t>
            </a:r>
          </a:p>
          <a:p>
            <a:r>
              <a:rPr lang="en-US" dirty="0"/>
              <a:t>zdablingc@vistaprint.com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EE3F36-FF86-8095-607C-E7ADE24F7DC4}"/>
              </a:ext>
            </a:extLst>
          </p:cNvPr>
          <p:cNvSpPr txBox="1"/>
          <p:nvPr/>
        </p:nvSpPr>
        <p:spPr>
          <a:xfrm>
            <a:off x="1205131" y="4266813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Rowe LLC</a:t>
            </a:r>
          </a:p>
          <a:p>
            <a:r>
              <a:rPr lang="en-US" dirty="0"/>
              <a:t>ebranne@bloglovin.com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64D68-6736-86E3-6B5F-530513047FF1}"/>
              </a:ext>
            </a:extLst>
          </p:cNvPr>
          <p:cNvSpPr txBox="1"/>
          <p:nvPr/>
        </p:nvSpPr>
        <p:spPr>
          <a:xfrm>
            <a:off x="1223888" y="543191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Weissnat</a:t>
            </a:r>
            <a:r>
              <a:rPr lang="en-US" dirty="0"/>
              <a:t> Inc</a:t>
            </a:r>
          </a:p>
          <a:p>
            <a:r>
              <a:rPr lang="en-US" dirty="0"/>
              <a:t>kglenisteri@quantcast.com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BFE9C-C0AD-3FFB-83CB-D512E77004C5}"/>
              </a:ext>
            </a:extLst>
          </p:cNvPr>
          <p:cNvSpPr txBox="1"/>
          <p:nvPr/>
        </p:nvSpPr>
        <p:spPr>
          <a:xfrm>
            <a:off x="2039815" y="170542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Vendors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207ED-94D1-4FB9-11A2-4435B83BB219}"/>
              </a:ext>
            </a:extLst>
          </p:cNvPr>
          <p:cNvSpPr txBox="1"/>
          <p:nvPr/>
        </p:nvSpPr>
        <p:spPr>
          <a:xfrm>
            <a:off x="1223888" y="1223889"/>
            <a:ext cx="526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10371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EC650-82CC-7DDB-C996-4D958950C559}"/>
              </a:ext>
            </a:extLst>
          </p:cNvPr>
          <p:cNvSpPr txBox="1"/>
          <p:nvPr/>
        </p:nvSpPr>
        <p:spPr>
          <a:xfrm>
            <a:off x="590843" y="269016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Add Vendor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5D44F2D3-9C03-4069-66DE-8F87DCD88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8591" y="269016"/>
            <a:ext cx="914400" cy="914400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019C9608-A434-AB28-0B61-3E2D7FD2D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1483" y="26901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3D1E14-9984-4392-4FE7-79D54AFAAAE7}"/>
              </a:ext>
            </a:extLst>
          </p:cNvPr>
          <p:cNvSpPr/>
          <p:nvPr/>
        </p:nvSpPr>
        <p:spPr>
          <a:xfrm>
            <a:off x="1097279" y="1814732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FC4C3-9E8F-CFF7-E4C3-6A7BF8398DDC}"/>
              </a:ext>
            </a:extLst>
          </p:cNvPr>
          <p:cNvSpPr/>
          <p:nvPr/>
        </p:nvSpPr>
        <p:spPr>
          <a:xfrm>
            <a:off x="6096000" y="1814731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8663C-4E67-A4E0-318B-2B3122CEAEFE}"/>
              </a:ext>
            </a:extLst>
          </p:cNvPr>
          <p:cNvSpPr/>
          <p:nvPr/>
        </p:nvSpPr>
        <p:spPr>
          <a:xfrm>
            <a:off x="1097279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B350-F165-E60E-E391-BA8D53A4934C}"/>
              </a:ext>
            </a:extLst>
          </p:cNvPr>
          <p:cNvSpPr/>
          <p:nvPr/>
        </p:nvSpPr>
        <p:spPr>
          <a:xfrm>
            <a:off x="6246055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B0B8F-BD26-E2DC-91C3-A3F33C363DD7}"/>
              </a:ext>
            </a:extLst>
          </p:cNvPr>
          <p:cNvSpPr txBox="1"/>
          <p:nvPr/>
        </p:nvSpPr>
        <p:spPr>
          <a:xfrm>
            <a:off x="1097279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60973-A72B-F412-AACD-4DCB6DD91D33}"/>
              </a:ext>
            </a:extLst>
          </p:cNvPr>
          <p:cNvSpPr txBox="1"/>
          <p:nvPr/>
        </p:nvSpPr>
        <p:spPr>
          <a:xfrm>
            <a:off x="6096000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Email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8A3E8-DA96-CE82-7043-8C4F5783A080}"/>
              </a:ext>
            </a:extLst>
          </p:cNvPr>
          <p:cNvSpPr txBox="1"/>
          <p:nvPr/>
        </p:nvSpPr>
        <p:spPr>
          <a:xfrm>
            <a:off x="1097279" y="3936258"/>
            <a:ext cx="247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Phone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1BF88-8337-C597-FD32-24045A536899}"/>
              </a:ext>
            </a:extLst>
          </p:cNvPr>
          <p:cNvSpPr txBox="1"/>
          <p:nvPr/>
        </p:nvSpPr>
        <p:spPr>
          <a:xfrm>
            <a:off x="6246055" y="3965270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Sells Category:</a:t>
            </a:r>
          </a:p>
        </p:txBody>
      </p:sp>
    </p:spTree>
    <p:extLst>
      <p:ext uri="{BB962C8B-B14F-4D97-AF65-F5344CB8AC3E}">
        <p14:creationId xmlns:p14="http://schemas.microsoft.com/office/powerpoint/2010/main" val="418877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2DF683D9-CB50-0690-37FF-2A979079C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8114" y="170542"/>
            <a:ext cx="849086" cy="8490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AA2FBF-9662-D2B0-FAFC-6035F1E81BEA}"/>
              </a:ext>
            </a:extLst>
          </p:cNvPr>
          <p:cNvSpPr/>
          <p:nvPr/>
        </p:nvSpPr>
        <p:spPr>
          <a:xfrm>
            <a:off x="379828" y="436098"/>
            <a:ext cx="703384" cy="40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DAD4E60-1749-77E6-4953-6EBF613CF1C1}"/>
              </a:ext>
            </a:extLst>
          </p:cNvPr>
          <p:cNvSpPr/>
          <p:nvPr/>
        </p:nvSpPr>
        <p:spPr>
          <a:xfrm>
            <a:off x="234126" y="28134"/>
            <a:ext cx="989763" cy="407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A54DC-EC39-904A-80F5-BB6B4CEA9D4F}"/>
              </a:ext>
            </a:extLst>
          </p:cNvPr>
          <p:cNvSpPr/>
          <p:nvPr/>
        </p:nvSpPr>
        <p:spPr>
          <a:xfrm>
            <a:off x="729006" y="1617785"/>
            <a:ext cx="9709221" cy="48041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ECC83-7081-EA4B-27B7-BFCA4D3D013C}"/>
              </a:ext>
            </a:extLst>
          </p:cNvPr>
          <p:cNvSpPr/>
          <p:nvPr/>
        </p:nvSpPr>
        <p:spPr>
          <a:xfrm>
            <a:off x="1083212" y="2025749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FE141-4E72-4DEF-D679-846978DB34AA}"/>
              </a:ext>
            </a:extLst>
          </p:cNvPr>
          <p:cNvSpPr/>
          <p:nvPr/>
        </p:nvSpPr>
        <p:spPr>
          <a:xfrm>
            <a:off x="1083211" y="3050344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4BC9-79B6-9771-01BA-22206C3EABF6}"/>
              </a:ext>
            </a:extLst>
          </p:cNvPr>
          <p:cNvSpPr/>
          <p:nvPr/>
        </p:nvSpPr>
        <p:spPr>
          <a:xfrm>
            <a:off x="1083209" y="4175175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9F309B-7E78-7701-3250-2D9F4A57E1EF}"/>
              </a:ext>
            </a:extLst>
          </p:cNvPr>
          <p:cNvSpPr/>
          <p:nvPr/>
        </p:nvSpPr>
        <p:spPr>
          <a:xfrm>
            <a:off x="1083210" y="5300006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0644A8F-FB4F-EFC8-8753-024180364C93}"/>
              </a:ext>
            </a:extLst>
          </p:cNvPr>
          <p:cNvSpPr/>
          <p:nvPr/>
        </p:nvSpPr>
        <p:spPr>
          <a:xfrm>
            <a:off x="8806375" y="222387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8F3487-3527-E419-3714-60D5AAC487CA}"/>
              </a:ext>
            </a:extLst>
          </p:cNvPr>
          <p:cNvSpPr/>
          <p:nvPr/>
        </p:nvSpPr>
        <p:spPr>
          <a:xfrm>
            <a:off x="8806374" y="3177545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C331CC-FB5B-B1C3-B940-4194B5D72C49}"/>
              </a:ext>
            </a:extLst>
          </p:cNvPr>
          <p:cNvSpPr/>
          <p:nvPr/>
        </p:nvSpPr>
        <p:spPr>
          <a:xfrm>
            <a:off x="8806373" y="4321427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E630A7-8B14-9363-630C-AF5E2FBC9B90}"/>
              </a:ext>
            </a:extLst>
          </p:cNvPr>
          <p:cNvSpPr/>
          <p:nvPr/>
        </p:nvSpPr>
        <p:spPr>
          <a:xfrm>
            <a:off x="8806372" y="554355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25B4F-01B2-25E0-A4C0-FACDF687D076}"/>
              </a:ext>
            </a:extLst>
          </p:cNvPr>
          <p:cNvSpPr txBox="1"/>
          <p:nvPr/>
        </p:nvSpPr>
        <p:spPr>
          <a:xfrm>
            <a:off x="1223889" y="2073049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Jenkins, Parker and </a:t>
            </a:r>
            <a:r>
              <a:rPr lang="en-US" dirty="0" err="1"/>
              <a:t>Gulgowski</a:t>
            </a:r>
            <a:endParaRPr lang="en-US" dirty="0"/>
          </a:p>
          <a:p>
            <a:r>
              <a:rPr lang="en-US" dirty="0"/>
              <a:t>dhunnama@google.co.uk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9FA0D-D430-8D87-BC41-56029F5E7B70}"/>
              </a:ext>
            </a:extLst>
          </p:cNvPr>
          <p:cNvSpPr txBox="1"/>
          <p:nvPr/>
        </p:nvSpPr>
        <p:spPr>
          <a:xfrm>
            <a:off x="1223888" y="311210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Hansen LLC</a:t>
            </a:r>
          </a:p>
          <a:p>
            <a:r>
              <a:rPr lang="en-US" dirty="0"/>
              <a:t>zdablingc@vistaprint.com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EE3F36-FF86-8095-607C-E7ADE24F7DC4}"/>
              </a:ext>
            </a:extLst>
          </p:cNvPr>
          <p:cNvSpPr txBox="1"/>
          <p:nvPr/>
        </p:nvSpPr>
        <p:spPr>
          <a:xfrm>
            <a:off x="1205131" y="4266813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Rowe LLC</a:t>
            </a:r>
          </a:p>
          <a:p>
            <a:r>
              <a:rPr lang="en-US" dirty="0"/>
              <a:t>ebranne@bloglovin.com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64D68-6736-86E3-6B5F-530513047FF1}"/>
              </a:ext>
            </a:extLst>
          </p:cNvPr>
          <p:cNvSpPr txBox="1"/>
          <p:nvPr/>
        </p:nvSpPr>
        <p:spPr>
          <a:xfrm>
            <a:off x="1223888" y="543191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Weissnat</a:t>
            </a:r>
            <a:r>
              <a:rPr lang="en-US" dirty="0"/>
              <a:t> Inc</a:t>
            </a:r>
          </a:p>
          <a:p>
            <a:r>
              <a:rPr lang="en-US" dirty="0"/>
              <a:t>kglenisteri@quantcast.com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BFE9C-C0AD-3FFB-83CB-D512E77004C5}"/>
              </a:ext>
            </a:extLst>
          </p:cNvPr>
          <p:cNvSpPr txBox="1"/>
          <p:nvPr/>
        </p:nvSpPr>
        <p:spPr>
          <a:xfrm>
            <a:off x="2039815" y="170542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Vendors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207ED-94D1-4FB9-11A2-4435B83BB219}"/>
              </a:ext>
            </a:extLst>
          </p:cNvPr>
          <p:cNvSpPr txBox="1"/>
          <p:nvPr/>
        </p:nvSpPr>
        <p:spPr>
          <a:xfrm>
            <a:off x="1223888" y="1223889"/>
            <a:ext cx="526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42623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EC650-82CC-7DDB-C996-4D958950C559}"/>
              </a:ext>
            </a:extLst>
          </p:cNvPr>
          <p:cNvSpPr txBox="1"/>
          <p:nvPr/>
        </p:nvSpPr>
        <p:spPr>
          <a:xfrm>
            <a:off x="1057422" y="269016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Vendor Detail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D1E14-9984-4392-4FE7-79D54AFAAAE7}"/>
              </a:ext>
            </a:extLst>
          </p:cNvPr>
          <p:cNvSpPr/>
          <p:nvPr/>
        </p:nvSpPr>
        <p:spPr>
          <a:xfrm>
            <a:off x="1097279" y="1814732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Jenkins, Parker and </a:t>
            </a:r>
            <a:r>
              <a:rPr lang="en-US" dirty="0" err="1">
                <a:solidFill>
                  <a:schemeClr val="tx1"/>
                </a:solidFill>
              </a:rPr>
              <a:t>Gulgowski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FC4C3-9E8F-CFF7-E4C3-6A7BF8398DDC}"/>
              </a:ext>
            </a:extLst>
          </p:cNvPr>
          <p:cNvSpPr/>
          <p:nvPr/>
        </p:nvSpPr>
        <p:spPr>
          <a:xfrm>
            <a:off x="6096000" y="1814731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dhunnama@google.co.uk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8663C-4E67-A4E0-318B-2B3122CEAEFE}"/>
              </a:ext>
            </a:extLst>
          </p:cNvPr>
          <p:cNvSpPr/>
          <p:nvPr/>
        </p:nvSpPr>
        <p:spPr>
          <a:xfrm>
            <a:off x="1097279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515-505-2996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B350-F165-E60E-E391-BA8D53A4934C}"/>
              </a:ext>
            </a:extLst>
          </p:cNvPr>
          <p:cNvSpPr/>
          <p:nvPr/>
        </p:nvSpPr>
        <p:spPr>
          <a:xfrm>
            <a:off x="6246055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category_o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B0B8F-BD26-E2DC-91C3-A3F33C363DD7}"/>
              </a:ext>
            </a:extLst>
          </p:cNvPr>
          <p:cNvSpPr txBox="1"/>
          <p:nvPr/>
        </p:nvSpPr>
        <p:spPr>
          <a:xfrm>
            <a:off x="1097279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60973-A72B-F412-AACD-4DCB6DD91D33}"/>
              </a:ext>
            </a:extLst>
          </p:cNvPr>
          <p:cNvSpPr txBox="1"/>
          <p:nvPr/>
        </p:nvSpPr>
        <p:spPr>
          <a:xfrm>
            <a:off x="6096000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Email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8A3E8-DA96-CE82-7043-8C4F5783A080}"/>
              </a:ext>
            </a:extLst>
          </p:cNvPr>
          <p:cNvSpPr txBox="1"/>
          <p:nvPr/>
        </p:nvSpPr>
        <p:spPr>
          <a:xfrm>
            <a:off x="1097279" y="3936258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Phone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1BF88-8337-C597-FD32-24045A536899}"/>
              </a:ext>
            </a:extLst>
          </p:cNvPr>
          <p:cNvSpPr txBox="1"/>
          <p:nvPr/>
        </p:nvSpPr>
        <p:spPr>
          <a:xfrm>
            <a:off x="6246055" y="3965270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Sells Category:</a:t>
            </a:r>
          </a:p>
        </p:txBody>
      </p:sp>
      <p:pic>
        <p:nvPicPr>
          <p:cNvPr id="5" name="Graphic 4" descr="Pen with solid fill">
            <a:extLst>
              <a:ext uri="{FF2B5EF4-FFF2-40B4-BE49-F238E27FC236}">
                <a16:creationId xmlns:a16="http://schemas.microsoft.com/office/drawing/2014/main" id="{ABC38CDD-FD52-1775-4C2F-0F3FC856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1360" y="222475"/>
            <a:ext cx="822961" cy="82296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2788D1F-99F0-9F02-2EB9-847D009BD3F4}"/>
              </a:ext>
            </a:extLst>
          </p:cNvPr>
          <p:cNvSpPr/>
          <p:nvPr/>
        </p:nvSpPr>
        <p:spPr>
          <a:xfrm>
            <a:off x="140677" y="269016"/>
            <a:ext cx="91674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EC650-82CC-7DDB-C996-4D958950C559}"/>
              </a:ext>
            </a:extLst>
          </p:cNvPr>
          <p:cNvSpPr txBox="1"/>
          <p:nvPr/>
        </p:nvSpPr>
        <p:spPr>
          <a:xfrm>
            <a:off x="590843" y="269016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Edit Vendor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5D44F2D3-9C03-4069-66DE-8F87DCD88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8591" y="269016"/>
            <a:ext cx="914400" cy="914400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019C9608-A434-AB28-0B61-3E2D7FD2D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1483" y="26901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3D1E14-9984-4392-4FE7-79D54AFAAAE7}"/>
              </a:ext>
            </a:extLst>
          </p:cNvPr>
          <p:cNvSpPr/>
          <p:nvPr/>
        </p:nvSpPr>
        <p:spPr>
          <a:xfrm>
            <a:off x="1097279" y="1814732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Jenkins, Parker and </a:t>
            </a:r>
            <a:r>
              <a:rPr lang="en-US" dirty="0" err="1">
                <a:solidFill>
                  <a:schemeClr val="tx1"/>
                </a:solidFill>
              </a:rPr>
              <a:t>Gulgowski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FC4C3-9E8F-CFF7-E4C3-6A7BF8398DDC}"/>
              </a:ext>
            </a:extLst>
          </p:cNvPr>
          <p:cNvSpPr/>
          <p:nvPr/>
        </p:nvSpPr>
        <p:spPr>
          <a:xfrm>
            <a:off x="6096000" y="1814731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dhunnama@google.co.uk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8663C-4E67-A4E0-318B-2B3122CEAEFE}"/>
              </a:ext>
            </a:extLst>
          </p:cNvPr>
          <p:cNvSpPr/>
          <p:nvPr/>
        </p:nvSpPr>
        <p:spPr>
          <a:xfrm>
            <a:off x="1097279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515-505-2996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B350-F165-E60E-E391-BA8D53A4934C}"/>
              </a:ext>
            </a:extLst>
          </p:cNvPr>
          <p:cNvSpPr/>
          <p:nvPr/>
        </p:nvSpPr>
        <p:spPr>
          <a:xfrm>
            <a:off x="6246055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category_o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B0B8F-BD26-E2DC-91C3-A3F33C363DD7}"/>
              </a:ext>
            </a:extLst>
          </p:cNvPr>
          <p:cNvSpPr txBox="1"/>
          <p:nvPr/>
        </p:nvSpPr>
        <p:spPr>
          <a:xfrm>
            <a:off x="1097279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60973-A72B-F412-AACD-4DCB6DD91D33}"/>
              </a:ext>
            </a:extLst>
          </p:cNvPr>
          <p:cNvSpPr txBox="1"/>
          <p:nvPr/>
        </p:nvSpPr>
        <p:spPr>
          <a:xfrm>
            <a:off x="6096000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Email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8A3E8-DA96-CE82-7043-8C4F5783A080}"/>
              </a:ext>
            </a:extLst>
          </p:cNvPr>
          <p:cNvSpPr txBox="1"/>
          <p:nvPr/>
        </p:nvSpPr>
        <p:spPr>
          <a:xfrm>
            <a:off x="1097279" y="3936258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Phone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1BF88-8337-C597-FD32-24045A536899}"/>
              </a:ext>
            </a:extLst>
          </p:cNvPr>
          <p:cNvSpPr txBox="1"/>
          <p:nvPr/>
        </p:nvSpPr>
        <p:spPr>
          <a:xfrm>
            <a:off x="6246055" y="3965270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Sells Category: </a:t>
            </a:r>
          </a:p>
        </p:txBody>
      </p:sp>
    </p:spTree>
    <p:extLst>
      <p:ext uri="{BB962C8B-B14F-4D97-AF65-F5344CB8AC3E}">
        <p14:creationId xmlns:p14="http://schemas.microsoft.com/office/powerpoint/2010/main" val="231246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EC650-82CC-7DDB-C996-4D958950C559}"/>
              </a:ext>
            </a:extLst>
          </p:cNvPr>
          <p:cNvSpPr txBox="1"/>
          <p:nvPr/>
        </p:nvSpPr>
        <p:spPr>
          <a:xfrm>
            <a:off x="1057422" y="269016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Vendor Detail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D1E14-9984-4392-4FE7-79D54AFAAAE7}"/>
              </a:ext>
            </a:extLst>
          </p:cNvPr>
          <p:cNvSpPr/>
          <p:nvPr/>
        </p:nvSpPr>
        <p:spPr>
          <a:xfrm>
            <a:off x="1097279" y="1814732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Jenkins, Parker and </a:t>
            </a:r>
            <a:r>
              <a:rPr lang="en-US" dirty="0" err="1">
                <a:solidFill>
                  <a:schemeClr val="tx1"/>
                </a:solidFill>
              </a:rPr>
              <a:t>Gulgowski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FC4C3-9E8F-CFF7-E4C3-6A7BF8398DDC}"/>
              </a:ext>
            </a:extLst>
          </p:cNvPr>
          <p:cNvSpPr/>
          <p:nvPr/>
        </p:nvSpPr>
        <p:spPr>
          <a:xfrm>
            <a:off x="6096000" y="1814731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dhunnama@google.co.uk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8663C-4E67-A4E0-318B-2B3122CEAEFE}"/>
              </a:ext>
            </a:extLst>
          </p:cNvPr>
          <p:cNvSpPr/>
          <p:nvPr/>
        </p:nvSpPr>
        <p:spPr>
          <a:xfrm>
            <a:off x="1097279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515-505-2996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B350-F165-E60E-E391-BA8D53A4934C}"/>
              </a:ext>
            </a:extLst>
          </p:cNvPr>
          <p:cNvSpPr/>
          <p:nvPr/>
        </p:nvSpPr>
        <p:spPr>
          <a:xfrm>
            <a:off x="6246055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category_o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B0B8F-BD26-E2DC-91C3-A3F33C363DD7}"/>
              </a:ext>
            </a:extLst>
          </p:cNvPr>
          <p:cNvSpPr txBox="1"/>
          <p:nvPr/>
        </p:nvSpPr>
        <p:spPr>
          <a:xfrm>
            <a:off x="1097279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60973-A72B-F412-AACD-4DCB6DD91D33}"/>
              </a:ext>
            </a:extLst>
          </p:cNvPr>
          <p:cNvSpPr txBox="1"/>
          <p:nvPr/>
        </p:nvSpPr>
        <p:spPr>
          <a:xfrm>
            <a:off x="6096000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Email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8A3E8-DA96-CE82-7043-8C4F5783A080}"/>
              </a:ext>
            </a:extLst>
          </p:cNvPr>
          <p:cNvSpPr txBox="1"/>
          <p:nvPr/>
        </p:nvSpPr>
        <p:spPr>
          <a:xfrm>
            <a:off x="1097279" y="3936258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Phone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1BF88-8337-C597-FD32-24045A536899}"/>
              </a:ext>
            </a:extLst>
          </p:cNvPr>
          <p:cNvSpPr txBox="1"/>
          <p:nvPr/>
        </p:nvSpPr>
        <p:spPr>
          <a:xfrm>
            <a:off x="6246055" y="3965270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Sells Category:</a:t>
            </a:r>
          </a:p>
        </p:txBody>
      </p:sp>
      <p:pic>
        <p:nvPicPr>
          <p:cNvPr id="5" name="Graphic 4" descr="Pen with solid fill">
            <a:extLst>
              <a:ext uri="{FF2B5EF4-FFF2-40B4-BE49-F238E27FC236}">
                <a16:creationId xmlns:a16="http://schemas.microsoft.com/office/drawing/2014/main" id="{ABC38CDD-FD52-1775-4C2F-0F3FC856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1360" y="222475"/>
            <a:ext cx="822961" cy="82296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2788D1F-99F0-9F02-2EB9-847D009BD3F4}"/>
              </a:ext>
            </a:extLst>
          </p:cNvPr>
          <p:cNvSpPr/>
          <p:nvPr/>
        </p:nvSpPr>
        <p:spPr>
          <a:xfrm>
            <a:off x="140677" y="269016"/>
            <a:ext cx="91674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2DF683D9-CB50-0690-37FF-2A979079C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8114" y="170542"/>
            <a:ext cx="849086" cy="8490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AA2FBF-9662-D2B0-FAFC-6035F1E81BEA}"/>
              </a:ext>
            </a:extLst>
          </p:cNvPr>
          <p:cNvSpPr/>
          <p:nvPr/>
        </p:nvSpPr>
        <p:spPr>
          <a:xfrm>
            <a:off x="379828" y="436098"/>
            <a:ext cx="703384" cy="40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DAD4E60-1749-77E6-4953-6EBF613CF1C1}"/>
              </a:ext>
            </a:extLst>
          </p:cNvPr>
          <p:cNvSpPr/>
          <p:nvPr/>
        </p:nvSpPr>
        <p:spPr>
          <a:xfrm>
            <a:off x="234126" y="28134"/>
            <a:ext cx="989763" cy="407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A54DC-EC39-904A-80F5-BB6B4CEA9D4F}"/>
              </a:ext>
            </a:extLst>
          </p:cNvPr>
          <p:cNvSpPr/>
          <p:nvPr/>
        </p:nvSpPr>
        <p:spPr>
          <a:xfrm>
            <a:off x="729006" y="1617785"/>
            <a:ext cx="9709221" cy="48041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ECC83-7081-EA4B-27B7-BFCA4D3D013C}"/>
              </a:ext>
            </a:extLst>
          </p:cNvPr>
          <p:cNvSpPr/>
          <p:nvPr/>
        </p:nvSpPr>
        <p:spPr>
          <a:xfrm>
            <a:off x="1083212" y="2025749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FE141-4E72-4DEF-D679-846978DB34AA}"/>
              </a:ext>
            </a:extLst>
          </p:cNvPr>
          <p:cNvSpPr/>
          <p:nvPr/>
        </p:nvSpPr>
        <p:spPr>
          <a:xfrm>
            <a:off x="1083211" y="3050344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4BC9-79B6-9771-01BA-22206C3EABF6}"/>
              </a:ext>
            </a:extLst>
          </p:cNvPr>
          <p:cNvSpPr/>
          <p:nvPr/>
        </p:nvSpPr>
        <p:spPr>
          <a:xfrm>
            <a:off x="1083209" y="4175175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9F309B-7E78-7701-3250-2D9F4A57E1EF}"/>
              </a:ext>
            </a:extLst>
          </p:cNvPr>
          <p:cNvSpPr/>
          <p:nvPr/>
        </p:nvSpPr>
        <p:spPr>
          <a:xfrm>
            <a:off x="1083210" y="5300006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0644A8F-FB4F-EFC8-8753-024180364C93}"/>
              </a:ext>
            </a:extLst>
          </p:cNvPr>
          <p:cNvSpPr/>
          <p:nvPr/>
        </p:nvSpPr>
        <p:spPr>
          <a:xfrm>
            <a:off x="8806375" y="222387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8F3487-3527-E419-3714-60D5AAC487CA}"/>
              </a:ext>
            </a:extLst>
          </p:cNvPr>
          <p:cNvSpPr/>
          <p:nvPr/>
        </p:nvSpPr>
        <p:spPr>
          <a:xfrm>
            <a:off x="8806374" y="3177545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C331CC-FB5B-B1C3-B940-4194B5D72C49}"/>
              </a:ext>
            </a:extLst>
          </p:cNvPr>
          <p:cNvSpPr/>
          <p:nvPr/>
        </p:nvSpPr>
        <p:spPr>
          <a:xfrm>
            <a:off x="8806373" y="4321427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E630A7-8B14-9363-630C-AF5E2FBC9B90}"/>
              </a:ext>
            </a:extLst>
          </p:cNvPr>
          <p:cNvSpPr/>
          <p:nvPr/>
        </p:nvSpPr>
        <p:spPr>
          <a:xfrm>
            <a:off x="8806372" y="554355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25B4F-01B2-25E0-A4C0-FACDF687D076}"/>
              </a:ext>
            </a:extLst>
          </p:cNvPr>
          <p:cNvSpPr txBox="1"/>
          <p:nvPr/>
        </p:nvSpPr>
        <p:spPr>
          <a:xfrm>
            <a:off x="1223889" y="2073049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Jenkins, Parker and </a:t>
            </a:r>
            <a:r>
              <a:rPr lang="en-US" dirty="0" err="1"/>
              <a:t>Gulgowski</a:t>
            </a:r>
            <a:endParaRPr lang="en-US" dirty="0"/>
          </a:p>
          <a:p>
            <a:r>
              <a:rPr lang="en-US" dirty="0"/>
              <a:t>dhunnama@google.co.uk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9FA0D-D430-8D87-BC41-56029F5E7B70}"/>
              </a:ext>
            </a:extLst>
          </p:cNvPr>
          <p:cNvSpPr txBox="1"/>
          <p:nvPr/>
        </p:nvSpPr>
        <p:spPr>
          <a:xfrm>
            <a:off x="1223888" y="311210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Hansen LLC</a:t>
            </a:r>
          </a:p>
          <a:p>
            <a:r>
              <a:rPr lang="en-US" dirty="0"/>
              <a:t>zdablingc@vistaprint.com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EE3F36-FF86-8095-607C-E7ADE24F7DC4}"/>
              </a:ext>
            </a:extLst>
          </p:cNvPr>
          <p:cNvSpPr txBox="1"/>
          <p:nvPr/>
        </p:nvSpPr>
        <p:spPr>
          <a:xfrm>
            <a:off x="1205131" y="4266813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Rowe LLC</a:t>
            </a:r>
          </a:p>
          <a:p>
            <a:r>
              <a:rPr lang="en-US" dirty="0"/>
              <a:t>ebranne@bloglovin.com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64D68-6736-86E3-6B5F-530513047FF1}"/>
              </a:ext>
            </a:extLst>
          </p:cNvPr>
          <p:cNvSpPr txBox="1"/>
          <p:nvPr/>
        </p:nvSpPr>
        <p:spPr>
          <a:xfrm>
            <a:off x="1223888" y="543191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Weissnat</a:t>
            </a:r>
            <a:r>
              <a:rPr lang="en-US" dirty="0"/>
              <a:t> Inc</a:t>
            </a:r>
          </a:p>
          <a:p>
            <a:r>
              <a:rPr lang="en-US" dirty="0"/>
              <a:t>kglenisteri@quantcast.com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BFE9C-C0AD-3FFB-83CB-D512E77004C5}"/>
              </a:ext>
            </a:extLst>
          </p:cNvPr>
          <p:cNvSpPr txBox="1"/>
          <p:nvPr/>
        </p:nvSpPr>
        <p:spPr>
          <a:xfrm>
            <a:off x="2039815" y="170542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Vendors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207ED-94D1-4FB9-11A2-4435B83BB219}"/>
              </a:ext>
            </a:extLst>
          </p:cNvPr>
          <p:cNvSpPr txBox="1"/>
          <p:nvPr/>
        </p:nvSpPr>
        <p:spPr>
          <a:xfrm>
            <a:off x="1223888" y="1223889"/>
            <a:ext cx="526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16465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, marketplace, scene&#10;&#10;Description automatically generated">
            <a:extLst>
              <a:ext uri="{FF2B5EF4-FFF2-40B4-BE49-F238E27FC236}">
                <a16:creationId xmlns:a16="http://schemas.microsoft.com/office/drawing/2014/main" id="{FF413A07-7AA6-CA73-F493-DF2B169D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6" y="1095668"/>
            <a:ext cx="7656286" cy="4019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A5836-114E-6C9D-6AA2-94F89CCFE636}"/>
              </a:ext>
            </a:extLst>
          </p:cNvPr>
          <p:cNvSpPr txBox="1"/>
          <p:nvPr/>
        </p:nvSpPr>
        <p:spPr>
          <a:xfrm>
            <a:off x="3701143" y="290286"/>
            <a:ext cx="516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Whole-ER Foods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85B72-0E10-B14A-CCA9-9FEA61833E56}"/>
              </a:ext>
            </a:extLst>
          </p:cNvPr>
          <p:cNvSpPr/>
          <p:nvPr/>
        </p:nvSpPr>
        <p:spPr>
          <a:xfrm>
            <a:off x="3165231" y="5613009"/>
            <a:ext cx="2377440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C99BA-D3CE-DDC9-2FCA-C2E785BFE5B5}"/>
              </a:ext>
            </a:extLst>
          </p:cNvPr>
          <p:cNvSpPr/>
          <p:nvPr/>
        </p:nvSpPr>
        <p:spPr>
          <a:xfrm>
            <a:off x="6820486" y="5613008"/>
            <a:ext cx="2377440" cy="78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</p:spTree>
    <p:extLst>
      <p:ext uri="{BB962C8B-B14F-4D97-AF65-F5344CB8AC3E}">
        <p14:creationId xmlns:p14="http://schemas.microsoft.com/office/powerpoint/2010/main" val="254241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2DF683D9-CB50-0690-37FF-2A979079C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8114" y="170542"/>
            <a:ext cx="849086" cy="8490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AA2FBF-9662-D2B0-FAFC-6035F1E81BEA}"/>
              </a:ext>
            </a:extLst>
          </p:cNvPr>
          <p:cNvSpPr/>
          <p:nvPr/>
        </p:nvSpPr>
        <p:spPr>
          <a:xfrm>
            <a:off x="379828" y="436098"/>
            <a:ext cx="703384" cy="40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DAD4E60-1749-77E6-4953-6EBF613CF1C1}"/>
              </a:ext>
            </a:extLst>
          </p:cNvPr>
          <p:cNvSpPr/>
          <p:nvPr/>
        </p:nvSpPr>
        <p:spPr>
          <a:xfrm>
            <a:off x="234126" y="28134"/>
            <a:ext cx="989763" cy="407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A54DC-EC39-904A-80F5-BB6B4CEA9D4F}"/>
              </a:ext>
            </a:extLst>
          </p:cNvPr>
          <p:cNvSpPr/>
          <p:nvPr/>
        </p:nvSpPr>
        <p:spPr>
          <a:xfrm>
            <a:off x="729006" y="1617785"/>
            <a:ext cx="9709221" cy="48041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ECC83-7081-EA4B-27B7-BFCA4D3D013C}"/>
              </a:ext>
            </a:extLst>
          </p:cNvPr>
          <p:cNvSpPr/>
          <p:nvPr/>
        </p:nvSpPr>
        <p:spPr>
          <a:xfrm>
            <a:off x="1083212" y="2025749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FE141-4E72-4DEF-D679-846978DB34AA}"/>
              </a:ext>
            </a:extLst>
          </p:cNvPr>
          <p:cNvSpPr/>
          <p:nvPr/>
        </p:nvSpPr>
        <p:spPr>
          <a:xfrm>
            <a:off x="1083211" y="3050344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4BC9-79B6-9771-01BA-22206C3EABF6}"/>
              </a:ext>
            </a:extLst>
          </p:cNvPr>
          <p:cNvSpPr/>
          <p:nvPr/>
        </p:nvSpPr>
        <p:spPr>
          <a:xfrm>
            <a:off x="1083209" y="4175175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9F309B-7E78-7701-3250-2D9F4A57E1EF}"/>
              </a:ext>
            </a:extLst>
          </p:cNvPr>
          <p:cNvSpPr/>
          <p:nvPr/>
        </p:nvSpPr>
        <p:spPr>
          <a:xfrm>
            <a:off x="1083210" y="5300006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0644A8F-FB4F-EFC8-8753-024180364C93}"/>
              </a:ext>
            </a:extLst>
          </p:cNvPr>
          <p:cNvSpPr/>
          <p:nvPr/>
        </p:nvSpPr>
        <p:spPr>
          <a:xfrm>
            <a:off x="8806375" y="222387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8F3487-3527-E419-3714-60D5AAC487CA}"/>
              </a:ext>
            </a:extLst>
          </p:cNvPr>
          <p:cNvSpPr/>
          <p:nvPr/>
        </p:nvSpPr>
        <p:spPr>
          <a:xfrm>
            <a:off x="8806374" y="3177545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C331CC-FB5B-B1C3-B940-4194B5D72C49}"/>
              </a:ext>
            </a:extLst>
          </p:cNvPr>
          <p:cNvSpPr/>
          <p:nvPr/>
        </p:nvSpPr>
        <p:spPr>
          <a:xfrm>
            <a:off x="8806373" y="4321427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E630A7-8B14-9363-630C-AF5E2FBC9B90}"/>
              </a:ext>
            </a:extLst>
          </p:cNvPr>
          <p:cNvSpPr/>
          <p:nvPr/>
        </p:nvSpPr>
        <p:spPr>
          <a:xfrm>
            <a:off x="8806372" y="554355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25B4F-01B2-25E0-A4C0-FACDF687D076}"/>
              </a:ext>
            </a:extLst>
          </p:cNvPr>
          <p:cNvSpPr txBox="1"/>
          <p:nvPr/>
        </p:nvSpPr>
        <p:spPr>
          <a:xfrm>
            <a:off x="1223889" y="2073049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7up Diet, 355 </a:t>
            </a:r>
            <a:r>
              <a:rPr lang="en-US" dirty="0" err="1"/>
              <a:t>Ml</a:t>
            </a:r>
            <a:endParaRPr lang="en-US" dirty="0"/>
          </a:p>
          <a:p>
            <a:r>
              <a:rPr lang="en-US" dirty="0"/>
              <a:t>34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9FA0D-D430-8D87-BC41-56029F5E7B70}"/>
              </a:ext>
            </a:extLst>
          </p:cNvPr>
          <p:cNvSpPr txBox="1"/>
          <p:nvPr/>
        </p:nvSpPr>
        <p:spPr>
          <a:xfrm>
            <a:off x="1223888" y="311210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- Delicious, Red</a:t>
            </a:r>
          </a:p>
          <a:p>
            <a:r>
              <a:rPr lang="en-US" dirty="0"/>
              <a:t>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EE3F36-FF86-8095-607C-E7ADE24F7DC4}"/>
              </a:ext>
            </a:extLst>
          </p:cNvPr>
          <p:cNvSpPr txBox="1"/>
          <p:nvPr/>
        </p:nvSpPr>
        <p:spPr>
          <a:xfrm>
            <a:off x="1205131" y="4266813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Apricots - Dried</a:t>
            </a:r>
          </a:p>
          <a:p>
            <a:r>
              <a:rPr lang="en-US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64D68-6736-86E3-6B5F-530513047FF1}"/>
              </a:ext>
            </a:extLst>
          </p:cNvPr>
          <p:cNvSpPr txBox="1"/>
          <p:nvPr/>
        </p:nvSpPr>
        <p:spPr>
          <a:xfrm>
            <a:off x="1223888" y="543191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Arizona - Green Tea</a:t>
            </a:r>
          </a:p>
          <a:p>
            <a:r>
              <a:rPr lang="en-US" dirty="0"/>
              <a:t>41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BFE9C-C0AD-3FFB-83CB-D512E77004C5}"/>
              </a:ext>
            </a:extLst>
          </p:cNvPr>
          <p:cNvSpPr txBox="1"/>
          <p:nvPr/>
        </p:nvSpPr>
        <p:spPr>
          <a:xfrm>
            <a:off x="2039815" y="170542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Products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207ED-94D1-4FB9-11A2-4435B83BB219}"/>
              </a:ext>
            </a:extLst>
          </p:cNvPr>
          <p:cNvSpPr txBox="1"/>
          <p:nvPr/>
        </p:nvSpPr>
        <p:spPr>
          <a:xfrm>
            <a:off x="1223888" y="1223889"/>
            <a:ext cx="526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96095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EC650-82CC-7DDB-C996-4D958950C559}"/>
              </a:ext>
            </a:extLst>
          </p:cNvPr>
          <p:cNvSpPr txBox="1"/>
          <p:nvPr/>
        </p:nvSpPr>
        <p:spPr>
          <a:xfrm>
            <a:off x="590843" y="269016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Add Product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5D44F2D3-9C03-4069-66DE-8F87DCD88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8591" y="269016"/>
            <a:ext cx="914400" cy="914400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019C9608-A434-AB28-0B61-3E2D7FD2D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1483" y="26901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3D1E14-9984-4392-4FE7-79D54AFAAAE7}"/>
              </a:ext>
            </a:extLst>
          </p:cNvPr>
          <p:cNvSpPr/>
          <p:nvPr/>
        </p:nvSpPr>
        <p:spPr>
          <a:xfrm>
            <a:off x="1097279" y="1814732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FC4C3-9E8F-CFF7-E4C3-6A7BF8398DDC}"/>
              </a:ext>
            </a:extLst>
          </p:cNvPr>
          <p:cNvSpPr/>
          <p:nvPr/>
        </p:nvSpPr>
        <p:spPr>
          <a:xfrm>
            <a:off x="6096000" y="1814731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8663C-4E67-A4E0-318B-2B3122CEAEFE}"/>
              </a:ext>
            </a:extLst>
          </p:cNvPr>
          <p:cNvSpPr/>
          <p:nvPr/>
        </p:nvSpPr>
        <p:spPr>
          <a:xfrm>
            <a:off x="1097279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B350-F165-E60E-E391-BA8D53A4934C}"/>
              </a:ext>
            </a:extLst>
          </p:cNvPr>
          <p:cNvSpPr/>
          <p:nvPr/>
        </p:nvSpPr>
        <p:spPr>
          <a:xfrm>
            <a:off x="6246055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B0B8F-BD26-E2DC-91C3-A3F33C363DD7}"/>
              </a:ext>
            </a:extLst>
          </p:cNvPr>
          <p:cNvSpPr txBox="1"/>
          <p:nvPr/>
        </p:nvSpPr>
        <p:spPr>
          <a:xfrm>
            <a:off x="1097279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60973-A72B-F412-AACD-4DCB6DD91D33}"/>
              </a:ext>
            </a:extLst>
          </p:cNvPr>
          <p:cNvSpPr txBox="1"/>
          <p:nvPr/>
        </p:nvSpPr>
        <p:spPr>
          <a:xfrm>
            <a:off x="6096000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8A3E8-DA96-CE82-7043-8C4F5783A080}"/>
              </a:ext>
            </a:extLst>
          </p:cNvPr>
          <p:cNvSpPr txBox="1"/>
          <p:nvPr/>
        </p:nvSpPr>
        <p:spPr>
          <a:xfrm>
            <a:off x="1097279" y="3936258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1BF88-8337-C597-FD32-24045A536899}"/>
              </a:ext>
            </a:extLst>
          </p:cNvPr>
          <p:cNvSpPr txBox="1"/>
          <p:nvPr/>
        </p:nvSpPr>
        <p:spPr>
          <a:xfrm>
            <a:off x="6246055" y="3965270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</a:t>
            </a:r>
          </a:p>
        </p:txBody>
      </p:sp>
    </p:spTree>
    <p:extLst>
      <p:ext uri="{BB962C8B-B14F-4D97-AF65-F5344CB8AC3E}">
        <p14:creationId xmlns:p14="http://schemas.microsoft.com/office/powerpoint/2010/main" val="51341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2DF683D9-CB50-0690-37FF-2A979079C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8114" y="170542"/>
            <a:ext cx="849086" cy="8490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AA2FBF-9662-D2B0-FAFC-6035F1E81BEA}"/>
              </a:ext>
            </a:extLst>
          </p:cNvPr>
          <p:cNvSpPr/>
          <p:nvPr/>
        </p:nvSpPr>
        <p:spPr>
          <a:xfrm>
            <a:off x="379828" y="436098"/>
            <a:ext cx="703384" cy="40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DAD4E60-1749-77E6-4953-6EBF613CF1C1}"/>
              </a:ext>
            </a:extLst>
          </p:cNvPr>
          <p:cNvSpPr/>
          <p:nvPr/>
        </p:nvSpPr>
        <p:spPr>
          <a:xfrm>
            <a:off x="234126" y="28134"/>
            <a:ext cx="989763" cy="407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A54DC-EC39-904A-80F5-BB6B4CEA9D4F}"/>
              </a:ext>
            </a:extLst>
          </p:cNvPr>
          <p:cNvSpPr/>
          <p:nvPr/>
        </p:nvSpPr>
        <p:spPr>
          <a:xfrm>
            <a:off x="729006" y="1617785"/>
            <a:ext cx="9709221" cy="48041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ECC83-7081-EA4B-27B7-BFCA4D3D013C}"/>
              </a:ext>
            </a:extLst>
          </p:cNvPr>
          <p:cNvSpPr/>
          <p:nvPr/>
        </p:nvSpPr>
        <p:spPr>
          <a:xfrm>
            <a:off x="1083212" y="2025749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FE141-4E72-4DEF-D679-846978DB34AA}"/>
              </a:ext>
            </a:extLst>
          </p:cNvPr>
          <p:cNvSpPr/>
          <p:nvPr/>
        </p:nvSpPr>
        <p:spPr>
          <a:xfrm>
            <a:off x="1083211" y="3050344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4BC9-79B6-9771-01BA-22206C3EABF6}"/>
              </a:ext>
            </a:extLst>
          </p:cNvPr>
          <p:cNvSpPr/>
          <p:nvPr/>
        </p:nvSpPr>
        <p:spPr>
          <a:xfrm>
            <a:off x="1083209" y="4175175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9F309B-7E78-7701-3250-2D9F4A57E1EF}"/>
              </a:ext>
            </a:extLst>
          </p:cNvPr>
          <p:cNvSpPr/>
          <p:nvPr/>
        </p:nvSpPr>
        <p:spPr>
          <a:xfrm>
            <a:off x="1083210" y="5300006"/>
            <a:ext cx="8665699" cy="78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0644A8F-FB4F-EFC8-8753-024180364C93}"/>
              </a:ext>
            </a:extLst>
          </p:cNvPr>
          <p:cNvSpPr/>
          <p:nvPr/>
        </p:nvSpPr>
        <p:spPr>
          <a:xfrm>
            <a:off x="8806375" y="222387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8F3487-3527-E419-3714-60D5AAC487CA}"/>
              </a:ext>
            </a:extLst>
          </p:cNvPr>
          <p:cNvSpPr/>
          <p:nvPr/>
        </p:nvSpPr>
        <p:spPr>
          <a:xfrm>
            <a:off x="8806374" y="3177545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C331CC-FB5B-B1C3-B940-4194B5D72C49}"/>
              </a:ext>
            </a:extLst>
          </p:cNvPr>
          <p:cNvSpPr/>
          <p:nvPr/>
        </p:nvSpPr>
        <p:spPr>
          <a:xfrm>
            <a:off x="8806373" y="4321427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E630A7-8B14-9363-630C-AF5E2FBC9B90}"/>
              </a:ext>
            </a:extLst>
          </p:cNvPr>
          <p:cNvSpPr/>
          <p:nvPr/>
        </p:nvSpPr>
        <p:spPr>
          <a:xfrm>
            <a:off x="8806372" y="5543554"/>
            <a:ext cx="717453" cy="4484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25B4F-01B2-25E0-A4C0-FACDF687D076}"/>
              </a:ext>
            </a:extLst>
          </p:cNvPr>
          <p:cNvSpPr txBox="1"/>
          <p:nvPr/>
        </p:nvSpPr>
        <p:spPr>
          <a:xfrm>
            <a:off x="1223889" y="2073049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7up Diet, 355 </a:t>
            </a:r>
            <a:r>
              <a:rPr lang="en-US" dirty="0" err="1"/>
              <a:t>Ml</a:t>
            </a:r>
            <a:endParaRPr lang="en-US" dirty="0"/>
          </a:p>
          <a:p>
            <a:r>
              <a:rPr lang="en-US" dirty="0"/>
              <a:t>34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9FA0D-D430-8D87-BC41-56029F5E7B70}"/>
              </a:ext>
            </a:extLst>
          </p:cNvPr>
          <p:cNvSpPr txBox="1"/>
          <p:nvPr/>
        </p:nvSpPr>
        <p:spPr>
          <a:xfrm>
            <a:off x="1223888" y="311210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- Delicious, Red</a:t>
            </a:r>
          </a:p>
          <a:p>
            <a:r>
              <a:rPr lang="en-US" dirty="0"/>
              <a:t>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EE3F36-FF86-8095-607C-E7ADE24F7DC4}"/>
              </a:ext>
            </a:extLst>
          </p:cNvPr>
          <p:cNvSpPr txBox="1"/>
          <p:nvPr/>
        </p:nvSpPr>
        <p:spPr>
          <a:xfrm>
            <a:off x="1205131" y="4266813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Apricots - Dried</a:t>
            </a:r>
          </a:p>
          <a:p>
            <a:r>
              <a:rPr lang="en-US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64D68-6736-86E3-6B5F-530513047FF1}"/>
              </a:ext>
            </a:extLst>
          </p:cNvPr>
          <p:cNvSpPr txBox="1"/>
          <p:nvPr/>
        </p:nvSpPr>
        <p:spPr>
          <a:xfrm>
            <a:off x="1223888" y="5431912"/>
            <a:ext cx="34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Arizona - Green Tea</a:t>
            </a:r>
          </a:p>
          <a:p>
            <a:r>
              <a:rPr lang="en-US" dirty="0"/>
              <a:t>41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BFE9C-C0AD-3FFB-83CB-D512E77004C5}"/>
              </a:ext>
            </a:extLst>
          </p:cNvPr>
          <p:cNvSpPr txBox="1"/>
          <p:nvPr/>
        </p:nvSpPr>
        <p:spPr>
          <a:xfrm>
            <a:off x="2039815" y="170542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Products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207ED-94D1-4FB9-11A2-4435B83BB219}"/>
              </a:ext>
            </a:extLst>
          </p:cNvPr>
          <p:cNvSpPr txBox="1"/>
          <p:nvPr/>
        </p:nvSpPr>
        <p:spPr>
          <a:xfrm>
            <a:off x="1223888" y="1223889"/>
            <a:ext cx="526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86923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EC650-82CC-7DDB-C996-4D958950C559}"/>
              </a:ext>
            </a:extLst>
          </p:cNvPr>
          <p:cNvSpPr txBox="1"/>
          <p:nvPr/>
        </p:nvSpPr>
        <p:spPr>
          <a:xfrm>
            <a:off x="1057422" y="269016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Product Detail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D1E14-9984-4392-4FE7-79D54AFAAAE7}"/>
              </a:ext>
            </a:extLst>
          </p:cNvPr>
          <p:cNvSpPr/>
          <p:nvPr/>
        </p:nvSpPr>
        <p:spPr>
          <a:xfrm>
            <a:off x="1097279" y="1814732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7up Diet, 355 </a:t>
            </a:r>
            <a:r>
              <a:rPr lang="en-US" dirty="0" err="1">
                <a:solidFill>
                  <a:schemeClr val="tx1"/>
                </a:solidFill>
              </a:rPr>
              <a:t>Ml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FC4C3-9E8F-CFF7-E4C3-6A7BF8398DDC}"/>
              </a:ext>
            </a:extLst>
          </p:cNvPr>
          <p:cNvSpPr/>
          <p:nvPr/>
        </p:nvSpPr>
        <p:spPr>
          <a:xfrm>
            <a:off x="6096000" y="1814731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$6.02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8663C-4E67-A4E0-318B-2B3122CEAEFE}"/>
              </a:ext>
            </a:extLst>
          </p:cNvPr>
          <p:cNvSpPr/>
          <p:nvPr/>
        </p:nvSpPr>
        <p:spPr>
          <a:xfrm>
            <a:off x="1097279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B350-F165-E60E-E391-BA8D53A4934C}"/>
              </a:ext>
            </a:extLst>
          </p:cNvPr>
          <p:cNvSpPr/>
          <p:nvPr/>
        </p:nvSpPr>
        <p:spPr>
          <a:xfrm>
            <a:off x="6246055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Jenkins, Parker and </a:t>
            </a:r>
            <a:r>
              <a:rPr lang="en-US" dirty="0" err="1">
                <a:solidFill>
                  <a:schemeClr val="tx1"/>
                </a:solidFill>
              </a:rPr>
              <a:t>Gulgowski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B0B8F-BD26-E2DC-91C3-A3F33C363DD7}"/>
              </a:ext>
            </a:extLst>
          </p:cNvPr>
          <p:cNvSpPr txBox="1"/>
          <p:nvPr/>
        </p:nvSpPr>
        <p:spPr>
          <a:xfrm>
            <a:off x="1097279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60973-A72B-F412-AACD-4DCB6DD91D33}"/>
              </a:ext>
            </a:extLst>
          </p:cNvPr>
          <p:cNvSpPr txBox="1"/>
          <p:nvPr/>
        </p:nvSpPr>
        <p:spPr>
          <a:xfrm>
            <a:off x="6096000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8A3E8-DA96-CE82-7043-8C4F5783A080}"/>
              </a:ext>
            </a:extLst>
          </p:cNvPr>
          <p:cNvSpPr txBox="1"/>
          <p:nvPr/>
        </p:nvSpPr>
        <p:spPr>
          <a:xfrm>
            <a:off x="1097279" y="3936258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1BF88-8337-C597-FD32-24045A536899}"/>
              </a:ext>
            </a:extLst>
          </p:cNvPr>
          <p:cNvSpPr txBox="1"/>
          <p:nvPr/>
        </p:nvSpPr>
        <p:spPr>
          <a:xfrm>
            <a:off x="6246055" y="3965270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12E123-C2A0-EDFA-1099-3413E9291401}"/>
              </a:ext>
            </a:extLst>
          </p:cNvPr>
          <p:cNvSpPr/>
          <p:nvPr/>
        </p:nvSpPr>
        <p:spPr>
          <a:xfrm>
            <a:off x="10213144" y="210575"/>
            <a:ext cx="1659988" cy="82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pic>
        <p:nvPicPr>
          <p:cNvPr id="5" name="Graphic 4" descr="Pen with solid fill">
            <a:extLst>
              <a:ext uri="{FF2B5EF4-FFF2-40B4-BE49-F238E27FC236}">
                <a16:creationId xmlns:a16="http://schemas.microsoft.com/office/drawing/2014/main" id="{ABC38CDD-FD52-1775-4C2F-0F3FC856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1883" y="212857"/>
            <a:ext cx="822961" cy="82296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2788D1F-99F0-9F02-2EB9-847D009BD3F4}"/>
              </a:ext>
            </a:extLst>
          </p:cNvPr>
          <p:cNvSpPr/>
          <p:nvPr/>
        </p:nvSpPr>
        <p:spPr>
          <a:xfrm>
            <a:off x="140677" y="269016"/>
            <a:ext cx="91674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EC650-82CC-7DDB-C996-4D958950C559}"/>
              </a:ext>
            </a:extLst>
          </p:cNvPr>
          <p:cNvSpPr txBox="1"/>
          <p:nvPr/>
        </p:nvSpPr>
        <p:spPr>
          <a:xfrm>
            <a:off x="590843" y="269016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Edit Product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5D44F2D3-9C03-4069-66DE-8F87DCD88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8591" y="269016"/>
            <a:ext cx="914400" cy="914400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019C9608-A434-AB28-0B61-3E2D7FD2D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1483" y="26901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3D1E14-9984-4392-4FE7-79D54AFAAAE7}"/>
              </a:ext>
            </a:extLst>
          </p:cNvPr>
          <p:cNvSpPr/>
          <p:nvPr/>
        </p:nvSpPr>
        <p:spPr>
          <a:xfrm>
            <a:off x="1097279" y="1814732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7up Diet, 355 </a:t>
            </a:r>
            <a:r>
              <a:rPr lang="en-US" dirty="0" err="1">
                <a:solidFill>
                  <a:schemeClr val="tx1"/>
                </a:solidFill>
              </a:rPr>
              <a:t>Ml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FC4C3-9E8F-CFF7-E4C3-6A7BF8398DDC}"/>
              </a:ext>
            </a:extLst>
          </p:cNvPr>
          <p:cNvSpPr/>
          <p:nvPr/>
        </p:nvSpPr>
        <p:spPr>
          <a:xfrm>
            <a:off x="6096000" y="1814731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$6.02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8663C-4E67-A4E0-318B-2B3122CEAEFE}"/>
              </a:ext>
            </a:extLst>
          </p:cNvPr>
          <p:cNvSpPr/>
          <p:nvPr/>
        </p:nvSpPr>
        <p:spPr>
          <a:xfrm>
            <a:off x="1097279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B350-F165-E60E-E391-BA8D53A4934C}"/>
              </a:ext>
            </a:extLst>
          </p:cNvPr>
          <p:cNvSpPr/>
          <p:nvPr/>
        </p:nvSpPr>
        <p:spPr>
          <a:xfrm>
            <a:off x="6246055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Jenkins, Parker and </a:t>
            </a:r>
            <a:r>
              <a:rPr lang="en-US" dirty="0" err="1">
                <a:solidFill>
                  <a:schemeClr val="tx1"/>
                </a:solidFill>
              </a:rPr>
              <a:t>Gulgowski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B0B8F-BD26-E2DC-91C3-A3F33C363DD7}"/>
              </a:ext>
            </a:extLst>
          </p:cNvPr>
          <p:cNvSpPr txBox="1"/>
          <p:nvPr/>
        </p:nvSpPr>
        <p:spPr>
          <a:xfrm>
            <a:off x="1097279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60973-A72B-F412-AACD-4DCB6DD91D33}"/>
              </a:ext>
            </a:extLst>
          </p:cNvPr>
          <p:cNvSpPr txBox="1"/>
          <p:nvPr/>
        </p:nvSpPr>
        <p:spPr>
          <a:xfrm>
            <a:off x="6096000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8A3E8-DA96-CE82-7043-8C4F5783A080}"/>
              </a:ext>
            </a:extLst>
          </p:cNvPr>
          <p:cNvSpPr txBox="1"/>
          <p:nvPr/>
        </p:nvSpPr>
        <p:spPr>
          <a:xfrm>
            <a:off x="1097279" y="3936258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1BF88-8337-C597-FD32-24045A536899}"/>
              </a:ext>
            </a:extLst>
          </p:cNvPr>
          <p:cNvSpPr txBox="1"/>
          <p:nvPr/>
        </p:nvSpPr>
        <p:spPr>
          <a:xfrm>
            <a:off x="6246055" y="3965270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</a:t>
            </a:r>
          </a:p>
        </p:txBody>
      </p:sp>
    </p:spTree>
    <p:extLst>
      <p:ext uri="{BB962C8B-B14F-4D97-AF65-F5344CB8AC3E}">
        <p14:creationId xmlns:p14="http://schemas.microsoft.com/office/powerpoint/2010/main" val="120379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EC650-82CC-7DDB-C996-4D958950C559}"/>
              </a:ext>
            </a:extLst>
          </p:cNvPr>
          <p:cNvSpPr txBox="1"/>
          <p:nvPr/>
        </p:nvSpPr>
        <p:spPr>
          <a:xfrm>
            <a:off x="1057422" y="269016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Product Detail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D1E14-9984-4392-4FE7-79D54AFAAAE7}"/>
              </a:ext>
            </a:extLst>
          </p:cNvPr>
          <p:cNvSpPr/>
          <p:nvPr/>
        </p:nvSpPr>
        <p:spPr>
          <a:xfrm>
            <a:off x="1097279" y="1814732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7up Diet, 355 </a:t>
            </a:r>
            <a:r>
              <a:rPr lang="en-US" dirty="0" err="1">
                <a:solidFill>
                  <a:schemeClr val="tx1"/>
                </a:solidFill>
              </a:rPr>
              <a:t>Ml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FC4C3-9E8F-CFF7-E4C3-6A7BF8398DDC}"/>
              </a:ext>
            </a:extLst>
          </p:cNvPr>
          <p:cNvSpPr/>
          <p:nvPr/>
        </p:nvSpPr>
        <p:spPr>
          <a:xfrm>
            <a:off x="6096000" y="1814731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$6.02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8663C-4E67-A4E0-318B-2B3122CEAEFE}"/>
              </a:ext>
            </a:extLst>
          </p:cNvPr>
          <p:cNvSpPr/>
          <p:nvPr/>
        </p:nvSpPr>
        <p:spPr>
          <a:xfrm>
            <a:off x="1097279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B350-F165-E60E-E391-BA8D53A4934C}"/>
              </a:ext>
            </a:extLst>
          </p:cNvPr>
          <p:cNvSpPr/>
          <p:nvPr/>
        </p:nvSpPr>
        <p:spPr>
          <a:xfrm>
            <a:off x="6246055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Jenkins, Parker and </a:t>
            </a:r>
            <a:r>
              <a:rPr lang="en-US" dirty="0" err="1">
                <a:solidFill>
                  <a:schemeClr val="tx1"/>
                </a:solidFill>
              </a:rPr>
              <a:t>Gulgowski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B0B8F-BD26-E2DC-91C3-A3F33C363DD7}"/>
              </a:ext>
            </a:extLst>
          </p:cNvPr>
          <p:cNvSpPr txBox="1"/>
          <p:nvPr/>
        </p:nvSpPr>
        <p:spPr>
          <a:xfrm>
            <a:off x="1097279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60973-A72B-F412-AACD-4DCB6DD91D33}"/>
              </a:ext>
            </a:extLst>
          </p:cNvPr>
          <p:cNvSpPr txBox="1"/>
          <p:nvPr/>
        </p:nvSpPr>
        <p:spPr>
          <a:xfrm>
            <a:off x="6096000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8A3E8-DA96-CE82-7043-8C4F5783A080}"/>
              </a:ext>
            </a:extLst>
          </p:cNvPr>
          <p:cNvSpPr txBox="1"/>
          <p:nvPr/>
        </p:nvSpPr>
        <p:spPr>
          <a:xfrm>
            <a:off x="1097279" y="3936258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1BF88-8337-C597-FD32-24045A536899}"/>
              </a:ext>
            </a:extLst>
          </p:cNvPr>
          <p:cNvSpPr txBox="1"/>
          <p:nvPr/>
        </p:nvSpPr>
        <p:spPr>
          <a:xfrm>
            <a:off x="6246055" y="3965270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12E123-C2A0-EDFA-1099-3413E9291401}"/>
              </a:ext>
            </a:extLst>
          </p:cNvPr>
          <p:cNvSpPr/>
          <p:nvPr/>
        </p:nvSpPr>
        <p:spPr>
          <a:xfrm>
            <a:off x="10213144" y="210575"/>
            <a:ext cx="1659988" cy="82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pic>
        <p:nvPicPr>
          <p:cNvPr id="5" name="Graphic 4" descr="Pen with solid fill">
            <a:extLst>
              <a:ext uri="{FF2B5EF4-FFF2-40B4-BE49-F238E27FC236}">
                <a16:creationId xmlns:a16="http://schemas.microsoft.com/office/drawing/2014/main" id="{ABC38CDD-FD52-1775-4C2F-0F3FC856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1883" y="212857"/>
            <a:ext cx="822961" cy="82296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2788D1F-99F0-9F02-2EB9-847D009BD3F4}"/>
              </a:ext>
            </a:extLst>
          </p:cNvPr>
          <p:cNvSpPr/>
          <p:nvPr/>
        </p:nvSpPr>
        <p:spPr>
          <a:xfrm>
            <a:off x="140677" y="269016"/>
            <a:ext cx="91674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E5A134-34B3-C9F2-1A96-E62955C6184E}"/>
              </a:ext>
            </a:extLst>
          </p:cNvPr>
          <p:cNvSpPr txBox="1"/>
          <p:nvPr/>
        </p:nvSpPr>
        <p:spPr>
          <a:xfrm>
            <a:off x="1057422" y="269016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egoe UI Variable Text" pitchFamily="2" charset="0"/>
              </a:rPr>
              <a:t>Order</a:t>
            </a:r>
            <a:endParaRPr lang="en-US" sz="3200" dirty="0">
              <a:solidFill>
                <a:schemeClr val="bg1"/>
              </a:solidFill>
              <a:latin typeface="Segoe UI Variable Tex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2349E-BDC9-1C7C-1BC3-340E9ACDB9A8}"/>
              </a:ext>
            </a:extLst>
          </p:cNvPr>
          <p:cNvSpPr/>
          <p:nvPr/>
        </p:nvSpPr>
        <p:spPr>
          <a:xfrm>
            <a:off x="1057422" y="1505242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5EFDA-FF78-9E67-27BE-8E7BEF9B137E}"/>
              </a:ext>
            </a:extLst>
          </p:cNvPr>
          <p:cNvSpPr txBox="1"/>
          <p:nvPr/>
        </p:nvSpPr>
        <p:spPr>
          <a:xfrm>
            <a:off x="1167617" y="994379"/>
            <a:ext cx="198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7314F-1F08-E2E7-3EF0-B5EBC17292F9}"/>
              </a:ext>
            </a:extLst>
          </p:cNvPr>
          <p:cNvSpPr/>
          <p:nvPr/>
        </p:nvSpPr>
        <p:spPr>
          <a:xfrm>
            <a:off x="6443003" y="1512275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dhunnama@google.co.uk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86C4B-1F85-3827-7D61-9629A2552C0E}"/>
              </a:ext>
            </a:extLst>
          </p:cNvPr>
          <p:cNvSpPr txBox="1"/>
          <p:nvPr/>
        </p:nvSpPr>
        <p:spPr>
          <a:xfrm>
            <a:off x="6443003" y="994379"/>
            <a:ext cx="198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Sending Order to: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01A65A-CAD1-E293-D606-DBE6F94249D9}"/>
              </a:ext>
            </a:extLst>
          </p:cNvPr>
          <p:cNvSpPr/>
          <p:nvPr/>
        </p:nvSpPr>
        <p:spPr>
          <a:xfrm>
            <a:off x="9734843" y="4839286"/>
            <a:ext cx="2082019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A25173C8-DD4E-097A-3C0A-DEE2BF51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2462" y="10420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35D1D0-D261-4B50-2B83-FCDB6FC55260}"/>
              </a:ext>
            </a:extLst>
          </p:cNvPr>
          <p:cNvSpPr txBox="1"/>
          <p:nvPr/>
        </p:nvSpPr>
        <p:spPr>
          <a:xfrm>
            <a:off x="534572" y="3657600"/>
            <a:ext cx="393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TO: </a:t>
            </a:r>
            <a:r>
              <a:rPr lang="en-US" dirty="0">
                <a:solidFill>
                  <a:schemeClr val="tx1"/>
                </a:solidFill>
              </a:rPr>
              <a:t>dhunnama@google.co.uk</a:t>
            </a:r>
          </a:p>
          <a:p>
            <a:r>
              <a:rPr lang="en-US" dirty="0"/>
              <a:t>FROM: whole.er.foods@grocery.com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8D5E3-BA3F-6726-7F94-43542AC83916}"/>
              </a:ext>
            </a:extLst>
          </p:cNvPr>
          <p:cNvSpPr/>
          <p:nvPr/>
        </p:nvSpPr>
        <p:spPr>
          <a:xfrm>
            <a:off x="396240" y="4303931"/>
            <a:ext cx="7230794" cy="21295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09051-8EDD-2207-686F-F0456A6D7D00}"/>
              </a:ext>
            </a:extLst>
          </p:cNvPr>
          <p:cNvSpPr txBox="1"/>
          <p:nvPr/>
        </p:nvSpPr>
        <p:spPr>
          <a:xfrm>
            <a:off x="396240" y="4315474"/>
            <a:ext cx="6724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Dear </a:t>
            </a:r>
            <a:r>
              <a:rPr lang="en-US" dirty="0">
                <a:solidFill>
                  <a:schemeClr val="tx1"/>
                </a:solidFill>
              </a:rPr>
              <a:t>Jenkins, Parker and </a:t>
            </a:r>
            <a:r>
              <a:rPr lang="en-US" dirty="0" err="1">
                <a:solidFill>
                  <a:schemeClr val="tx1"/>
                </a:solidFill>
              </a:rPr>
              <a:t>Gulgowski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endParaRPr lang="en-US" dirty="0"/>
          </a:p>
          <a:p>
            <a:r>
              <a:rPr lang="en-US" dirty="0"/>
              <a:t>Please provide [Order Amount] of </a:t>
            </a:r>
            <a:r>
              <a:rPr lang="en-US" dirty="0">
                <a:solidFill>
                  <a:schemeClr val="tx1"/>
                </a:solidFill>
              </a:rPr>
              <a:t>7up Diet, 355 </a:t>
            </a:r>
            <a:r>
              <a:rPr lang="en-US" dirty="0" err="1">
                <a:solidFill>
                  <a:schemeClr val="tx1"/>
                </a:solidFill>
              </a:rPr>
              <a:t>Ml</a:t>
            </a:r>
            <a:r>
              <a:rPr lang="en-US" dirty="0">
                <a:solidFill>
                  <a:schemeClr val="tx1"/>
                </a:solidFill>
              </a:rPr>
              <a:t> to the Whole-ER foods store.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Best, </a:t>
            </a:r>
          </a:p>
          <a:p>
            <a:r>
              <a:rPr lang="en-US" dirty="0"/>
              <a:t>Whole-ER Foods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8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EC650-82CC-7DDB-C996-4D958950C559}"/>
              </a:ext>
            </a:extLst>
          </p:cNvPr>
          <p:cNvSpPr txBox="1"/>
          <p:nvPr/>
        </p:nvSpPr>
        <p:spPr>
          <a:xfrm>
            <a:off x="1057422" y="269016"/>
            <a:ext cx="444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" pitchFamily="2" charset="0"/>
              </a:rPr>
              <a:t>Product Detail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D1E14-9984-4392-4FE7-79D54AFAAAE7}"/>
              </a:ext>
            </a:extLst>
          </p:cNvPr>
          <p:cNvSpPr/>
          <p:nvPr/>
        </p:nvSpPr>
        <p:spPr>
          <a:xfrm>
            <a:off x="1097279" y="1814732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7up Diet, 355 </a:t>
            </a:r>
            <a:r>
              <a:rPr lang="en-US" dirty="0" err="1">
                <a:solidFill>
                  <a:schemeClr val="tx1"/>
                </a:solidFill>
              </a:rPr>
              <a:t>Ml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FC4C3-9E8F-CFF7-E4C3-6A7BF8398DDC}"/>
              </a:ext>
            </a:extLst>
          </p:cNvPr>
          <p:cNvSpPr/>
          <p:nvPr/>
        </p:nvSpPr>
        <p:spPr>
          <a:xfrm>
            <a:off x="6096000" y="1814731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$6.02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8663C-4E67-A4E0-318B-2B3122CEAEFE}"/>
              </a:ext>
            </a:extLst>
          </p:cNvPr>
          <p:cNvSpPr/>
          <p:nvPr/>
        </p:nvSpPr>
        <p:spPr>
          <a:xfrm>
            <a:off x="1097279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B350-F165-E60E-E391-BA8D53A4934C}"/>
              </a:ext>
            </a:extLst>
          </p:cNvPr>
          <p:cNvSpPr/>
          <p:nvPr/>
        </p:nvSpPr>
        <p:spPr>
          <a:xfrm>
            <a:off x="6246055" y="4459458"/>
            <a:ext cx="2954215" cy="1160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Jenkins, Parker and </a:t>
            </a:r>
            <a:r>
              <a:rPr lang="en-US" dirty="0" err="1">
                <a:solidFill>
                  <a:schemeClr val="tx1"/>
                </a:solidFill>
              </a:rPr>
              <a:t>Gulgowski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B0B8F-BD26-E2DC-91C3-A3F33C363DD7}"/>
              </a:ext>
            </a:extLst>
          </p:cNvPr>
          <p:cNvSpPr txBox="1"/>
          <p:nvPr/>
        </p:nvSpPr>
        <p:spPr>
          <a:xfrm>
            <a:off x="1097279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60973-A72B-F412-AACD-4DCB6DD91D33}"/>
              </a:ext>
            </a:extLst>
          </p:cNvPr>
          <p:cNvSpPr txBox="1"/>
          <p:nvPr/>
        </p:nvSpPr>
        <p:spPr>
          <a:xfrm>
            <a:off x="6096000" y="1322363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8A3E8-DA96-CE82-7043-8C4F5783A080}"/>
              </a:ext>
            </a:extLst>
          </p:cNvPr>
          <p:cNvSpPr txBox="1"/>
          <p:nvPr/>
        </p:nvSpPr>
        <p:spPr>
          <a:xfrm>
            <a:off x="1097279" y="3936258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1BF88-8337-C597-FD32-24045A536899}"/>
              </a:ext>
            </a:extLst>
          </p:cNvPr>
          <p:cNvSpPr txBox="1"/>
          <p:nvPr/>
        </p:nvSpPr>
        <p:spPr>
          <a:xfrm>
            <a:off x="6246055" y="3965270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12E123-C2A0-EDFA-1099-3413E9291401}"/>
              </a:ext>
            </a:extLst>
          </p:cNvPr>
          <p:cNvSpPr/>
          <p:nvPr/>
        </p:nvSpPr>
        <p:spPr>
          <a:xfrm>
            <a:off x="10213144" y="210575"/>
            <a:ext cx="1659988" cy="82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pic>
        <p:nvPicPr>
          <p:cNvPr id="5" name="Graphic 4" descr="Pen with solid fill">
            <a:extLst>
              <a:ext uri="{FF2B5EF4-FFF2-40B4-BE49-F238E27FC236}">
                <a16:creationId xmlns:a16="http://schemas.microsoft.com/office/drawing/2014/main" id="{ABC38CDD-FD52-1775-4C2F-0F3FC856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1883" y="212857"/>
            <a:ext cx="822961" cy="82296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2788D1F-99F0-9F02-2EB9-847D009BD3F4}"/>
              </a:ext>
            </a:extLst>
          </p:cNvPr>
          <p:cNvSpPr/>
          <p:nvPr/>
        </p:nvSpPr>
        <p:spPr>
          <a:xfrm>
            <a:off x="140677" y="269016"/>
            <a:ext cx="91674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459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 Variable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Widlake</dc:creator>
  <cp:lastModifiedBy>Nathan Widlake</cp:lastModifiedBy>
  <cp:revision>11</cp:revision>
  <dcterms:created xsi:type="dcterms:W3CDTF">2023-03-19T13:36:19Z</dcterms:created>
  <dcterms:modified xsi:type="dcterms:W3CDTF">2023-03-19T18:55:31Z</dcterms:modified>
</cp:coreProperties>
</file>