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31"/>
  </p:normalViewPr>
  <p:slideViewPr>
    <p:cSldViewPr snapToGrid="0" snapToObjects="1">
      <p:cViewPr>
        <p:scale>
          <a:sx n="60" d="100"/>
          <a:sy n="60" d="100"/>
        </p:scale>
        <p:origin x="-16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Stabilizing Distributed Queuing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/>
              <a:t>Srikanta</a:t>
            </a:r>
            <a:r>
              <a:rPr lang="en-US" dirty="0"/>
              <a:t> </a:t>
            </a:r>
            <a:r>
              <a:rPr lang="en-US" dirty="0" err="1"/>
              <a:t>Tirthapura</a:t>
            </a:r>
            <a:r>
              <a:rPr lang="en-US" dirty="0"/>
              <a:t>, Member, IEEE, and Maurice </a:t>
            </a:r>
            <a:r>
              <a:rPr lang="en-US" dirty="0" err="1"/>
              <a:t>Herlihy</a:t>
            </a:r>
            <a:r>
              <a:rPr lang="en-US" dirty="0"/>
              <a:t>, Member, </a:t>
            </a:r>
            <a:r>
              <a:rPr lang="en-US" dirty="0" smtClean="0"/>
              <a:t>IEEE</a:t>
            </a:r>
          </a:p>
          <a:p>
            <a:endParaRPr lang="en-US" dirty="0"/>
          </a:p>
          <a:p>
            <a:r>
              <a:rPr lang="en-US" smtClean="0"/>
              <a:t>presenter: </a:t>
            </a:r>
            <a:r>
              <a:rPr lang="en-US" dirty="0" smtClean="0"/>
              <a:t>Lucas Rosa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3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Synchronizing accesses to a mobile object in a computer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2875922"/>
            <a:ext cx="49403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that is a tree which includes all the vertices of a graph</a:t>
            </a:r>
          </a:p>
          <a:p>
            <a:r>
              <a:rPr lang="en-US" dirty="0" smtClean="0"/>
              <a:t>A graph may have many spanning trees, but an unconnected graph will not contain a </a:t>
            </a:r>
            <a:r>
              <a:rPr lang="en-US" smtClean="0"/>
              <a:t>spanning tree</a:t>
            </a:r>
            <a:endParaRPr lang="en-US" dirty="0" smtClean="0"/>
          </a:p>
          <a:p>
            <a:r>
              <a:rPr lang="en-US" dirty="0" smtClean="0"/>
              <a:t>Minimum spanning tree</a:t>
            </a:r>
          </a:p>
          <a:p>
            <a:pPr lvl="1"/>
            <a:r>
              <a:rPr lang="en-US" dirty="0" smtClean="0"/>
              <a:t>Connects all the vertices together with the minimal total weighting for </a:t>
            </a:r>
            <a:r>
              <a:rPr lang="en-US" smtClean="0"/>
              <a:t>its edges</a:t>
            </a:r>
            <a:endParaRPr lang="en-US" dirty="0" smtClean="0"/>
          </a:p>
          <a:p>
            <a:pPr lvl="1"/>
            <a:r>
              <a:rPr lang="en-US" dirty="0" smtClean="0"/>
              <a:t>Prim’s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41" y="4215034"/>
            <a:ext cx="2867542" cy="19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distributed queuing protocol based on path reversal on a network spanning tree</a:t>
            </a:r>
          </a:p>
          <a:p>
            <a:r>
              <a:rPr lang="en-US" dirty="0" smtClean="0"/>
              <a:t>Used to manage mobile objects and has outperformed conventional directory schemes under high contention</a:t>
            </a:r>
          </a:p>
          <a:p>
            <a:r>
              <a:rPr lang="en-US" dirty="0" smtClean="0"/>
              <a:t>Not fault tolerant because it assumes that nodes and links never fail</a:t>
            </a:r>
          </a:p>
          <a:p>
            <a:pPr lvl="1"/>
            <a:r>
              <a:rPr lang="en-US" dirty="0" smtClean="0"/>
              <a:t>Lost messages</a:t>
            </a:r>
          </a:p>
          <a:p>
            <a:pPr lvl="1"/>
            <a:r>
              <a:rPr lang="en-US" dirty="0" smtClean="0"/>
              <a:t>Edge failures</a:t>
            </a:r>
          </a:p>
          <a:p>
            <a:pPr lvl="1"/>
            <a:r>
              <a:rPr lang="en-US" dirty="0" smtClean="0"/>
              <a:t>Node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unified approach to fault tolerance of the arrow protocol</a:t>
            </a:r>
          </a:p>
          <a:p>
            <a:r>
              <a:rPr lang="en-US" dirty="0" smtClean="0"/>
              <a:t>If starting from an arbitrary initial global state, it eventually reaches a legal global state</a:t>
            </a:r>
          </a:p>
          <a:p>
            <a:r>
              <a:rPr lang="en-US" dirty="0" smtClean="0"/>
              <a:t>A general correctness condition</a:t>
            </a:r>
          </a:p>
          <a:p>
            <a:r>
              <a:rPr lang="en-US" dirty="0" smtClean="0"/>
              <a:t>Stable and local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683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168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Wisp</vt:lpstr>
      <vt:lpstr>Self Stabilizing Distributed Queuing</vt:lpstr>
      <vt:lpstr>Motivation</vt:lpstr>
      <vt:lpstr>Spanning Tree</vt:lpstr>
      <vt:lpstr>Arrow Protocol</vt:lpstr>
      <vt:lpstr>Self Stabilization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Stabilizing Distributed Queuing</dc:title>
  <dc:creator>lrosa008</dc:creator>
  <cp:lastModifiedBy>lrosa008</cp:lastModifiedBy>
  <cp:revision>19</cp:revision>
  <dcterms:created xsi:type="dcterms:W3CDTF">2016-04-06T19:24:06Z</dcterms:created>
  <dcterms:modified xsi:type="dcterms:W3CDTF">2016-04-20T17:35:53Z</dcterms:modified>
</cp:coreProperties>
</file>