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74" r:id="rId3"/>
    <p:sldId id="277" r:id="rId4"/>
    <p:sldId id="294" r:id="rId5"/>
    <p:sldId id="278" r:id="rId6"/>
    <p:sldId id="295" r:id="rId7"/>
    <p:sldId id="296" r:id="rId8"/>
    <p:sldId id="279" r:id="rId9"/>
    <p:sldId id="297" r:id="rId10"/>
    <p:sldId id="29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964D6-E9F9-176A-DEE0-13D185170BEF}" v="7" dt="2025-05-02T16:29:14.847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0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fd725179-d11a-41c7-81ca-2362c8f4271c" providerId="ADAL" clId="{D084EC9C-DDD0-42D5-B5F9-E6770225CAF9}"/>
    <pc:docChg chg="custSel modSld">
      <pc:chgData name="Sam Chung" userId="fd725179-d11a-41c7-81ca-2362c8f4271c" providerId="ADAL" clId="{D084EC9C-DDD0-42D5-B5F9-E6770225CAF9}" dt="2024-09-22T22:40:37.542" v="52" actId="465"/>
      <pc:docMkLst>
        <pc:docMk/>
      </pc:docMkLst>
      <pc:sldChg chg="delSp modSp mod">
        <pc:chgData name="Sam Chung" userId="fd725179-d11a-41c7-81ca-2362c8f4271c" providerId="ADAL" clId="{D084EC9C-DDD0-42D5-B5F9-E6770225CAF9}" dt="2024-09-22T22:40:37.542" v="52" actId="465"/>
        <pc:sldMkLst>
          <pc:docMk/>
          <pc:sldMk cId="0" sldId="256"/>
        </pc:sldMkLst>
        <pc:spChg chg="mod">
          <ac:chgData name="Sam Chung" userId="fd725179-d11a-41c7-81ca-2362c8f4271c" providerId="ADAL" clId="{D084EC9C-DDD0-42D5-B5F9-E6770225CAF9}" dt="2024-09-22T22:40:07.272" v="48" actId="20577"/>
          <ac:spMkLst>
            <pc:docMk/>
            <pc:sldMk cId="0" sldId="256"/>
            <ac:spMk id="14" creationId="{00000000-0000-0000-0000-000000000000}"/>
          </ac:spMkLst>
        </pc:spChg>
        <pc:picChg chg="del">
          <ac:chgData name="Sam Chung" userId="fd725179-d11a-41c7-81ca-2362c8f4271c" providerId="ADAL" clId="{D084EC9C-DDD0-42D5-B5F9-E6770225CAF9}" dt="2024-09-22T22:40:15.168" v="50" actId="478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Sam Chung" userId="fd725179-d11a-41c7-81ca-2362c8f4271c" providerId="ADAL" clId="{D084EC9C-DDD0-42D5-B5F9-E6770225CAF9}" dt="2024-09-22T22:40:33.479" v="51" actId="12788"/>
          <ac:picMkLst>
            <pc:docMk/>
            <pc:sldMk cId="0" sldId="256"/>
            <ac:picMk id="3" creationId="{0A7E5350-9E11-1F3F-2A00-4B9967ED2A98}"/>
          </ac:picMkLst>
        </pc:picChg>
        <pc:picChg chg="mod">
          <ac:chgData name="Sam Chung" userId="fd725179-d11a-41c7-81ca-2362c8f4271c" providerId="ADAL" clId="{D084EC9C-DDD0-42D5-B5F9-E6770225CAF9}" dt="2024-09-22T22:40:33.479" v="51" actId="12788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Sam Chung" userId="fd725179-d11a-41c7-81ca-2362c8f4271c" providerId="ADAL" clId="{D084EC9C-DDD0-42D5-B5F9-E6770225CAF9}" dt="2024-09-22T22:40:37.542" v="52" actId="465"/>
          <ac:picMkLst>
            <pc:docMk/>
            <pc:sldMk cId="0" sldId="256"/>
            <ac:picMk id="15" creationId="{00000000-0000-0000-0000-000000000000}"/>
          </ac:picMkLst>
        </pc:picChg>
      </pc:sldChg>
      <pc:sldChg chg="modSp mod">
        <pc:chgData name="Sam Chung" userId="fd725179-d11a-41c7-81ca-2362c8f4271c" providerId="ADAL" clId="{D084EC9C-DDD0-42D5-B5F9-E6770225CAF9}" dt="2024-09-22T22:39:48.649" v="37" actId="20577"/>
        <pc:sldMkLst>
          <pc:docMk/>
          <pc:sldMk cId="2425647436" sldId="274"/>
        </pc:sldMkLst>
        <pc:spChg chg="mod">
          <ac:chgData name="Sam Chung" userId="fd725179-d11a-41c7-81ca-2362c8f4271c" providerId="ADAL" clId="{D084EC9C-DDD0-42D5-B5F9-E6770225CAF9}" dt="2024-09-22T22:39:48.649" v="37" actId="20577"/>
          <ac:spMkLst>
            <pc:docMk/>
            <pc:sldMk cId="2425647436" sldId="274"/>
            <ac:spMk id="3" creationId="{00000000-0000-0000-0000-000000000000}"/>
          </ac:spMkLst>
        </pc:spChg>
      </pc:sldChg>
    </pc:docChg>
  </pc:docChgLst>
  <pc:docChgLst>
    <pc:chgData name="Rothpanhaseth Im" userId="S::imrothpanhaseth@cityuniversity.edu::2ff7353c-cd67-46de-9d69-7ecdfa095cd1" providerId="AD" clId="Web-{5BC964D6-E9F9-176A-DEE0-13D185170BEF}"/>
    <pc:docChg chg="modSld">
      <pc:chgData name="Rothpanhaseth Im" userId="S::imrothpanhaseth@cityuniversity.edu::2ff7353c-cd67-46de-9d69-7ecdfa095cd1" providerId="AD" clId="Web-{5BC964D6-E9F9-176A-DEE0-13D185170BEF}" dt="2025-05-02T16:29:14.597" v="4" actId="20577"/>
      <pc:docMkLst>
        <pc:docMk/>
      </pc:docMkLst>
      <pc:sldChg chg="modSp">
        <pc:chgData name="Rothpanhaseth Im" userId="S::imrothpanhaseth@cityuniversity.edu::2ff7353c-cd67-46de-9d69-7ecdfa095cd1" providerId="AD" clId="Web-{5BC964D6-E9F9-176A-DEE0-13D185170BEF}" dt="2025-05-02T16:29:00.863" v="2" actId="20577"/>
        <pc:sldMkLst>
          <pc:docMk/>
          <pc:sldMk cId="2425647436" sldId="274"/>
        </pc:sldMkLst>
        <pc:spChg chg="mod">
          <ac:chgData name="Rothpanhaseth Im" userId="S::imrothpanhaseth@cityuniversity.edu::2ff7353c-cd67-46de-9d69-7ecdfa095cd1" providerId="AD" clId="Web-{5BC964D6-E9F9-176A-DEE0-13D185170BEF}" dt="2025-05-02T16:29:00.863" v="2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">
        <pc:chgData name="Rothpanhaseth Im" userId="S::imrothpanhaseth@cityuniversity.edu::2ff7353c-cd67-46de-9d69-7ecdfa095cd1" providerId="AD" clId="Web-{5BC964D6-E9F9-176A-DEE0-13D185170BEF}" dt="2025-05-02T16:29:14.597" v="4" actId="20577"/>
        <pc:sldMkLst>
          <pc:docMk/>
          <pc:sldMk cId="1582331388" sldId="277"/>
        </pc:sldMkLst>
        <pc:spChg chg="mod">
          <ac:chgData name="Rothpanhaseth Im" userId="S::imrothpanhaseth@cityuniversity.edu::2ff7353c-cd67-46de-9d69-7ecdfa095cd1" providerId="AD" clId="Web-{5BC964D6-E9F9-176A-DEE0-13D185170BEF}" dt="2025-05-02T16:29:14.597" v="4" actId="20577"/>
          <ac:spMkLst>
            <pc:docMk/>
            <pc:sldMk cId="1582331388" sldId="277"/>
            <ac:spMk id="3" creationId="{CAAB0D1B-8438-DFC7-A7C9-844322A04040}"/>
          </ac:spMkLst>
        </pc:spChg>
      </pc:sldChg>
    </pc:docChg>
  </pc:docChgLst>
  <pc:docChgLst>
    <pc:chgData name="Sam Chung" userId="fd725179-d11a-41c7-81ca-2362c8f4271c" providerId="ADAL" clId="{DC93CF52-CD2A-46E3-9ADD-260E6FC516F7}"/>
    <pc:docChg chg="custSel modSld modMainMaster">
      <pc:chgData name="Sam Chung" userId="fd725179-d11a-41c7-81ca-2362c8f4271c" providerId="ADAL" clId="{DC93CF52-CD2A-46E3-9ADD-260E6FC516F7}" dt="2023-09-18T16:55:46.620" v="135" actId="2711"/>
      <pc:docMkLst>
        <pc:docMk/>
      </pc:docMkLst>
      <pc:sldChg chg="addSp delSp modSp mod">
        <pc:chgData name="Sam Chung" userId="fd725179-d11a-41c7-81ca-2362c8f4271c" providerId="ADAL" clId="{DC93CF52-CD2A-46E3-9ADD-260E6FC516F7}" dt="2023-09-18T16:55:36.514" v="134" actId="2711"/>
        <pc:sldMkLst>
          <pc:docMk/>
          <pc:sldMk cId="0" sldId="256"/>
        </pc:sldMkLst>
        <pc:spChg chg="mod">
          <ac:chgData name="Sam Chung" userId="fd725179-d11a-41c7-81ca-2362c8f4271c" providerId="ADAL" clId="{DC93CF52-CD2A-46E3-9ADD-260E6FC516F7}" dt="2023-09-18T16:55:36.514" v="134" actId="2711"/>
          <ac:spMkLst>
            <pc:docMk/>
            <pc:sldMk cId="0" sldId="256"/>
            <ac:spMk id="14" creationId="{00000000-0000-0000-0000-000000000000}"/>
          </ac:spMkLst>
        </pc:spChg>
        <pc:spChg chg="mod">
          <ac:chgData name="Sam Chung" userId="fd725179-d11a-41c7-81ca-2362c8f4271c" providerId="ADAL" clId="{DC93CF52-CD2A-46E3-9ADD-260E6FC516F7}" dt="2023-09-18T16:52:28.050" v="40" actId="14100"/>
          <ac:spMkLst>
            <pc:docMk/>
            <pc:sldMk cId="0" sldId="256"/>
            <ac:spMk id="184" creationId="{00000000-0000-0000-0000-000000000000}"/>
          </ac:spMkLst>
        </pc:spChg>
        <pc:picChg chg="mod">
          <ac:chgData name="Sam Chung" userId="fd725179-d11a-41c7-81ca-2362c8f4271c" providerId="ADAL" clId="{DC93CF52-CD2A-46E3-9ADD-260E6FC516F7}" dt="2023-09-18T16:52:06.604" v="24" actId="1076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Sam Chung" userId="fd725179-d11a-41c7-81ca-2362c8f4271c" providerId="ADAL" clId="{DC93CF52-CD2A-46E3-9ADD-260E6FC516F7}" dt="2023-09-18T16:52:09.899" v="25" actId="1076"/>
          <ac:picMkLst>
            <pc:docMk/>
            <pc:sldMk cId="0" sldId="256"/>
            <ac:picMk id="3" creationId="{0A7E5350-9E11-1F3F-2A00-4B9967ED2A98}"/>
          </ac:picMkLst>
        </pc:picChg>
        <pc:picChg chg="del">
          <ac:chgData name="Sam Chung" userId="fd725179-d11a-41c7-81ca-2362c8f4271c" providerId="ADAL" clId="{DC93CF52-CD2A-46E3-9ADD-260E6FC516F7}" dt="2023-09-18T16:52:22.591" v="39" actId="478"/>
          <ac:picMkLst>
            <pc:docMk/>
            <pc:sldMk cId="0" sldId="256"/>
            <ac:picMk id="1040" creationId="{00000000-0000-0000-0000-000000000000}"/>
          </ac:picMkLst>
        </pc:picChg>
      </pc:sldChg>
      <pc:sldChg chg="modSp mod">
        <pc:chgData name="Sam Chung" userId="fd725179-d11a-41c7-81ca-2362c8f4271c" providerId="ADAL" clId="{DC93CF52-CD2A-46E3-9ADD-260E6FC516F7}" dt="2023-09-18T16:55:46.620" v="135" actId="2711"/>
        <pc:sldMkLst>
          <pc:docMk/>
          <pc:sldMk cId="2425647436" sldId="274"/>
        </pc:sldMkLst>
        <pc:spChg chg="mod">
          <ac:chgData name="Sam Chung" userId="fd725179-d11a-41c7-81ca-2362c8f4271c" providerId="ADAL" clId="{DC93CF52-CD2A-46E3-9ADD-260E6FC516F7}" dt="2023-09-18T16:53:52.870" v="130" actId="255"/>
          <ac:spMkLst>
            <pc:docMk/>
            <pc:sldMk cId="2425647436" sldId="274"/>
            <ac:spMk id="3" creationId="{00000000-0000-0000-0000-000000000000}"/>
          </ac:spMkLst>
        </pc:spChg>
        <pc:spChg chg="mod">
          <ac:chgData name="Sam Chung" userId="fd725179-d11a-41c7-81ca-2362c8f4271c" providerId="ADAL" clId="{DC93CF52-CD2A-46E3-9ADD-260E6FC516F7}" dt="2023-09-18T16:55:46.620" v="135" actId="2711"/>
          <ac:spMkLst>
            <pc:docMk/>
            <pc:sldMk cId="2425647436" sldId="274"/>
            <ac:spMk id="5" creationId="{00000000-0000-0000-0000-000000000000}"/>
          </ac:spMkLst>
        </pc:spChg>
      </pc:sldChg>
      <pc:sldMasterChg chg="modSldLayout">
        <pc:chgData name="Sam Chung" userId="fd725179-d11a-41c7-81ca-2362c8f4271c" providerId="ADAL" clId="{DC93CF52-CD2A-46E3-9ADD-260E6FC516F7}" dt="2023-09-18T16:54:32.537" v="133" actId="2711"/>
        <pc:sldMasterMkLst>
          <pc:docMk/>
          <pc:sldMasterMk cId="0" sldId="2147483657"/>
        </pc:sldMasterMkLst>
        <pc:sldLayoutChg chg="modSp">
          <pc:chgData name="Sam Chung" userId="fd725179-d11a-41c7-81ca-2362c8f4271c" providerId="ADAL" clId="{DC93CF52-CD2A-46E3-9ADD-260E6FC516F7}" dt="2023-09-18T16:54:14.617" v="131" actId="2711"/>
          <pc:sldLayoutMkLst>
            <pc:docMk/>
            <pc:sldMasterMk cId="0" sldId="2147483657"/>
            <pc:sldLayoutMk cId="0" sldId="2147483648"/>
          </pc:sldLayoutMkLst>
          <pc:spChg chg="mod">
            <ac:chgData name="Sam Chung" userId="fd725179-d11a-41c7-81ca-2362c8f4271c" providerId="ADAL" clId="{DC93CF52-CD2A-46E3-9ADD-260E6FC516F7}" dt="2023-09-18T16:54:14.617" v="131" actId="2711"/>
            <ac:spMkLst>
              <pc:docMk/>
              <pc:sldMasterMk cId="0" sldId="2147483657"/>
              <pc:sldLayoutMk cId="0" sldId="2147483648"/>
              <ac:spMk id="22" creationId="{00000000-0000-0000-0000-000000000000}"/>
            </ac:spMkLst>
          </pc:spChg>
        </pc:sldLayoutChg>
        <pc:sldLayoutChg chg="modSp">
          <pc:chgData name="Sam Chung" userId="fd725179-d11a-41c7-81ca-2362c8f4271c" providerId="ADAL" clId="{DC93CF52-CD2A-46E3-9ADD-260E6FC516F7}" dt="2023-09-18T16:54:32.537" v="133" actId="2711"/>
          <pc:sldLayoutMkLst>
            <pc:docMk/>
            <pc:sldMasterMk cId="0" sldId="2147483657"/>
            <pc:sldLayoutMk cId="3086644524" sldId="2147483659"/>
          </pc:sldLayoutMkLst>
          <pc:spChg chg="mod">
            <ac:chgData name="Sam Chung" userId="fd725179-d11a-41c7-81ca-2362c8f4271c" providerId="ADAL" clId="{DC93CF52-CD2A-46E3-9ADD-260E6FC516F7}" dt="2023-09-18T16:54:23.610" v="132" actId="2711"/>
            <ac:spMkLst>
              <pc:docMk/>
              <pc:sldMasterMk cId="0" sldId="2147483657"/>
              <pc:sldLayoutMk cId="3086644524" sldId="2147483659"/>
              <ac:spMk id="78" creationId="{00000000-0000-0000-0000-000000000000}"/>
            </ac:spMkLst>
          </pc:spChg>
          <pc:spChg chg="mod">
            <ac:chgData name="Sam Chung" userId="fd725179-d11a-41c7-81ca-2362c8f4271c" providerId="ADAL" clId="{DC93CF52-CD2A-46E3-9ADD-260E6FC516F7}" dt="2023-09-18T16:54:32.537" v="133" actId="2711"/>
            <ac:spMkLst>
              <pc:docMk/>
              <pc:sldMasterMk cId="0" sldId="2147483657"/>
              <pc:sldLayoutMk cId="3086644524" sldId="2147483659"/>
              <ac:spMk id="79" creationId="{00000000-0000-0000-0000-000000000000}"/>
            </ac:spMkLst>
          </pc:spChg>
        </pc:sldLayoutChg>
      </pc:sldMasterChg>
    </pc:docChg>
  </pc:docChgLst>
  <pc:docChgLst>
    <pc:chgData name="Sam Chung" userId="S::chungsam@cityu.edu::fd725179-d11a-41c7-81ca-2362c8f4271c" providerId="AD" clId="Web-{36879B12-EA2E-8346-6A5E-BB2545B74CC8}"/>
    <pc:docChg chg="delSld modSld">
      <pc:chgData name="Sam Chung" userId="S::chungsam@cityu.edu::fd725179-d11a-41c7-81ca-2362c8f4271c" providerId="AD" clId="Web-{36879B12-EA2E-8346-6A5E-BB2545B74CC8}" dt="2025-02-26T16:49:18.073" v="15"/>
      <pc:docMkLst>
        <pc:docMk/>
      </pc:docMkLst>
      <pc:sldChg chg="modSp">
        <pc:chgData name="Sam Chung" userId="S::chungsam@cityu.edu::fd725179-d11a-41c7-81ca-2362c8f4271c" providerId="AD" clId="Web-{36879B12-EA2E-8346-6A5E-BB2545B74CC8}" dt="2025-02-26T16:48:51.432" v="6" actId="20577"/>
        <pc:sldMkLst>
          <pc:docMk/>
          <pc:sldMk cId="0" sldId="256"/>
        </pc:sldMkLst>
        <pc:spChg chg="mod">
          <ac:chgData name="Sam Chung" userId="S::chungsam@cityu.edu::fd725179-d11a-41c7-81ca-2362c8f4271c" providerId="AD" clId="Web-{36879B12-EA2E-8346-6A5E-BB2545B74CC8}" dt="2025-02-26T16:48:51.432" v="6" actId="20577"/>
          <ac:spMkLst>
            <pc:docMk/>
            <pc:sldMk cId="0" sldId="256"/>
            <ac:spMk id="14" creationId="{00000000-0000-0000-0000-000000000000}"/>
          </ac:spMkLst>
        </pc:spChg>
      </pc:sldChg>
      <pc:sldChg chg="delSp modSp">
        <pc:chgData name="Sam Chung" userId="S::chungsam@cityu.edu::fd725179-d11a-41c7-81ca-2362c8f4271c" providerId="AD" clId="Web-{36879B12-EA2E-8346-6A5E-BB2545B74CC8}" dt="2025-02-26T16:49:15.714" v="14" actId="20577"/>
        <pc:sldMkLst>
          <pc:docMk/>
          <pc:sldMk cId="2425647436" sldId="274"/>
        </pc:sldMkLst>
        <pc:spChg chg="mod">
          <ac:chgData name="Sam Chung" userId="S::chungsam@cityu.edu::fd725179-d11a-41c7-81ca-2362c8f4271c" providerId="AD" clId="Web-{36879B12-EA2E-8346-6A5E-BB2545B74CC8}" dt="2025-02-26T16:49:15.714" v="14" actId="20577"/>
          <ac:spMkLst>
            <pc:docMk/>
            <pc:sldMk cId="2425647436" sldId="274"/>
            <ac:spMk id="3" creationId="{00000000-0000-0000-0000-000000000000}"/>
          </ac:spMkLst>
        </pc:spChg>
        <pc:spChg chg="del mod">
          <ac:chgData name="Sam Chung" userId="S::chungsam@cityu.edu::fd725179-d11a-41c7-81ca-2362c8f4271c" providerId="AD" clId="Web-{36879B12-EA2E-8346-6A5E-BB2545B74CC8}" dt="2025-02-26T16:49:11.011" v="12"/>
          <ac:spMkLst>
            <pc:docMk/>
            <pc:sldMk cId="2425647436" sldId="274"/>
            <ac:spMk id="5" creationId="{00000000-0000-0000-0000-000000000000}"/>
          </ac:spMkLst>
        </pc:spChg>
      </pc:sldChg>
      <pc:sldChg chg="del">
        <pc:chgData name="Sam Chung" userId="S::chungsam@cityu.edu::fd725179-d11a-41c7-81ca-2362c8f4271c" providerId="AD" clId="Web-{36879B12-EA2E-8346-6A5E-BB2545B74CC8}" dt="2025-02-26T16:49:18.073" v="15"/>
        <pc:sldMkLst>
          <pc:docMk/>
          <pc:sldMk cId="3443371739" sldId="275"/>
        </pc:sldMkLst>
      </pc:sldChg>
    </pc:docChg>
  </pc:docChgLst>
  <pc:docChgLst>
    <pc:chgData name="Sam Chung" userId="fd725179-d11a-41c7-81ca-2362c8f4271c" providerId="ADAL" clId="{44B98930-CA90-40A0-90C1-A302A2B7F194}"/>
    <pc:docChg chg="modSld">
      <pc:chgData name="Sam Chung" userId="fd725179-d11a-41c7-81ca-2362c8f4271c" providerId="ADAL" clId="{44B98930-CA90-40A0-90C1-A302A2B7F194}" dt="2024-10-02T18:59:44.076" v="5" actId="20577"/>
      <pc:docMkLst>
        <pc:docMk/>
      </pc:docMkLst>
      <pc:sldChg chg="modSp mod">
        <pc:chgData name="Sam Chung" userId="fd725179-d11a-41c7-81ca-2362c8f4271c" providerId="ADAL" clId="{44B98930-CA90-40A0-90C1-A302A2B7F194}" dt="2024-10-02T18:59:44.076" v="5" actId="20577"/>
        <pc:sldMkLst>
          <pc:docMk/>
          <pc:sldMk cId="0" sldId="256"/>
        </pc:sldMkLst>
        <pc:spChg chg="mod">
          <ac:chgData name="Sam Chung" userId="fd725179-d11a-41c7-81ca-2362c8f4271c" providerId="ADAL" clId="{44B98930-CA90-40A0-90C1-A302A2B7F194}" dt="2024-10-02T18:59:44.076" v="5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picChg chg="add mod">
          <ac:chgData name="Kim Nguyen" userId="f1d78e5f-a453-48e1-8d24-789f55401968" providerId="ADAL" clId="{37F2BAE6-96E9-8245-89F1-FB521746823D}" dt="2020-06-03T22:10:57.628" v="56"/>
          <ac:picMkLst>
            <pc:docMk/>
            <pc:sldMasterMk cId="0" sldId="2147483657"/>
            <ac:picMk id="5" creationId="{B9B48145-9848-2F4E-A51E-1AF5F3EC5EAD}"/>
          </ac:picMkLst>
        </pc:picChg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  <pc:grpChg chg="mod">
            <ac:chgData name="Kim Nguyen" userId="f1d78e5f-a453-48e1-8d24-789f55401968" providerId="ADAL" clId="{37F2BAE6-96E9-8245-89F1-FB521746823D}" dt="2020-06-03T22:09:39.227" v="49" actId="1076"/>
            <ac:grpSpMkLst>
              <pc:docMk/>
              <pc:sldMasterMk cId="0" sldId="2147483657"/>
              <pc:sldLayoutMk cId="0" sldId="2147483648"/>
              <ac:grpSpMk id="11" creationId="{00000000-0000-0000-0000-000000000000}"/>
            </ac:grpSpMkLst>
          </pc:grpChg>
          <pc:picChg chg="add del mod">
            <ac:chgData name="Kim Nguyen" userId="f1d78e5f-a453-48e1-8d24-789f55401968" providerId="ADAL" clId="{37F2BAE6-96E9-8245-89F1-FB521746823D}" dt="2020-06-03T22:08:24.329" v="8"/>
            <ac:picMkLst>
              <pc:docMk/>
              <pc:sldMasterMk cId="0" sldId="2147483657"/>
              <pc:sldLayoutMk cId="0" sldId="2147483648"/>
              <ac:picMk id="2" creationId="{4CDBEE4B-4D2C-AD4E-B4CA-AF560AC04A7F}"/>
            </ac:picMkLst>
          </pc:picChg>
          <pc:picChg chg="add mod">
            <ac:chgData name="Kim Nguyen" userId="f1d78e5f-a453-48e1-8d24-789f55401968" providerId="ADAL" clId="{37F2BAE6-96E9-8245-89F1-FB521746823D}" dt="2020-06-03T22:09:41.244" v="50" actId="1076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  <pc:picChg chg="add del">
            <ac:chgData name="Kim Nguyen" userId="f1d78e5f-a453-48e1-8d24-789f55401968" providerId="ADAL" clId="{37F2BAE6-96E9-8245-89F1-FB521746823D}" dt="2020-06-03T22:08:42.375" v="10" actId="478"/>
            <ac:picMkLst>
              <pc:docMk/>
              <pc:sldMasterMk cId="0" sldId="2147483657"/>
              <pc:sldLayoutMk cId="0" sldId="2147483648"/>
              <ac:picMk id="23" creationId="{00000000-0000-0000-0000-000000000000}"/>
            </ac:picMkLst>
          </pc:picChg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  <pc:picChg chg="del mod">
            <ac:chgData name="Kim Nguyen" userId="f1d78e5f-a453-48e1-8d24-789f55401968" providerId="ADAL" clId="{37F2BAE6-96E9-8245-89F1-FB521746823D}" dt="2020-06-03T22:10:14.329" v="54" actId="478"/>
            <ac:picMkLst>
              <pc:docMk/>
              <pc:sldMasterMk cId="0" sldId="2147483657"/>
              <pc:sldLayoutMk cId="3086644524" sldId="2147483659"/>
              <ac:picMk id="21" creationId="{00000000-0000-0000-0000-000000000000}"/>
            </ac:picMkLst>
          </pc:picChg>
          <pc:picChg chg="add mod">
            <ac:chgData name="Kim Nguyen" userId="f1d78e5f-a453-48e1-8d24-789f55401968" providerId="ADAL" clId="{37F2BAE6-96E9-8245-89F1-FB521746823D}" dt="2020-06-03T22:10:17.744" v="55" actId="1076"/>
            <ac:picMkLst>
              <pc:docMk/>
              <pc:sldMasterMk cId="0" sldId="2147483657"/>
              <pc:sldLayoutMk cId="3086644524" sldId="2147483659"/>
              <ac:picMk id="22" creationId="{C8F7DB91-7595-E64B-B07D-A30575B2CB4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>
                <a:latin typeface="+mn-l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20"/>
            <a:ext cx="7193492" cy="975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Team Project Title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Member Names (First Last)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Team Number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Team Name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Major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CS506 Spring 2025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2251289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7E5350-9E11-1F3F-2A00-4B9967ED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1237958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4909-7E6D-450F-3248-23513FD9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4A67-2AD4-6E2B-6108-D11D0C02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306675" cy="766200"/>
          </a:xfrm>
        </p:spPr>
        <p:txBody>
          <a:bodyPr/>
          <a:lstStyle/>
          <a:p>
            <a:r>
              <a:rPr lang="en-US" altLang="zh-CN" b="1" dirty="0"/>
              <a:t>Arithmetic and 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DDF62-A21F-B752-27DC-B6F0415F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Column-wise operations: </a:t>
            </a:r>
            <a:r>
              <a:rPr lang="en-US" altLang="zh-CN" dirty="0" err="1"/>
              <a:t>df</a:t>
            </a:r>
            <a:r>
              <a:rPr lang="en-US" altLang="zh-CN" dirty="0"/>
              <a:t>[‘A’] + </a:t>
            </a:r>
            <a:r>
              <a:rPr lang="en-US" altLang="zh-CN" dirty="0" err="1"/>
              <a:t>df</a:t>
            </a:r>
            <a:r>
              <a:rPr lang="en-US" altLang="zh-CN" dirty="0"/>
              <a:t>[‘B’]</a:t>
            </a:r>
          </a:p>
          <a:p>
            <a:r>
              <a:rPr lang="en-US" altLang="zh-CN" dirty="0"/>
              <a:t>Aggregations: </a:t>
            </a:r>
            <a:r>
              <a:rPr lang="en-US" altLang="zh-CN" dirty="0" err="1"/>
              <a:t>df.sum</a:t>
            </a:r>
            <a:r>
              <a:rPr lang="en-US" altLang="zh-CN" dirty="0"/>
              <a:t>(), </a:t>
            </a:r>
            <a:r>
              <a:rPr lang="en-US" altLang="zh-CN" dirty="0" err="1"/>
              <a:t>df.mean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Groupby</a:t>
            </a:r>
            <a:r>
              <a:rPr lang="en-US" altLang="zh-CN" dirty="0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3893-8448-D4FE-9B3D-DC0191B3F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08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B7E10-FDD5-C57E-02F3-AA72C18D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F6FB-858E-0DAF-E2F8-6B27BCF7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" y="392575"/>
            <a:ext cx="6879771" cy="766200"/>
          </a:xfrm>
        </p:spPr>
        <p:txBody>
          <a:bodyPr/>
          <a:lstStyle/>
          <a:p>
            <a:r>
              <a:rPr lang="en-US" altLang="zh-CN" sz="3200" dirty="0"/>
              <a:t>IO Tools - Reading and Writing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6070-F9A8-B6B3-4B4F-13C751F8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Read: </a:t>
            </a:r>
            <a:r>
              <a:rPr lang="en-US" altLang="zh-CN" dirty="0" err="1"/>
              <a:t>read_csv</a:t>
            </a:r>
            <a:r>
              <a:rPr lang="en-US" altLang="zh-CN" dirty="0"/>
              <a:t>(), </a:t>
            </a:r>
            <a:r>
              <a:rPr lang="en-US" altLang="zh-CN" dirty="0" err="1"/>
              <a:t>read_excel</a:t>
            </a:r>
            <a:r>
              <a:rPr lang="en-US" altLang="zh-CN" dirty="0"/>
              <a:t>(), </a:t>
            </a:r>
            <a:r>
              <a:rPr lang="en-US" altLang="zh-CN" dirty="0" err="1"/>
              <a:t>read_json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Write: </a:t>
            </a:r>
            <a:r>
              <a:rPr lang="en-US" altLang="zh-CN" dirty="0" err="1"/>
              <a:t>to_csv</a:t>
            </a:r>
            <a:r>
              <a:rPr lang="en-US" altLang="zh-CN" dirty="0"/>
              <a:t>(), </a:t>
            </a:r>
            <a:r>
              <a:rPr lang="en-US" altLang="zh-CN" dirty="0" err="1"/>
              <a:t>to_excel</a:t>
            </a:r>
            <a:r>
              <a:rPr lang="en-US" altLang="zh-CN" dirty="0"/>
              <a:t>(), </a:t>
            </a:r>
            <a:r>
              <a:rPr lang="en-US" altLang="zh-CN" dirty="0" err="1"/>
              <a:t>to_json</a:t>
            </a:r>
            <a:r>
              <a:rPr lang="en-US" altLang="zh-C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225E0-D8B5-78DD-1301-D44825E856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48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759C-D133-3A81-758C-CF1B4191A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236-EF2F-CC82-985F-722EA23B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575"/>
            <a:ext cx="6001875" cy="766200"/>
          </a:xfrm>
        </p:spPr>
        <p:txBody>
          <a:bodyPr/>
          <a:lstStyle/>
          <a:p>
            <a:r>
              <a:rPr lang="en-US" altLang="zh-CN" b="1" dirty="0"/>
              <a:t>Selecting Data -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38F60-F31B-EC94-65D7-6DCE1CB6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 err="1"/>
              <a:t>df</a:t>
            </a:r>
            <a:r>
              <a:rPr lang="en-US" altLang="zh-CN" dirty="0"/>
              <a:t>[‘col’], </a:t>
            </a:r>
            <a:r>
              <a:rPr lang="en-US" altLang="zh-CN" dirty="0" err="1"/>
              <a:t>df</a:t>
            </a:r>
            <a:r>
              <a:rPr lang="en-US" altLang="zh-CN" dirty="0"/>
              <a:t>[[‘col1’, ‘col2’]]</a:t>
            </a:r>
          </a:p>
          <a:p>
            <a:r>
              <a:rPr lang="en-US" altLang="zh-CN" dirty="0" err="1"/>
              <a:t>df.iloc</a:t>
            </a:r>
            <a:r>
              <a:rPr lang="en-US" altLang="zh-CN" dirty="0"/>
              <a:t>[0], </a:t>
            </a:r>
            <a:r>
              <a:rPr lang="en-US" altLang="zh-CN" dirty="0" err="1"/>
              <a:t>df.loc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Boolean 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414E2-0C5C-71CF-7195-EFFEA49E33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364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AFF83-3BE2-6291-D895-F7310F12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B194-A2C8-F6B2-25BE-B802B34F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618514" cy="766200"/>
          </a:xfrm>
        </p:spPr>
        <p:txBody>
          <a:bodyPr/>
          <a:lstStyle/>
          <a:p>
            <a:r>
              <a:rPr lang="en-US" altLang="zh-CN" b="1" dirty="0"/>
              <a:t>   Selecting Data - Advanced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3BBD-F06C-3FB4-88FB-8E538217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Slicing: </a:t>
            </a:r>
            <a:r>
              <a:rPr lang="en-US" altLang="zh-CN" dirty="0" err="1"/>
              <a:t>df</a:t>
            </a:r>
            <a:r>
              <a:rPr lang="en-US" altLang="zh-CN" dirty="0"/>
              <a:t>[1:3], </a:t>
            </a:r>
            <a:r>
              <a:rPr lang="en-US" altLang="zh-CN" dirty="0" err="1"/>
              <a:t>df.loc</a:t>
            </a:r>
            <a:r>
              <a:rPr lang="en-US" altLang="zh-CN" dirty="0"/>
              <a:t>[1:3]</a:t>
            </a:r>
          </a:p>
          <a:p>
            <a:r>
              <a:rPr lang="en-US" altLang="zh-CN" dirty="0"/>
              <a:t>Conditional filtering: 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en-US" altLang="zh-CN" dirty="0" err="1"/>
              <a:t>df</a:t>
            </a:r>
            <a:r>
              <a:rPr lang="en-US" altLang="zh-CN" dirty="0"/>
              <a:t>[‘Age’] &gt; 25]</a:t>
            </a:r>
          </a:p>
          <a:p>
            <a:r>
              <a:rPr lang="en-US" altLang="zh-CN" dirty="0"/>
              <a:t>Multi-indexing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A3CB-399A-D198-FAE2-ED0D164FC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349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0FD8D-D2E0-DBB8-9D93-15C0E5042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30E-8993-DF34-A441-5375DC96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Cleaning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7426-B43D-7221-D8AA-90DFA5BA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Handle Nans: </a:t>
            </a:r>
            <a:r>
              <a:rPr lang="en-US" altLang="zh-CN" dirty="0" err="1"/>
              <a:t>isnull</a:t>
            </a:r>
            <a:r>
              <a:rPr lang="en-US" altLang="zh-CN" dirty="0"/>
              <a:t>(), </a:t>
            </a:r>
            <a:r>
              <a:rPr lang="en-US" altLang="zh-CN" dirty="0" err="1"/>
              <a:t>dropna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Remove duplicates: </a:t>
            </a:r>
            <a:r>
              <a:rPr lang="en-US" altLang="zh-CN" dirty="0" err="1"/>
              <a:t>drop_duplicates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Replace values: replace()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5EDE-75D5-18AD-2171-37B414218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7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0666-B209-8D3D-1E9B-F9820436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C08B-8E7B-536E-8FBC-DBB044A3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Visualization Basics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5D142-66D3-8EBC-7A7A-9DB3DFC7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sz="2400" dirty="0"/>
              <a:t>Line plot: </a:t>
            </a:r>
            <a:r>
              <a:rPr lang="en-US" sz="2400" dirty="0" err="1"/>
              <a:t>df.plot</a:t>
            </a:r>
            <a:r>
              <a:rPr lang="en-US" sz="2400" dirty="0"/>
              <a:t>()</a:t>
            </a:r>
          </a:p>
          <a:p>
            <a:r>
              <a:rPr lang="en-US" sz="2400" dirty="0"/>
              <a:t>Histogram: </a:t>
            </a:r>
            <a:r>
              <a:rPr lang="en-US" sz="2400" dirty="0" err="1"/>
              <a:t>df.hist</a:t>
            </a:r>
            <a:r>
              <a:rPr lang="en-US" sz="2400" dirty="0"/>
              <a:t>()</a:t>
            </a:r>
          </a:p>
          <a:p>
            <a:r>
              <a:rPr lang="en-US" sz="2400" dirty="0"/>
              <a:t>Box plot: </a:t>
            </a:r>
            <a:r>
              <a:rPr lang="en-US" sz="2400" dirty="0" err="1"/>
              <a:t>df.boxplot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DB04A-EF39-DF88-CF0C-2C8454435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77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8120-C021-ACD9-1398-1C12B452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7354-416C-C837-296B-E516B9C0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92575"/>
            <a:ext cx="6103475" cy="766200"/>
          </a:xfrm>
        </p:spPr>
        <p:txBody>
          <a:bodyPr/>
          <a:lstStyle/>
          <a:p>
            <a:r>
              <a:rPr lang="en-US" altLang="zh-CN" b="1" dirty="0"/>
              <a:t>Visualization with Seaborn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F0418-022B-4D6C-0825-872E2DD0F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47C22-5A67-DEBD-F185-FAA3033F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7" y="1514021"/>
            <a:ext cx="6153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6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25B9-647A-BFB1-FEE7-AFAE8822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6011-D3C7-3675-97DA-973B5502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Pandas vs NumPy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C7948-8757-1012-3CB7-42499176F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C1599-10C3-D637-381E-418162CF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3" y="1490662"/>
            <a:ext cx="73342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631B3-B0F1-E497-492A-2ED519356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E2E1-A27E-5818-28EB-765C08A1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Cases for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6F0D-C91B-4716-BE6D-EFFF036C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sz="2400" dirty="0"/>
              <a:t>Financial data analysis</a:t>
            </a:r>
          </a:p>
          <a:p>
            <a:r>
              <a:rPr lang="en-US" altLang="zh-CN" sz="2400" dirty="0"/>
              <a:t>Cleaning data for ML models</a:t>
            </a:r>
          </a:p>
          <a:p>
            <a:r>
              <a:rPr lang="en-US" altLang="zh-CN" sz="2400" dirty="0"/>
              <a:t>Data wrangling in web scraping</a:t>
            </a:r>
          </a:p>
          <a:p>
            <a:r>
              <a:rPr lang="en-US" altLang="zh-CN" sz="2400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EC20-9B80-72AA-341D-3423DE97E3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12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3B98-CB02-051F-6553-376268A9A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7C9F-D2F0-F3EE-9D81-E96D3009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DF2F-6B5B-4B8A-E927-8189251F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Pandas is essential for data handling in Python.</a:t>
            </a:r>
          </a:p>
          <a:p>
            <a:r>
              <a:rPr lang="en-US" altLang="zh-CN" dirty="0"/>
              <a:t>Easy to load, transform, analyze, and visualize data.</a:t>
            </a:r>
          </a:p>
          <a:p>
            <a:r>
              <a:rPr lang="en-US" altLang="zh-CN" dirty="0"/>
              <a:t>Strong ecosystem with NumPy, Matplotlib, Seaborn</a:t>
            </a:r>
            <a:r>
              <a:rPr lang="en-US" altLang="zh-CN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FA73-95D5-ED78-2580-33A23D6F2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691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8446" y="1853636"/>
            <a:ext cx="7604011" cy="3145500"/>
          </a:xfrm>
        </p:spPr>
        <p:txBody>
          <a:bodyPr/>
          <a:lstStyle/>
          <a:p>
            <a:r>
              <a:rPr lang="en-US" altLang="zh-CN" sz="2000" dirty="0"/>
              <a:t>What is Pandas and Why Use It</a:t>
            </a:r>
          </a:p>
          <a:p>
            <a:r>
              <a:rPr lang="en-US" altLang="zh-CN" sz="2000" dirty="0"/>
              <a:t>Understanding Series and 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  <a:p>
            <a:r>
              <a:rPr lang="en-US" altLang="zh-CN" sz="2000" dirty="0"/>
              <a:t>Basic Operations &amp; Data Manipulation</a:t>
            </a:r>
          </a:p>
          <a:p>
            <a:r>
              <a:rPr lang="en-US" altLang="zh-CN" sz="2000" dirty="0"/>
              <a:t>File Input and Output (IO Tools)</a:t>
            </a:r>
          </a:p>
          <a:p>
            <a:r>
              <a:rPr lang="en-US" altLang="zh-CN" sz="2000" dirty="0"/>
              <a:t>Data Selection and Filtering</a:t>
            </a:r>
          </a:p>
          <a:p>
            <a:r>
              <a:rPr lang="en-US" altLang="zh-CN" sz="2000" dirty="0"/>
              <a:t>Visualization with Pandas &amp; Seaborn</a:t>
            </a:r>
          </a:p>
          <a:p>
            <a:r>
              <a:rPr lang="en-US" altLang="zh-CN" sz="2000" dirty="0"/>
              <a:t>Relationship with NumPy</a:t>
            </a:r>
          </a:p>
          <a:p>
            <a:r>
              <a:rPr lang="en-US" altLang="zh-CN" sz="2000" dirty="0"/>
              <a:t>Real-World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A3C6-EF06-EF7F-EB51-D636565A9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A65B-11E3-B52C-F28E-04B858B1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B0D1B-8438-DFC7-A7C9-844322A0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Open-source data analysis and manipulation tool</a:t>
            </a:r>
          </a:p>
          <a:p>
            <a:r>
              <a:rPr lang="en-US" altLang="zh-CN" dirty="0"/>
              <a:t>Built on top of NumPy</a:t>
            </a:r>
          </a:p>
          <a:p>
            <a:r>
              <a:rPr lang="en-US" altLang="zh-CN" dirty="0"/>
              <a:t>Ideal for structured data operations</a:t>
            </a:r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DCF7-2AAC-B408-5E74-001494852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23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C5FC-9037-62D4-687A-4C0BE635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508C-4138-7EFC-0D3B-6E9A1EB8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Features of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C0DF-3A0E-D261-717D-612B59E6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Labeled axes (rows and columns)</a:t>
            </a:r>
          </a:p>
          <a:p>
            <a:r>
              <a:rPr lang="en-US" altLang="zh-CN" dirty="0"/>
              <a:t>Powerful group by functionality</a:t>
            </a:r>
          </a:p>
          <a:p>
            <a:r>
              <a:rPr lang="en-US" altLang="zh-CN" dirty="0"/>
              <a:t>Easy data loading/saving</a:t>
            </a:r>
          </a:p>
          <a:p>
            <a:r>
              <a:rPr lang="en-US" altLang="zh-CN" dirty="0"/>
              <a:t>Integrated with visualization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F926-2D86-CE62-1C27-1680DB8F2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28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20303-AE1A-B52D-956B-072A5964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3E0C-E41A-F32E-5B79-1B052468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3A732-BD40-8C55-EB13-D859AA78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Series: One-dimensional array with labels</a:t>
            </a:r>
          </a:p>
          <a:p>
            <a:r>
              <a:rPr lang="en-US" altLang="zh-CN" dirty="0" err="1"/>
              <a:t>DataFrame</a:t>
            </a:r>
            <a:r>
              <a:rPr lang="en-US" altLang="zh-CN" dirty="0"/>
              <a:t>: Two-dimensional, table-like structure</a:t>
            </a:r>
          </a:p>
          <a:p>
            <a:r>
              <a:rPr lang="en-US" altLang="zh-CN" dirty="0"/>
              <a:t>Comparison and conversion between Series &amp; </a:t>
            </a:r>
            <a:r>
              <a:rPr lang="en-US" altLang="zh-CN" dirty="0" err="1"/>
              <a:t>DataFrame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0C69-3468-BFB7-CA85-60004977C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176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7B274-963E-87D2-B72B-1B402978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8C13-6E5F-9ED7-E853-D2E2B5E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a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B959-339B-51BF-757D-6306A4BF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349968"/>
            <a:ext cx="7604011" cy="3145500"/>
          </a:xfrm>
        </p:spPr>
        <p:txBody>
          <a:bodyPr/>
          <a:lstStyle/>
          <a:p>
            <a:r>
              <a:rPr lang="en-US" altLang="zh-CN" dirty="0"/>
              <a:t>Indexing and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5338B-8DDD-6D6D-9A4C-1AA61861B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22B8F-1A29-C225-57FA-CD0040A1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62" y="1471612"/>
            <a:ext cx="51530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CEDDE-2AFF-7BB4-6142-8D9A8F00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5C2-984C-89ED-FB24-F3A5C8C9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a </a:t>
            </a:r>
            <a:r>
              <a:rPr lang="en-US" altLang="zh-CN" b="1" dirty="0" err="1"/>
              <a:t>DataFrame</a:t>
            </a:r>
            <a:endParaRPr lang="en-US" altLang="zh-C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4169-6A72-EE47-F777-92A9C28B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349968"/>
            <a:ext cx="7604011" cy="3145500"/>
          </a:xfrm>
        </p:spPr>
        <p:txBody>
          <a:bodyPr/>
          <a:lstStyle/>
          <a:p>
            <a:r>
              <a:rPr lang="en-US" altLang="zh-CN" dirty="0"/>
              <a:t>Show output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915A2-4D62-1C7C-42F5-CB99074F9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A38CE-2E0C-0A8E-91D9-2507FEEC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00" y="1595437"/>
            <a:ext cx="5324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6C0AB-0D6B-6233-B602-7DA3357E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4D3-6C9B-BEB0-EF9F-2724252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A6959-A5D9-DF22-1E68-7A9A142F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 err="1"/>
              <a:t>df.head</a:t>
            </a:r>
            <a:r>
              <a:rPr lang="en-US" altLang="zh-CN" dirty="0"/>
              <a:t>(), </a:t>
            </a:r>
            <a:r>
              <a:rPr lang="en-US" altLang="zh-CN" dirty="0" err="1"/>
              <a:t>df.tail</a:t>
            </a:r>
            <a:r>
              <a:rPr lang="en-US" altLang="zh-CN" dirty="0"/>
              <a:t>(), df.info(), </a:t>
            </a:r>
            <a:r>
              <a:rPr lang="en-US" altLang="zh-CN" dirty="0" err="1"/>
              <a:t>df.describe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['col'], </a:t>
            </a:r>
            <a:r>
              <a:rPr lang="en-US" altLang="zh-CN" dirty="0" err="1"/>
              <a:t>df</a:t>
            </a:r>
            <a:r>
              <a:rPr lang="en-US" altLang="zh-CN" dirty="0"/>
              <a:t>[['col1', 'col2']], </a:t>
            </a:r>
            <a:r>
              <a:rPr lang="en-US" altLang="zh-CN" dirty="0" err="1"/>
              <a:t>df.dtypes</a:t>
            </a:r>
            <a:endParaRPr lang="en-US" altLang="zh-CN" dirty="0"/>
          </a:p>
          <a:p>
            <a:r>
              <a:rPr lang="en-US" altLang="zh-CN" dirty="0"/>
              <a:t>Data type conversions and NA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17B7-8A41-66B5-42B9-0DB76F092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80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33360-CCB5-5A09-9323-9B064EBE8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73E8-401B-5D1D-DBB5-8B48CF2E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Modifying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2379-97CA-0113-1824-22E23C5A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Renaming:</a:t>
            </a:r>
            <a:r>
              <a:rPr lang="zh-CN" altLang="en-US" dirty="0"/>
              <a:t> </a:t>
            </a:r>
            <a:r>
              <a:rPr lang="en-US" altLang="zh-CN" dirty="0" err="1"/>
              <a:t>df.rename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Dropping columns: </a:t>
            </a:r>
            <a:r>
              <a:rPr lang="en-US" altLang="zh-CN" dirty="0" err="1"/>
              <a:t>df.drop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Filling NAL </a:t>
            </a:r>
            <a:r>
              <a:rPr lang="en-US" altLang="zh-CN" dirty="0" err="1"/>
              <a:t>df.fillna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Type conversion: </a:t>
            </a:r>
            <a:r>
              <a:rPr lang="en-US" altLang="zh-CN" dirty="0" err="1"/>
              <a:t>df.astype</a:t>
            </a:r>
            <a:r>
              <a:rPr lang="en-US" altLang="zh-C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B91A-AA01-049A-CF4C-B45A7972E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936332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446</Words>
  <Application>Microsoft Office PowerPoint</Application>
  <PresentationFormat>On-screen Show (16:9)</PresentationFormat>
  <Paragraphs>94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Salerio template</vt:lpstr>
      <vt:lpstr>Team Project Title</vt:lpstr>
      <vt:lpstr>Agenda</vt:lpstr>
      <vt:lpstr>What is Pandas</vt:lpstr>
      <vt:lpstr>Key Features of Pandas</vt:lpstr>
      <vt:lpstr>Data Structures</vt:lpstr>
      <vt:lpstr>Creating a Series</vt:lpstr>
      <vt:lpstr>Creating a DataFrame</vt:lpstr>
      <vt:lpstr>Basic Data Operations</vt:lpstr>
      <vt:lpstr>Modifying Data</vt:lpstr>
      <vt:lpstr>Arithmetic and Aggregation</vt:lpstr>
      <vt:lpstr>IO Tools - Reading and Writing</vt:lpstr>
      <vt:lpstr>Selecting Data - Basics</vt:lpstr>
      <vt:lpstr>   Selecting Data - Advanced</vt:lpstr>
      <vt:lpstr>Data Cleaning</vt:lpstr>
      <vt:lpstr>Visualization Basics</vt:lpstr>
      <vt:lpstr>Visualization with Seaborn</vt:lpstr>
      <vt:lpstr>Pandas vs NumPy</vt:lpstr>
      <vt:lpstr>Use Cases for Pandas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Hao Yan</cp:lastModifiedBy>
  <cp:revision>42</cp:revision>
  <dcterms:modified xsi:type="dcterms:W3CDTF">2025-05-02T16:29:18Z</dcterms:modified>
</cp:coreProperties>
</file>