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D06"/>
    <a:srgbClr val="392613"/>
    <a:srgbClr val="B76F1F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0D4B6-09E5-49E5-A5E9-5DF001747B8A}" v="2" dt="2023-06-12T12:59:3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Tjepkes" userId="f4a08b10ea29aa84" providerId="LiveId" clId="{1790D4B6-09E5-49E5-A5E9-5DF001747B8A}"/>
    <pc:docChg chg="addSld modSld">
      <pc:chgData name="Ben Tjepkes" userId="f4a08b10ea29aa84" providerId="LiveId" clId="{1790D4B6-09E5-49E5-A5E9-5DF001747B8A}" dt="2023-06-12T15:50:27.492" v="22" actId="207"/>
      <pc:docMkLst>
        <pc:docMk/>
      </pc:docMkLst>
      <pc:sldChg chg="addSp modSp mod">
        <pc:chgData name="Ben Tjepkes" userId="f4a08b10ea29aa84" providerId="LiveId" clId="{1790D4B6-09E5-49E5-A5E9-5DF001747B8A}" dt="2023-06-12T13:00:19.985" v="11" actId="207"/>
        <pc:sldMkLst>
          <pc:docMk/>
          <pc:sldMk cId="2099523563" sldId="256"/>
        </pc:sldMkLst>
        <pc:picChg chg="add mod">
          <ac:chgData name="Ben Tjepkes" userId="f4a08b10ea29aa84" providerId="LiveId" clId="{1790D4B6-09E5-49E5-A5E9-5DF001747B8A}" dt="2023-06-12T13:00:19.985" v="11" actId="207"/>
          <ac:picMkLst>
            <pc:docMk/>
            <pc:sldMk cId="2099523563" sldId="256"/>
            <ac:picMk id="5" creationId="{977A1EA5-4D40-3EA9-8AFB-DFA53D5198A3}"/>
          </ac:picMkLst>
        </pc:picChg>
      </pc:sldChg>
      <pc:sldChg chg="modSp add mod">
        <pc:chgData name="Ben Tjepkes" userId="f4a08b10ea29aa84" providerId="LiveId" clId="{1790D4B6-09E5-49E5-A5E9-5DF001747B8A}" dt="2023-06-12T15:49:29.146" v="18" actId="207"/>
        <pc:sldMkLst>
          <pc:docMk/>
          <pc:sldMk cId="1314866435" sldId="257"/>
        </pc:sldMkLst>
        <pc:picChg chg="mod">
          <ac:chgData name="Ben Tjepkes" userId="f4a08b10ea29aa84" providerId="LiveId" clId="{1790D4B6-09E5-49E5-A5E9-5DF001747B8A}" dt="2023-06-12T15:49:29.146" v="18" actId="207"/>
          <ac:picMkLst>
            <pc:docMk/>
            <pc:sldMk cId="1314866435" sldId="257"/>
            <ac:picMk id="5" creationId="{977A1EA5-4D40-3EA9-8AFB-DFA53D5198A3}"/>
          </ac:picMkLst>
        </pc:picChg>
      </pc:sldChg>
      <pc:sldChg chg="modSp add mod">
        <pc:chgData name="Ben Tjepkes" userId="f4a08b10ea29aa84" providerId="LiveId" clId="{1790D4B6-09E5-49E5-A5E9-5DF001747B8A}" dt="2023-06-12T15:50:13.515" v="20" actId="207"/>
        <pc:sldMkLst>
          <pc:docMk/>
          <pc:sldMk cId="3632070014" sldId="258"/>
        </pc:sldMkLst>
        <pc:picChg chg="mod">
          <ac:chgData name="Ben Tjepkes" userId="f4a08b10ea29aa84" providerId="LiveId" clId="{1790D4B6-09E5-49E5-A5E9-5DF001747B8A}" dt="2023-06-12T15:50:13.515" v="20" actId="207"/>
          <ac:picMkLst>
            <pc:docMk/>
            <pc:sldMk cId="3632070014" sldId="258"/>
            <ac:picMk id="5" creationId="{977A1EA5-4D40-3EA9-8AFB-DFA53D5198A3}"/>
          </ac:picMkLst>
        </pc:picChg>
      </pc:sldChg>
      <pc:sldChg chg="modSp add mod">
        <pc:chgData name="Ben Tjepkes" userId="f4a08b10ea29aa84" providerId="LiveId" clId="{1790D4B6-09E5-49E5-A5E9-5DF001747B8A}" dt="2023-06-12T15:50:27.492" v="22" actId="207"/>
        <pc:sldMkLst>
          <pc:docMk/>
          <pc:sldMk cId="873010302" sldId="259"/>
        </pc:sldMkLst>
        <pc:picChg chg="mod">
          <ac:chgData name="Ben Tjepkes" userId="f4a08b10ea29aa84" providerId="LiveId" clId="{1790D4B6-09E5-49E5-A5E9-5DF001747B8A}" dt="2023-06-12T15:50:27.492" v="22" actId="207"/>
          <ac:picMkLst>
            <pc:docMk/>
            <pc:sldMk cId="873010302" sldId="259"/>
            <ac:picMk id="5" creationId="{977A1EA5-4D40-3EA9-8AFB-DFA53D5198A3}"/>
          </ac:picMkLst>
        </pc:picChg>
      </pc:sldChg>
      <pc:sldChg chg="modSp add mod">
        <pc:chgData name="Ben Tjepkes" userId="f4a08b10ea29aa84" providerId="LiveId" clId="{1790D4B6-09E5-49E5-A5E9-5DF001747B8A}" dt="2023-06-12T13:02:59.114" v="15" actId="207"/>
        <pc:sldMkLst>
          <pc:docMk/>
          <pc:sldMk cId="3910962208" sldId="260"/>
        </pc:sldMkLst>
        <pc:picChg chg="mod">
          <ac:chgData name="Ben Tjepkes" userId="f4a08b10ea29aa84" providerId="LiveId" clId="{1790D4B6-09E5-49E5-A5E9-5DF001747B8A}" dt="2023-06-12T13:02:59.114" v="15" actId="207"/>
          <ac:picMkLst>
            <pc:docMk/>
            <pc:sldMk cId="3910962208" sldId="260"/>
            <ac:picMk id="5" creationId="{977A1EA5-4D40-3EA9-8AFB-DFA53D519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3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2E25-98B5-4AFB-B394-24BF839F21D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3378-413B-44B0-B903-C0AFD7CB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quirrel with solid fill">
            <a:extLst>
              <a:ext uri="{FF2B5EF4-FFF2-40B4-BE49-F238E27FC236}">
                <a16:creationId xmlns:a16="http://schemas.microsoft.com/office/drawing/2014/main" id="{977A1EA5-4D40-3EA9-8AFB-DFA53D5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quirrel with solid fill">
            <a:extLst>
              <a:ext uri="{FF2B5EF4-FFF2-40B4-BE49-F238E27FC236}">
                <a16:creationId xmlns:a16="http://schemas.microsoft.com/office/drawing/2014/main" id="{977A1EA5-4D40-3EA9-8AFB-DFA53D5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quirrel with solid fill">
            <a:extLst>
              <a:ext uri="{FF2B5EF4-FFF2-40B4-BE49-F238E27FC236}">
                <a16:creationId xmlns:a16="http://schemas.microsoft.com/office/drawing/2014/main" id="{977A1EA5-4D40-3EA9-8AFB-DFA53D5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quirrel with solid fill">
            <a:extLst>
              <a:ext uri="{FF2B5EF4-FFF2-40B4-BE49-F238E27FC236}">
                <a16:creationId xmlns:a16="http://schemas.microsoft.com/office/drawing/2014/main" id="{977A1EA5-4D40-3EA9-8AFB-DFA53D5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quirrel with solid fill">
            <a:extLst>
              <a:ext uri="{FF2B5EF4-FFF2-40B4-BE49-F238E27FC236}">
                <a16:creationId xmlns:a16="http://schemas.microsoft.com/office/drawing/2014/main" id="{977A1EA5-4D40-3EA9-8AFB-DFA53D5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Tjepkes</dc:creator>
  <cp:lastModifiedBy>Ben Tjepkes</cp:lastModifiedBy>
  <cp:revision>1</cp:revision>
  <dcterms:created xsi:type="dcterms:W3CDTF">2023-06-12T12:58:22Z</dcterms:created>
  <dcterms:modified xsi:type="dcterms:W3CDTF">2023-06-12T15:50:31Z</dcterms:modified>
</cp:coreProperties>
</file>