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9" r:id="rId3"/>
    <p:sldId id="270" r:id="rId4"/>
    <p:sldId id="271" r:id="rId5"/>
    <p:sldId id="272" r:id="rId6"/>
    <p:sldId id="268" r:id="rId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FBA150-0FC6-4143-B8CF-C460E79B27D1}">
          <p14:sldIdLst>
            <p14:sldId id="256"/>
            <p14:sldId id="269"/>
            <p14:sldId id="270"/>
            <p14:sldId id="271"/>
            <p14:sldId id="27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C422E58-D45C-43EF-AC5D-548642DCF0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D2A6A1-6515-4707-802A-3BE8CC895C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1DD7D92C-652E-41D3-9339-6C3A619A1FCF}" type="datetimeFigureOut">
              <a:rPr kumimoji="1" lang="ja-JP" altLang="en-US" smtClean="0"/>
              <a:t>2018/9/19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DE1E70-96CC-46F8-B9C0-0FAFEBA9AF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D2F736-E1A5-4CA2-9508-F4CC4E3A9A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6B008D06-C51D-46D4-9525-39A0732CB2C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1654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8077A90-8166-4CAD-880D-589DEFD70A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2C106-CF79-480C-90A8-1B41AD984A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8027958B-267C-41FB-B526-F228B57C4E74}" type="datetimeFigureOut">
              <a:rPr kumimoji="1" lang="ja-JP" altLang="en-US" smtClean="0"/>
              <a:t>2018/9/19</a:t>
            </a:fld>
            <a:endParaRPr kumimoji="1" lang="ja-JP" altLang="en-US" dirty="0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3C2C6AE7-843C-4B10-9868-A4EB1C941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0FE1BBCF-6395-4517-8C1F-1265FE739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3AD6B2-18B5-4AA5-8288-3446C3D2A7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588F2-D281-4ABA-B617-DB413A1DF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74BDC465-F909-4AAC-ADFC-C6E1336B6AB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C465-F909-4AAC-ADFC-C6E1336B6AB1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47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lang="en-US" altLang="ja-JP"/>
              <a:t>2018/9/3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fld id="{0DEDEC2C-1DC4-4C58-80F4-1DC296750D5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1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07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56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733914"/>
          </a:xfrm>
        </p:spPr>
        <p:txBody>
          <a:bodyPr>
            <a:noAutofit/>
          </a:bodyPr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952642" cy="5069132"/>
          </a:xfrm>
        </p:spPr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  <a:lvl2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2pPr>
            <a:lvl3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3pPr>
            <a:lvl4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4pPr>
            <a:lvl5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lang="en-US" altLang="ja-JP"/>
              <a:t>2018/9/3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fld id="{0DEDEC2C-1DC4-4C58-80F4-1DC296750D5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318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03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1408"/>
            <a:ext cx="3886200" cy="45855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1408"/>
            <a:ext cx="3886200" cy="45855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78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6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18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64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99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91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9957"/>
            <a:ext cx="7886700" cy="997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8654"/>
            <a:ext cx="7886700" cy="467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fld id="{0DEDEC2C-1DC4-4C58-80F4-1DC296750D5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354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supo.hatenablog.com/entry/2015/03/31/13433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BF600-5FCC-42DC-B28F-94D9E18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2954" y="1106732"/>
            <a:ext cx="9909908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H </a:t>
            </a:r>
            <a:r>
              <a:rPr lang="ja-JP" altLang="en-US" sz="3600" dirty="0"/>
              <a:t>板 解説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7818620-46C5-482A-82B1-496FF0EC2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2071931"/>
          </a:xfrm>
        </p:spPr>
        <p:txBody>
          <a:bodyPr/>
          <a:lstStyle/>
          <a:p>
            <a:pPr algn="r"/>
            <a:r>
              <a:rPr lang="ja-JP" altLang="en-US" dirty="0"/>
              <a:t>原案：</a:t>
            </a:r>
            <a:r>
              <a:rPr lang="en-US" altLang="ja-JP" dirty="0"/>
              <a:t>btk</a:t>
            </a:r>
            <a:endParaRPr kumimoji="1" lang="en-US" altLang="ja-JP" dirty="0"/>
          </a:p>
          <a:p>
            <a:pPr algn="r"/>
            <a:r>
              <a:rPr lang="ja-JP" altLang="en-US" dirty="0"/>
              <a:t>解法：</a:t>
            </a:r>
            <a:r>
              <a:rPr lang="en-US" altLang="ja-JP" dirty="0"/>
              <a:t>T.M</a:t>
            </a:r>
          </a:p>
          <a:p>
            <a:pPr algn="r"/>
            <a:r>
              <a:rPr kumimoji="1" lang="ja-JP" altLang="en-US" dirty="0"/>
              <a:t>解説：</a:t>
            </a:r>
            <a:r>
              <a:rPr kumimoji="1" lang="en-US" altLang="ja-JP" dirty="0"/>
              <a:t>btk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55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979A4-4045-47FA-8899-3E05E27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2B394-8F87-447B-9607-C5D51C5F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952642" cy="5069132"/>
          </a:xfrm>
        </p:spPr>
        <p:txBody>
          <a:bodyPr/>
          <a:lstStyle/>
          <a:p>
            <a:r>
              <a:rPr kumimoji="1" lang="en-US" altLang="ja-JP" dirty="0"/>
              <a:t>R*C</a:t>
            </a:r>
            <a:r>
              <a:rPr kumimoji="1" lang="ja-JP" altLang="en-US" dirty="0"/>
              <a:t>のマス目が与えられる</a:t>
            </a:r>
            <a:endParaRPr kumimoji="1" lang="en-US" altLang="ja-JP" dirty="0"/>
          </a:p>
          <a:p>
            <a:r>
              <a:rPr kumimoji="1" lang="ja-JP" altLang="en-US" dirty="0"/>
              <a:t>いくつかのマスには穴が空いている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A0DF4A-CF09-45DC-A09E-FEA972F3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F18B07-1C7D-445F-BC9D-0574837C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2D1013-4173-43EA-807E-BA8050A6C419}"/>
              </a:ext>
            </a:extLst>
          </p:cNvPr>
          <p:cNvSpPr/>
          <p:nvPr/>
        </p:nvSpPr>
        <p:spPr>
          <a:xfrm>
            <a:off x="157134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E71361-DF63-4E73-BC9C-929C38C5ABA2}"/>
              </a:ext>
            </a:extLst>
          </p:cNvPr>
          <p:cNvSpPr/>
          <p:nvPr/>
        </p:nvSpPr>
        <p:spPr>
          <a:xfrm>
            <a:off x="193134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2B0CB4-F68C-4886-B4C2-7211572B3214}"/>
              </a:ext>
            </a:extLst>
          </p:cNvPr>
          <p:cNvSpPr/>
          <p:nvPr/>
        </p:nvSpPr>
        <p:spPr>
          <a:xfrm>
            <a:off x="229134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50CE5B-4C11-4223-AC33-7CA837DBDD21}"/>
              </a:ext>
            </a:extLst>
          </p:cNvPr>
          <p:cNvSpPr/>
          <p:nvPr/>
        </p:nvSpPr>
        <p:spPr>
          <a:xfrm>
            <a:off x="2642470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95E25B-DBFE-43C1-8955-1C47B3CD4D74}"/>
              </a:ext>
            </a:extLst>
          </p:cNvPr>
          <p:cNvSpPr/>
          <p:nvPr/>
        </p:nvSpPr>
        <p:spPr>
          <a:xfrm>
            <a:off x="3002470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FA2C11-BE46-4835-8B93-031C74A903C6}"/>
              </a:ext>
            </a:extLst>
          </p:cNvPr>
          <p:cNvSpPr/>
          <p:nvPr/>
        </p:nvSpPr>
        <p:spPr>
          <a:xfrm>
            <a:off x="3362470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38798-BFD4-4642-9B01-B57266E09256}"/>
              </a:ext>
            </a:extLst>
          </p:cNvPr>
          <p:cNvSpPr/>
          <p:nvPr/>
        </p:nvSpPr>
        <p:spPr>
          <a:xfrm>
            <a:off x="157134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F77600-414E-4FAA-B398-438065C55BC0}"/>
              </a:ext>
            </a:extLst>
          </p:cNvPr>
          <p:cNvSpPr/>
          <p:nvPr/>
        </p:nvSpPr>
        <p:spPr>
          <a:xfrm>
            <a:off x="193134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3062F5-F10F-494F-94E3-31D6FB811D1F}"/>
              </a:ext>
            </a:extLst>
          </p:cNvPr>
          <p:cNvSpPr/>
          <p:nvPr/>
        </p:nvSpPr>
        <p:spPr>
          <a:xfrm>
            <a:off x="229134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5D85AC-CB05-4925-8D17-290D044AF486}"/>
              </a:ext>
            </a:extLst>
          </p:cNvPr>
          <p:cNvSpPr/>
          <p:nvPr/>
        </p:nvSpPr>
        <p:spPr>
          <a:xfrm>
            <a:off x="2642470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74CE9C1-6D60-4496-986E-4A08AABF40D9}"/>
              </a:ext>
            </a:extLst>
          </p:cNvPr>
          <p:cNvSpPr/>
          <p:nvPr/>
        </p:nvSpPr>
        <p:spPr>
          <a:xfrm>
            <a:off x="3002470" y="306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5E32E09-AEC5-4B03-9BD6-75899A7B8E23}"/>
              </a:ext>
            </a:extLst>
          </p:cNvPr>
          <p:cNvSpPr/>
          <p:nvPr/>
        </p:nvSpPr>
        <p:spPr>
          <a:xfrm>
            <a:off x="3362470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4DD05FF-3F8C-4558-B42E-13EDBC11CDDD}"/>
              </a:ext>
            </a:extLst>
          </p:cNvPr>
          <p:cNvSpPr/>
          <p:nvPr/>
        </p:nvSpPr>
        <p:spPr>
          <a:xfrm>
            <a:off x="157134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E360BE5-9DD5-402A-9880-668A1029AAE4}"/>
              </a:ext>
            </a:extLst>
          </p:cNvPr>
          <p:cNvSpPr/>
          <p:nvPr/>
        </p:nvSpPr>
        <p:spPr>
          <a:xfrm>
            <a:off x="193134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32951C8-9E49-40BA-B094-80CDC73414B7}"/>
              </a:ext>
            </a:extLst>
          </p:cNvPr>
          <p:cNvSpPr/>
          <p:nvPr/>
        </p:nvSpPr>
        <p:spPr>
          <a:xfrm>
            <a:off x="229134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42881D-1FFE-45DB-8366-948B38192F3D}"/>
              </a:ext>
            </a:extLst>
          </p:cNvPr>
          <p:cNvSpPr/>
          <p:nvPr/>
        </p:nvSpPr>
        <p:spPr>
          <a:xfrm>
            <a:off x="264247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412E043-EDD0-490C-85CB-6B9EA49B2288}"/>
              </a:ext>
            </a:extLst>
          </p:cNvPr>
          <p:cNvSpPr/>
          <p:nvPr/>
        </p:nvSpPr>
        <p:spPr>
          <a:xfrm>
            <a:off x="3002470" y="342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DD2332-6803-456F-BEB4-A747A75C3C82}"/>
              </a:ext>
            </a:extLst>
          </p:cNvPr>
          <p:cNvSpPr/>
          <p:nvPr/>
        </p:nvSpPr>
        <p:spPr>
          <a:xfrm>
            <a:off x="336247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D9358B6-CD8B-4A30-8DF9-A0072A4F688A}"/>
              </a:ext>
            </a:extLst>
          </p:cNvPr>
          <p:cNvSpPr/>
          <p:nvPr/>
        </p:nvSpPr>
        <p:spPr>
          <a:xfrm>
            <a:off x="156918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DF5F1FC-61FA-42F2-A87A-DC57993A3063}"/>
              </a:ext>
            </a:extLst>
          </p:cNvPr>
          <p:cNvSpPr/>
          <p:nvPr/>
        </p:nvSpPr>
        <p:spPr>
          <a:xfrm>
            <a:off x="192918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9EBB556-153A-4408-BE0C-17FBDB84A560}"/>
              </a:ext>
            </a:extLst>
          </p:cNvPr>
          <p:cNvSpPr/>
          <p:nvPr/>
        </p:nvSpPr>
        <p:spPr>
          <a:xfrm>
            <a:off x="228918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4B8C6AD-70F0-4ADE-8751-07AA05364451}"/>
              </a:ext>
            </a:extLst>
          </p:cNvPr>
          <p:cNvSpPr/>
          <p:nvPr/>
        </p:nvSpPr>
        <p:spPr>
          <a:xfrm>
            <a:off x="2640303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5D91F1-0DB9-4BF6-82DC-E88742A120F1}"/>
              </a:ext>
            </a:extLst>
          </p:cNvPr>
          <p:cNvSpPr/>
          <p:nvPr/>
        </p:nvSpPr>
        <p:spPr>
          <a:xfrm>
            <a:off x="3000303" y="378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374218E-722D-40E6-BB54-A905BBE83036}"/>
              </a:ext>
            </a:extLst>
          </p:cNvPr>
          <p:cNvSpPr/>
          <p:nvPr/>
        </p:nvSpPr>
        <p:spPr>
          <a:xfrm>
            <a:off x="3360303" y="378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55F8532-401E-482D-B3F1-C86980220BE8}"/>
              </a:ext>
            </a:extLst>
          </p:cNvPr>
          <p:cNvSpPr/>
          <p:nvPr/>
        </p:nvSpPr>
        <p:spPr>
          <a:xfrm>
            <a:off x="157134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2095524-0962-494F-AAE0-09BEFB5B0D09}"/>
              </a:ext>
            </a:extLst>
          </p:cNvPr>
          <p:cNvSpPr/>
          <p:nvPr/>
        </p:nvSpPr>
        <p:spPr>
          <a:xfrm>
            <a:off x="193134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88066F4-AEA0-4C0C-824C-3A07FA62FCE5}"/>
              </a:ext>
            </a:extLst>
          </p:cNvPr>
          <p:cNvSpPr/>
          <p:nvPr/>
        </p:nvSpPr>
        <p:spPr>
          <a:xfrm>
            <a:off x="229134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DCBE53-9AE2-4D93-8F54-E5CFF9282F37}"/>
              </a:ext>
            </a:extLst>
          </p:cNvPr>
          <p:cNvSpPr/>
          <p:nvPr/>
        </p:nvSpPr>
        <p:spPr>
          <a:xfrm>
            <a:off x="2642470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F58617B-47FE-4DD0-9090-AA6B13E92463}"/>
              </a:ext>
            </a:extLst>
          </p:cNvPr>
          <p:cNvSpPr/>
          <p:nvPr/>
        </p:nvSpPr>
        <p:spPr>
          <a:xfrm>
            <a:off x="3002470" y="414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2CAC9BD-6691-46A4-85B6-5FC5F898E541}"/>
              </a:ext>
            </a:extLst>
          </p:cNvPr>
          <p:cNvSpPr/>
          <p:nvPr/>
        </p:nvSpPr>
        <p:spPr>
          <a:xfrm>
            <a:off x="3362470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98F5EDC-1E77-446E-8EF1-04967035C6C3}"/>
              </a:ext>
            </a:extLst>
          </p:cNvPr>
          <p:cNvSpPr/>
          <p:nvPr/>
        </p:nvSpPr>
        <p:spPr>
          <a:xfrm>
            <a:off x="157134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938E088-88D0-478A-AE36-B8858260B008}"/>
              </a:ext>
            </a:extLst>
          </p:cNvPr>
          <p:cNvSpPr/>
          <p:nvPr/>
        </p:nvSpPr>
        <p:spPr>
          <a:xfrm>
            <a:off x="193134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A04058B-55E6-4A79-A9ED-089F49B5F158}"/>
              </a:ext>
            </a:extLst>
          </p:cNvPr>
          <p:cNvSpPr/>
          <p:nvPr/>
        </p:nvSpPr>
        <p:spPr>
          <a:xfrm>
            <a:off x="229134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6F7B697-EEDA-49C2-9F23-06FF94AB811D}"/>
              </a:ext>
            </a:extLst>
          </p:cNvPr>
          <p:cNvSpPr/>
          <p:nvPr/>
        </p:nvSpPr>
        <p:spPr>
          <a:xfrm>
            <a:off x="2642470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0726BD0-13B3-4C46-B285-BAF86F414798}"/>
              </a:ext>
            </a:extLst>
          </p:cNvPr>
          <p:cNvSpPr/>
          <p:nvPr/>
        </p:nvSpPr>
        <p:spPr>
          <a:xfrm>
            <a:off x="3002470" y="448367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2B46D13-B4A4-4F56-8A4E-AEE4AE6E4539}"/>
              </a:ext>
            </a:extLst>
          </p:cNvPr>
          <p:cNvSpPr/>
          <p:nvPr/>
        </p:nvSpPr>
        <p:spPr>
          <a:xfrm>
            <a:off x="3362470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356538B-785D-4895-AC68-E66AE0D04FB5}"/>
              </a:ext>
            </a:extLst>
          </p:cNvPr>
          <p:cNvSpPr/>
          <p:nvPr/>
        </p:nvSpPr>
        <p:spPr>
          <a:xfrm>
            <a:off x="157134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FA3009C-F74F-4FF0-8C3A-C83E2248427E}"/>
              </a:ext>
            </a:extLst>
          </p:cNvPr>
          <p:cNvSpPr/>
          <p:nvPr/>
        </p:nvSpPr>
        <p:spPr>
          <a:xfrm>
            <a:off x="193134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E252946-61F7-4DD6-882C-CFEC32029624}"/>
              </a:ext>
            </a:extLst>
          </p:cNvPr>
          <p:cNvSpPr/>
          <p:nvPr/>
        </p:nvSpPr>
        <p:spPr>
          <a:xfrm>
            <a:off x="229134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3FCB428-3C4A-4C87-9D29-4BF5860105F8}"/>
              </a:ext>
            </a:extLst>
          </p:cNvPr>
          <p:cNvSpPr/>
          <p:nvPr/>
        </p:nvSpPr>
        <p:spPr>
          <a:xfrm>
            <a:off x="2642470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1E222F8-64DA-4BAF-887F-58488AD1C25E}"/>
              </a:ext>
            </a:extLst>
          </p:cNvPr>
          <p:cNvSpPr/>
          <p:nvPr/>
        </p:nvSpPr>
        <p:spPr>
          <a:xfrm>
            <a:off x="3002470" y="484367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70A7046-384C-4260-BF00-94EDFA22AEB0}"/>
              </a:ext>
            </a:extLst>
          </p:cNvPr>
          <p:cNvSpPr/>
          <p:nvPr/>
        </p:nvSpPr>
        <p:spPr>
          <a:xfrm>
            <a:off x="3362470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2924A59-0940-4F28-846B-AD4752CB8E09}"/>
              </a:ext>
            </a:extLst>
          </p:cNvPr>
          <p:cNvSpPr/>
          <p:nvPr/>
        </p:nvSpPr>
        <p:spPr>
          <a:xfrm>
            <a:off x="156918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9AE6F86-0973-4F80-B976-8ACDEDDFD2D7}"/>
              </a:ext>
            </a:extLst>
          </p:cNvPr>
          <p:cNvSpPr/>
          <p:nvPr/>
        </p:nvSpPr>
        <p:spPr>
          <a:xfrm>
            <a:off x="192918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4E26CCA-35FC-4C40-9FEE-4631D0D97E5B}"/>
              </a:ext>
            </a:extLst>
          </p:cNvPr>
          <p:cNvSpPr/>
          <p:nvPr/>
        </p:nvSpPr>
        <p:spPr>
          <a:xfrm>
            <a:off x="228918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6981205-AB73-474A-B1EB-0BC4559FF169}"/>
              </a:ext>
            </a:extLst>
          </p:cNvPr>
          <p:cNvSpPr/>
          <p:nvPr/>
        </p:nvSpPr>
        <p:spPr>
          <a:xfrm>
            <a:off x="2640303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99ECA1B-0B62-44ED-9F42-2114D2E4CF5F}"/>
              </a:ext>
            </a:extLst>
          </p:cNvPr>
          <p:cNvSpPr/>
          <p:nvPr/>
        </p:nvSpPr>
        <p:spPr>
          <a:xfrm>
            <a:off x="3000303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862ECE9-7FEC-43C3-8BC8-AC3E535486A1}"/>
              </a:ext>
            </a:extLst>
          </p:cNvPr>
          <p:cNvSpPr/>
          <p:nvPr/>
        </p:nvSpPr>
        <p:spPr>
          <a:xfrm>
            <a:off x="3360303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689EE3F-7E16-479B-9B20-D4090D5E659B}"/>
              </a:ext>
            </a:extLst>
          </p:cNvPr>
          <p:cNvSpPr/>
          <p:nvPr/>
        </p:nvSpPr>
        <p:spPr>
          <a:xfrm>
            <a:off x="372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3BD8ECA-7B05-44FC-B557-7924A15D455B}"/>
              </a:ext>
            </a:extLst>
          </p:cNvPr>
          <p:cNvSpPr/>
          <p:nvPr/>
        </p:nvSpPr>
        <p:spPr>
          <a:xfrm>
            <a:off x="408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B168C1F-9AD1-4252-9121-0E2623E5C4F4}"/>
              </a:ext>
            </a:extLst>
          </p:cNvPr>
          <p:cNvSpPr/>
          <p:nvPr/>
        </p:nvSpPr>
        <p:spPr>
          <a:xfrm>
            <a:off x="444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0D453CF-788F-45E9-9D8F-2B0BABDA87F0}"/>
              </a:ext>
            </a:extLst>
          </p:cNvPr>
          <p:cNvSpPr/>
          <p:nvPr/>
        </p:nvSpPr>
        <p:spPr>
          <a:xfrm>
            <a:off x="480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2FF396A-7BFC-4BCD-BDEF-B8095A8BADC0}"/>
              </a:ext>
            </a:extLst>
          </p:cNvPr>
          <p:cNvSpPr/>
          <p:nvPr/>
        </p:nvSpPr>
        <p:spPr>
          <a:xfrm>
            <a:off x="516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B2B9360-3FC3-4BAD-A710-27649A9F225C}"/>
              </a:ext>
            </a:extLst>
          </p:cNvPr>
          <p:cNvSpPr/>
          <p:nvPr/>
        </p:nvSpPr>
        <p:spPr>
          <a:xfrm>
            <a:off x="552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EBA1250-9D19-4A8E-A8D1-D932594BC417}"/>
              </a:ext>
            </a:extLst>
          </p:cNvPr>
          <p:cNvSpPr/>
          <p:nvPr/>
        </p:nvSpPr>
        <p:spPr>
          <a:xfrm>
            <a:off x="372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74C1992-8A06-4AAD-BF84-2CB65B77D124}"/>
              </a:ext>
            </a:extLst>
          </p:cNvPr>
          <p:cNvSpPr/>
          <p:nvPr/>
        </p:nvSpPr>
        <p:spPr>
          <a:xfrm>
            <a:off x="4083938" y="306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26C5A92-E466-4228-B4CD-E869EAF92DA8}"/>
              </a:ext>
            </a:extLst>
          </p:cNvPr>
          <p:cNvSpPr/>
          <p:nvPr/>
        </p:nvSpPr>
        <p:spPr>
          <a:xfrm>
            <a:off x="444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8BDD091-F1A5-419A-B194-691BE6D58E11}"/>
              </a:ext>
            </a:extLst>
          </p:cNvPr>
          <p:cNvSpPr/>
          <p:nvPr/>
        </p:nvSpPr>
        <p:spPr>
          <a:xfrm>
            <a:off x="480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251C624-8DDB-410D-829E-1C20D4F10FC4}"/>
              </a:ext>
            </a:extLst>
          </p:cNvPr>
          <p:cNvSpPr/>
          <p:nvPr/>
        </p:nvSpPr>
        <p:spPr>
          <a:xfrm>
            <a:off x="516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7107030-F77E-47FA-97EC-BAC1F433EAF1}"/>
              </a:ext>
            </a:extLst>
          </p:cNvPr>
          <p:cNvSpPr/>
          <p:nvPr/>
        </p:nvSpPr>
        <p:spPr>
          <a:xfrm>
            <a:off x="552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2C5F2E8-1282-44DB-960A-A3019A7FAC07}"/>
              </a:ext>
            </a:extLst>
          </p:cNvPr>
          <p:cNvSpPr/>
          <p:nvPr/>
        </p:nvSpPr>
        <p:spPr>
          <a:xfrm>
            <a:off x="372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84EA1F9-10A7-4AC5-8446-283272D3F91C}"/>
              </a:ext>
            </a:extLst>
          </p:cNvPr>
          <p:cNvSpPr/>
          <p:nvPr/>
        </p:nvSpPr>
        <p:spPr>
          <a:xfrm>
            <a:off x="4083938" y="342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0C19276-85EA-4A1C-97BB-4ED91F4A37AA}"/>
              </a:ext>
            </a:extLst>
          </p:cNvPr>
          <p:cNvSpPr/>
          <p:nvPr/>
        </p:nvSpPr>
        <p:spPr>
          <a:xfrm>
            <a:off x="444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D5BDCC-B99D-4905-9326-7F8915579393}"/>
              </a:ext>
            </a:extLst>
          </p:cNvPr>
          <p:cNvSpPr/>
          <p:nvPr/>
        </p:nvSpPr>
        <p:spPr>
          <a:xfrm>
            <a:off x="480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362FAAC-8D0B-47E5-B570-0D700A639D7E}"/>
              </a:ext>
            </a:extLst>
          </p:cNvPr>
          <p:cNvSpPr/>
          <p:nvPr/>
        </p:nvSpPr>
        <p:spPr>
          <a:xfrm>
            <a:off x="516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2D33577-22AC-44A7-80BE-47687CD54D61}"/>
              </a:ext>
            </a:extLst>
          </p:cNvPr>
          <p:cNvSpPr/>
          <p:nvPr/>
        </p:nvSpPr>
        <p:spPr>
          <a:xfrm>
            <a:off x="552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2A87996-3F64-4F90-A356-9B0ADB918723}"/>
              </a:ext>
            </a:extLst>
          </p:cNvPr>
          <p:cNvSpPr/>
          <p:nvPr/>
        </p:nvSpPr>
        <p:spPr>
          <a:xfrm>
            <a:off x="3721771" y="378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332997A-6A4B-48A9-9AB4-E81CB89907C9}"/>
              </a:ext>
            </a:extLst>
          </p:cNvPr>
          <p:cNvSpPr/>
          <p:nvPr/>
        </p:nvSpPr>
        <p:spPr>
          <a:xfrm>
            <a:off x="4081771" y="378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4115921-E791-4E0B-9D02-24B644E3CDCB}"/>
              </a:ext>
            </a:extLst>
          </p:cNvPr>
          <p:cNvSpPr/>
          <p:nvPr/>
        </p:nvSpPr>
        <p:spPr>
          <a:xfrm>
            <a:off x="444177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1B4AF15-1A98-4C78-AAB5-620BB9FE8B37}"/>
              </a:ext>
            </a:extLst>
          </p:cNvPr>
          <p:cNvSpPr/>
          <p:nvPr/>
        </p:nvSpPr>
        <p:spPr>
          <a:xfrm>
            <a:off x="480177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FCA5324-70B8-4AF8-A567-149511C487AC}"/>
              </a:ext>
            </a:extLst>
          </p:cNvPr>
          <p:cNvSpPr/>
          <p:nvPr/>
        </p:nvSpPr>
        <p:spPr>
          <a:xfrm>
            <a:off x="516177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FFECCEC-23DE-438E-AA14-6FD9E87C2E68}"/>
              </a:ext>
            </a:extLst>
          </p:cNvPr>
          <p:cNvSpPr/>
          <p:nvPr/>
        </p:nvSpPr>
        <p:spPr>
          <a:xfrm>
            <a:off x="552177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D575A3C-ECCD-47A9-BBA7-CF682CAB14A4}"/>
              </a:ext>
            </a:extLst>
          </p:cNvPr>
          <p:cNvSpPr/>
          <p:nvPr/>
        </p:nvSpPr>
        <p:spPr>
          <a:xfrm>
            <a:off x="372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E897349-C719-43EC-BFC7-2592C789C7A6}"/>
              </a:ext>
            </a:extLst>
          </p:cNvPr>
          <p:cNvSpPr/>
          <p:nvPr/>
        </p:nvSpPr>
        <p:spPr>
          <a:xfrm>
            <a:off x="4083938" y="414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0501AE8-90E0-482A-BEA1-BE44F382293E}"/>
              </a:ext>
            </a:extLst>
          </p:cNvPr>
          <p:cNvSpPr/>
          <p:nvPr/>
        </p:nvSpPr>
        <p:spPr>
          <a:xfrm>
            <a:off x="444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6A2F232-5404-48DC-9AD9-F2EE5F85C210}"/>
              </a:ext>
            </a:extLst>
          </p:cNvPr>
          <p:cNvSpPr/>
          <p:nvPr/>
        </p:nvSpPr>
        <p:spPr>
          <a:xfrm>
            <a:off x="480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A59D954-8CAF-43CE-BDAA-17335E3433F9}"/>
              </a:ext>
            </a:extLst>
          </p:cNvPr>
          <p:cNvSpPr/>
          <p:nvPr/>
        </p:nvSpPr>
        <p:spPr>
          <a:xfrm>
            <a:off x="516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D42CD95-F609-4A0E-B4AC-694B3B871203}"/>
              </a:ext>
            </a:extLst>
          </p:cNvPr>
          <p:cNvSpPr/>
          <p:nvPr/>
        </p:nvSpPr>
        <p:spPr>
          <a:xfrm>
            <a:off x="552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6DC672D-C6ED-48AC-BFCE-108690A0FE1A}"/>
              </a:ext>
            </a:extLst>
          </p:cNvPr>
          <p:cNvSpPr/>
          <p:nvPr/>
        </p:nvSpPr>
        <p:spPr>
          <a:xfrm>
            <a:off x="372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86CEABE-DD9D-4936-B905-95638B07ED57}"/>
              </a:ext>
            </a:extLst>
          </p:cNvPr>
          <p:cNvSpPr/>
          <p:nvPr/>
        </p:nvSpPr>
        <p:spPr>
          <a:xfrm>
            <a:off x="4083938" y="448367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3B52D3E-5500-479D-A1CB-9F209A40A36B}"/>
              </a:ext>
            </a:extLst>
          </p:cNvPr>
          <p:cNvSpPr/>
          <p:nvPr/>
        </p:nvSpPr>
        <p:spPr>
          <a:xfrm>
            <a:off x="444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43B5B1E-9F56-48BA-BCFB-9A016381A31D}"/>
              </a:ext>
            </a:extLst>
          </p:cNvPr>
          <p:cNvSpPr/>
          <p:nvPr/>
        </p:nvSpPr>
        <p:spPr>
          <a:xfrm>
            <a:off x="480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A3C9758-13B2-4C6E-811B-EA0633E88F53}"/>
              </a:ext>
            </a:extLst>
          </p:cNvPr>
          <p:cNvSpPr/>
          <p:nvPr/>
        </p:nvSpPr>
        <p:spPr>
          <a:xfrm>
            <a:off x="516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1EF85C8-3DB7-4471-8B82-9C43C59B7E1C}"/>
              </a:ext>
            </a:extLst>
          </p:cNvPr>
          <p:cNvSpPr/>
          <p:nvPr/>
        </p:nvSpPr>
        <p:spPr>
          <a:xfrm>
            <a:off x="552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6B903AD-719A-4168-9F96-A998617E83B5}"/>
              </a:ext>
            </a:extLst>
          </p:cNvPr>
          <p:cNvSpPr/>
          <p:nvPr/>
        </p:nvSpPr>
        <p:spPr>
          <a:xfrm>
            <a:off x="372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87992D05-2B80-41FC-A5A6-0E82561AC9B4}"/>
              </a:ext>
            </a:extLst>
          </p:cNvPr>
          <p:cNvSpPr/>
          <p:nvPr/>
        </p:nvSpPr>
        <p:spPr>
          <a:xfrm>
            <a:off x="4083938" y="484367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A558027-D6AA-41F8-BA17-C33375E7CD85}"/>
              </a:ext>
            </a:extLst>
          </p:cNvPr>
          <p:cNvSpPr/>
          <p:nvPr/>
        </p:nvSpPr>
        <p:spPr>
          <a:xfrm>
            <a:off x="444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AEAB1D7-7B00-452E-95EB-DD2148D19D5C}"/>
              </a:ext>
            </a:extLst>
          </p:cNvPr>
          <p:cNvSpPr/>
          <p:nvPr/>
        </p:nvSpPr>
        <p:spPr>
          <a:xfrm>
            <a:off x="480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51C7D17-041D-47A0-958D-7E23A2850082}"/>
              </a:ext>
            </a:extLst>
          </p:cNvPr>
          <p:cNvSpPr/>
          <p:nvPr/>
        </p:nvSpPr>
        <p:spPr>
          <a:xfrm>
            <a:off x="516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4D00A12-B747-4390-BE4A-9AA3198297D5}"/>
              </a:ext>
            </a:extLst>
          </p:cNvPr>
          <p:cNvSpPr/>
          <p:nvPr/>
        </p:nvSpPr>
        <p:spPr>
          <a:xfrm>
            <a:off x="552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B30AE686-F371-4E23-8D17-EB2639E021FA}"/>
              </a:ext>
            </a:extLst>
          </p:cNvPr>
          <p:cNvSpPr/>
          <p:nvPr/>
        </p:nvSpPr>
        <p:spPr>
          <a:xfrm>
            <a:off x="372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3D84431-EC1B-45BB-A41C-B735B79D7B2A}"/>
              </a:ext>
            </a:extLst>
          </p:cNvPr>
          <p:cNvSpPr/>
          <p:nvPr/>
        </p:nvSpPr>
        <p:spPr>
          <a:xfrm>
            <a:off x="408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9E9D3E4-1A03-4551-B6DD-3971A8027BCE}"/>
              </a:ext>
            </a:extLst>
          </p:cNvPr>
          <p:cNvSpPr/>
          <p:nvPr/>
        </p:nvSpPr>
        <p:spPr>
          <a:xfrm>
            <a:off x="444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C0CA712-E634-4E8A-B406-04A363A15646}"/>
              </a:ext>
            </a:extLst>
          </p:cNvPr>
          <p:cNvSpPr/>
          <p:nvPr/>
        </p:nvSpPr>
        <p:spPr>
          <a:xfrm>
            <a:off x="480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B350B8F-89EF-4F7E-8148-58E7455C434D}"/>
              </a:ext>
            </a:extLst>
          </p:cNvPr>
          <p:cNvSpPr/>
          <p:nvPr/>
        </p:nvSpPr>
        <p:spPr>
          <a:xfrm>
            <a:off x="516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C71A9B1-0323-4AC3-89E7-6B8AAFF7C825}"/>
              </a:ext>
            </a:extLst>
          </p:cNvPr>
          <p:cNvSpPr/>
          <p:nvPr/>
        </p:nvSpPr>
        <p:spPr>
          <a:xfrm>
            <a:off x="552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4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979A4-4045-47FA-8899-3E05E27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2B394-8F87-447B-9607-C5D51C5F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952642" cy="5069132"/>
          </a:xfrm>
        </p:spPr>
        <p:txBody>
          <a:bodyPr/>
          <a:lstStyle/>
          <a:p>
            <a:r>
              <a:rPr lang="ja-JP" altLang="en-US" dirty="0"/>
              <a:t>幅</a:t>
            </a:r>
            <a:r>
              <a:rPr lang="en-US" altLang="ja-JP" dirty="0"/>
              <a:t>1,</a:t>
            </a:r>
            <a:r>
              <a:rPr lang="ja-JP" altLang="en-US" dirty="0"/>
              <a:t>長さ任意長の板で穴を埋める</a:t>
            </a:r>
            <a:endParaRPr lang="en-US" altLang="ja-JP" dirty="0"/>
          </a:p>
          <a:p>
            <a:r>
              <a:rPr lang="ja-JP" altLang="en-US" dirty="0"/>
              <a:t>板同士を重なるように置いてはならない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全部の穴を埋めるのに必要な最小の板の数は？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A0DF4A-CF09-45DC-A09E-FEA972F3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F18B07-1C7D-445F-BC9D-0574837C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2D1013-4173-43EA-807E-BA8050A6C419}"/>
              </a:ext>
            </a:extLst>
          </p:cNvPr>
          <p:cNvSpPr/>
          <p:nvPr/>
        </p:nvSpPr>
        <p:spPr>
          <a:xfrm>
            <a:off x="157134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E71361-DF63-4E73-BC9C-929C38C5ABA2}"/>
              </a:ext>
            </a:extLst>
          </p:cNvPr>
          <p:cNvSpPr/>
          <p:nvPr/>
        </p:nvSpPr>
        <p:spPr>
          <a:xfrm>
            <a:off x="193134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2B0CB4-F68C-4886-B4C2-7211572B3214}"/>
              </a:ext>
            </a:extLst>
          </p:cNvPr>
          <p:cNvSpPr/>
          <p:nvPr/>
        </p:nvSpPr>
        <p:spPr>
          <a:xfrm>
            <a:off x="229134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50CE5B-4C11-4223-AC33-7CA837DBDD21}"/>
              </a:ext>
            </a:extLst>
          </p:cNvPr>
          <p:cNvSpPr/>
          <p:nvPr/>
        </p:nvSpPr>
        <p:spPr>
          <a:xfrm>
            <a:off x="2642470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95E25B-DBFE-43C1-8955-1C47B3CD4D74}"/>
              </a:ext>
            </a:extLst>
          </p:cNvPr>
          <p:cNvSpPr/>
          <p:nvPr/>
        </p:nvSpPr>
        <p:spPr>
          <a:xfrm>
            <a:off x="3002470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FA2C11-BE46-4835-8B93-031C74A903C6}"/>
              </a:ext>
            </a:extLst>
          </p:cNvPr>
          <p:cNvSpPr/>
          <p:nvPr/>
        </p:nvSpPr>
        <p:spPr>
          <a:xfrm>
            <a:off x="3362470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38798-BFD4-4642-9B01-B57266E09256}"/>
              </a:ext>
            </a:extLst>
          </p:cNvPr>
          <p:cNvSpPr/>
          <p:nvPr/>
        </p:nvSpPr>
        <p:spPr>
          <a:xfrm>
            <a:off x="157134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F77600-414E-4FAA-B398-438065C55BC0}"/>
              </a:ext>
            </a:extLst>
          </p:cNvPr>
          <p:cNvSpPr/>
          <p:nvPr/>
        </p:nvSpPr>
        <p:spPr>
          <a:xfrm>
            <a:off x="193134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3062F5-F10F-494F-94E3-31D6FB811D1F}"/>
              </a:ext>
            </a:extLst>
          </p:cNvPr>
          <p:cNvSpPr/>
          <p:nvPr/>
        </p:nvSpPr>
        <p:spPr>
          <a:xfrm>
            <a:off x="229134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5D85AC-CB05-4925-8D17-290D044AF486}"/>
              </a:ext>
            </a:extLst>
          </p:cNvPr>
          <p:cNvSpPr/>
          <p:nvPr/>
        </p:nvSpPr>
        <p:spPr>
          <a:xfrm>
            <a:off x="2642470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74CE9C1-6D60-4496-986E-4A08AABF40D9}"/>
              </a:ext>
            </a:extLst>
          </p:cNvPr>
          <p:cNvSpPr/>
          <p:nvPr/>
        </p:nvSpPr>
        <p:spPr>
          <a:xfrm>
            <a:off x="3002470" y="306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5E32E09-AEC5-4B03-9BD6-75899A7B8E23}"/>
              </a:ext>
            </a:extLst>
          </p:cNvPr>
          <p:cNvSpPr/>
          <p:nvPr/>
        </p:nvSpPr>
        <p:spPr>
          <a:xfrm>
            <a:off x="3362470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4DD05FF-3F8C-4558-B42E-13EDBC11CDDD}"/>
              </a:ext>
            </a:extLst>
          </p:cNvPr>
          <p:cNvSpPr/>
          <p:nvPr/>
        </p:nvSpPr>
        <p:spPr>
          <a:xfrm>
            <a:off x="157134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E360BE5-9DD5-402A-9880-668A1029AAE4}"/>
              </a:ext>
            </a:extLst>
          </p:cNvPr>
          <p:cNvSpPr/>
          <p:nvPr/>
        </p:nvSpPr>
        <p:spPr>
          <a:xfrm>
            <a:off x="193134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32951C8-9E49-40BA-B094-80CDC73414B7}"/>
              </a:ext>
            </a:extLst>
          </p:cNvPr>
          <p:cNvSpPr/>
          <p:nvPr/>
        </p:nvSpPr>
        <p:spPr>
          <a:xfrm>
            <a:off x="229134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42881D-1FFE-45DB-8366-948B38192F3D}"/>
              </a:ext>
            </a:extLst>
          </p:cNvPr>
          <p:cNvSpPr/>
          <p:nvPr/>
        </p:nvSpPr>
        <p:spPr>
          <a:xfrm>
            <a:off x="264247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412E043-EDD0-490C-85CB-6B9EA49B2288}"/>
              </a:ext>
            </a:extLst>
          </p:cNvPr>
          <p:cNvSpPr/>
          <p:nvPr/>
        </p:nvSpPr>
        <p:spPr>
          <a:xfrm>
            <a:off x="3002470" y="342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DD2332-6803-456F-BEB4-A747A75C3C82}"/>
              </a:ext>
            </a:extLst>
          </p:cNvPr>
          <p:cNvSpPr/>
          <p:nvPr/>
        </p:nvSpPr>
        <p:spPr>
          <a:xfrm>
            <a:off x="336247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D9358B6-CD8B-4A30-8DF9-A0072A4F688A}"/>
              </a:ext>
            </a:extLst>
          </p:cNvPr>
          <p:cNvSpPr/>
          <p:nvPr/>
        </p:nvSpPr>
        <p:spPr>
          <a:xfrm>
            <a:off x="156918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DF5F1FC-61FA-42F2-A87A-DC57993A3063}"/>
              </a:ext>
            </a:extLst>
          </p:cNvPr>
          <p:cNvSpPr/>
          <p:nvPr/>
        </p:nvSpPr>
        <p:spPr>
          <a:xfrm>
            <a:off x="192918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9EBB556-153A-4408-BE0C-17FBDB84A560}"/>
              </a:ext>
            </a:extLst>
          </p:cNvPr>
          <p:cNvSpPr/>
          <p:nvPr/>
        </p:nvSpPr>
        <p:spPr>
          <a:xfrm>
            <a:off x="228918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4B8C6AD-70F0-4ADE-8751-07AA05364451}"/>
              </a:ext>
            </a:extLst>
          </p:cNvPr>
          <p:cNvSpPr/>
          <p:nvPr/>
        </p:nvSpPr>
        <p:spPr>
          <a:xfrm>
            <a:off x="2640303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5D91F1-0DB9-4BF6-82DC-E88742A120F1}"/>
              </a:ext>
            </a:extLst>
          </p:cNvPr>
          <p:cNvSpPr/>
          <p:nvPr/>
        </p:nvSpPr>
        <p:spPr>
          <a:xfrm>
            <a:off x="3000303" y="378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374218E-722D-40E6-BB54-A905BBE83036}"/>
              </a:ext>
            </a:extLst>
          </p:cNvPr>
          <p:cNvSpPr/>
          <p:nvPr/>
        </p:nvSpPr>
        <p:spPr>
          <a:xfrm>
            <a:off x="3360303" y="378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55F8532-401E-482D-B3F1-C86980220BE8}"/>
              </a:ext>
            </a:extLst>
          </p:cNvPr>
          <p:cNvSpPr/>
          <p:nvPr/>
        </p:nvSpPr>
        <p:spPr>
          <a:xfrm>
            <a:off x="157134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2095524-0962-494F-AAE0-09BEFB5B0D09}"/>
              </a:ext>
            </a:extLst>
          </p:cNvPr>
          <p:cNvSpPr/>
          <p:nvPr/>
        </p:nvSpPr>
        <p:spPr>
          <a:xfrm>
            <a:off x="193134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88066F4-AEA0-4C0C-824C-3A07FA62FCE5}"/>
              </a:ext>
            </a:extLst>
          </p:cNvPr>
          <p:cNvSpPr/>
          <p:nvPr/>
        </p:nvSpPr>
        <p:spPr>
          <a:xfrm>
            <a:off x="229134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DCBE53-9AE2-4D93-8F54-E5CFF9282F37}"/>
              </a:ext>
            </a:extLst>
          </p:cNvPr>
          <p:cNvSpPr/>
          <p:nvPr/>
        </p:nvSpPr>
        <p:spPr>
          <a:xfrm>
            <a:off x="2642470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F58617B-47FE-4DD0-9090-AA6B13E92463}"/>
              </a:ext>
            </a:extLst>
          </p:cNvPr>
          <p:cNvSpPr/>
          <p:nvPr/>
        </p:nvSpPr>
        <p:spPr>
          <a:xfrm>
            <a:off x="3002470" y="414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2CAC9BD-6691-46A4-85B6-5FC5F898E541}"/>
              </a:ext>
            </a:extLst>
          </p:cNvPr>
          <p:cNvSpPr/>
          <p:nvPr/>
        </p:nvSpPr>
        <p:spPr>
          <a:xfrm>
            <a:off x="3362470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98F5EDC-1E77-446E-8EF1-04967035C6C3}"/>
              </a:ext>
            </a:extLst>
          </p:cNvPr>
          <p:cNvSpPr/>
          <p:nvPr/>
        </p:nvSpPr>
        <p:spPr>
          <a:xfrm>
            <a:off x="157134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938E088-88D0-478A-AE36-B8858260B008}"/>
              </a:ext>
            </a:extLst>
          </p:cNvPr>
          <p:cNvSpPr/>
          <p:nvPr/>
        </p:nvSpPr>
        <p:spPr>
          <a:xfrm>
            <a:off x="193134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A04058B-55E6-4A79-A9ED-089F49B5F158}"/>
              </a:ext>
            </a:extLst>
          </p:cNvPr>
          <p:cNvSpPr/>
          <p:nvPr/>
        </p:nvSpPr>
        <p:spPr>
          <a:xfrm>
            <a:off x="229134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6F7B697-EEDA-49C2-9F23-06FF94AB811D}"/>
              </a:ext>
            </a:extLst>
          </p:cNvPr>
          <p:cNvSpPr/>
          <p:nvPr/>
        </p:nvSpPr>
        <p:spPr>
          <a:xfrm>
            <a:off x="2642470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0726BD0-13B3-4C46-B285-BAF86F414798}"/>
              </a:ext>
            </a:extLst>
          </p:cNvPr>
          <p:cNvSpPr/>
          <p:nvPr/>
        </p:nvSpPr>
        <p:spPr>
          <a:xfrm>
            <a:off x="3002470" y="448367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2B46D13-B4A4-4F56-8A4E-AEE4AE6E4539}"/>
              </a:ext>
            </a:extLst>
          </p:cNvPr>
          <p:cNvSpPr/>
          <p:nvPr/>
        </p:nvSpPr>
        <p:spPr>
          <a:xfrm>
            <a:off x="3362470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356538B-785D-4895-AC68-E66AE0D04FB5}"/>
              </a:ext>
            </a:extLst>
          </p:cNvPr>
          <p:cNvSpPr/>
          <p:nvPr/>
        </p:nvSpPr>
        <p:spPr>
          <a:xfrm>
            <a:off x="157134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FA3009C-F74F-4FF0-8C3A-C83E2248427E}"/>
              </a:ext>
            </a:extLst>
          </p:cNvPr>
          <p:cNvSpPr/>
          <p:nvPr/>
        </p:nvSpPr>
        <p:spPr>
          <a:xfrm>
            <a:off x="193134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E252946-61F7-4DD6-882C-CFEC32029624}"/>
              </a:ext>
            </a:extLst>
          </p:cNvPr>
          <p:cNvSpPr/>
          <p:nvPr/>
        </p:nvSpPr>
        <p:spPr>
          <a:xfrm>
            <a:off x="229134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3FCB428-3C4A-4C87-9D29-4BF5860105F8}"/>
              </a:ext>
            </a:extLst>
          </p:cNvPr>
          <p:cNvSpPr/>
          <p:nvPr/>
        </p:nvSpPr>
        <p:spPr>
          <a:xfrm>
            <a:off x="2642470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1E222F8-64DA-4BAF-887F-58488AD1C25E}"/>
              </a:ext>
            </a:extLst>
          </p:cNvPr>
          <p:cNvSpPr/>
          <p:nvPr/>
        </p:nvSpPr>
        <p:spPr>
          <a:xfrm>
            <a:off x="3002470" y="484367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70A7046-384C-4260-BF00-94EDFA22AEB0}"/>
              </a:ext>
            </a:extLst>
          </p:cNvPr>
          <p:cNvSpPr/>
          <p:nvPr/>
        </p:nvSpPr>
        <p:spPr>
          <a:xfrm>
            <a:off x="3362470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2924A59-0940-4F28-846B-AD4752CB8E09}"/>
              </a:ext>
            </a:extLst>
          </p:cNvPr>
          <p:cNvSpPr/>
          <p:nvPr/>
        </p:nvSpPr>
        <p:spPr>
          <a:xfrm>
            <a:off x="156918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9AE6F86-0973-4F80-B976-8ACDEDDFD2D7}"/>
              </a:ext>
            </a:extLst>
          </p:cNvPr>
          <p:cNvSpPr/>
          <p:nvPr/>
        </p:nvSpPr>
        <p:spPr>
          <a:xfrm>
            <a:off x="192918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4E26CCA-35FC-4C40-9FEE-4631D0D97E5B}"/>
              </a:ext>
            </a:extLst>
          </p:cNvPr>
          <p:cNvSpPr/>
          <p:nvPr/>
        </p:nvSpPr>
        <p:spPr>
          <a:xfrm>
            <a:off x="228918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6981205-AB73-474A-B1EB-0BC4559FF169}"/>
              </a:ext>
            </a:extLst>
          </p:cNvPr>
          <p:cNvSpPr/>
          <p:nvPr/>
        </p:nvSpPr>
        <p:spPr>
          <a:xfrm>
            <a:off x="2640303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99ECA1B-0B62-44ED-9F42-2114D2E4CF5F}"/>
              </a:ext>
            </a:extLst>
          </p:cNvPr>
          <p:cNvSpPr/>
          <p:nvPr/>
        </p:nvSpPr>
        <p:spPr>
          <a:xfrm>
            <a:off x="3000303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862ECE9-7FEC-43C3-8BC8-AC3E535486A1}"/>
              </a:ext>
            </a:extLst>
          </p:cNvPr>
          <p:cNvSpPr/>
          <p:nvPr/>
        </p:nvSpPr>
        <p:spPr>
          <a:xfrm>
            <a:off x="3360303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689EE3F-7E16-479B-9B20-D4090D5E659B}"/>
              </a:ext>
            </a:extLst>
          </p:cNvPr>
          <p:cNvSpPr/>
          <p:nvPr/>
        </p:nvSpPr>
        <p:spPr>
          <a:xfrm>
            <a:off x="372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3BD8ECA-7B05-44FC-B557-7924A15D455B}"/>
              </a:ext>
            </a:extLst>
          </p:cNvPr>
          <p:cNvSpPr/>
          <p:nvPr/>
        </p:nvSpPr>
        <p:spPr>
          <a:xfrm>
            <a:off x="408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B168C1F-9AD1-4252-9121-0E2623E5C4F4}"/>
              </a:ext>
            </a:extLst>
          </p:cNvPr>
          <p:cNvSpPr/>
          <p:nvPr/>
        </p:nvSpPr>
        <p:spPr>
          <a:xfrm>
            <a:off x="444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0D453CF-788F-45E9-9D8F-2B0BABDA87F0}"/>
              </a:ext>
            </a:extLst>
          </p:cNvPr>
          <p:cNvSpPr/>
          <p:nvPr/>
        </p:nvSpPr>
        <p:spPr>
          <a:xfrm>
            <a:off x="480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2FF396A-7BFC-4BCD-BDEF-B8095A8BADC0}"/>
              </a:ext>
            </a:extLst>
          </p:cNvPr>
          <p:cNvSpPr/>
          <p:nvPr/>
        </p:nvSpPr>
        <p:spPr>
          <a:xfrm>
            <a:off x="516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B2B9360-3FC3-4BAD-A710-27649A9F225C}"/>
              </a:ext>
            </a:extLst>
          </p:cNvPr>
          <p:cNvSpPr/>
          <p:nvPr/>
        </p:nvSpPr>
        <p:spPr>
          <a:xfrm>
            <a:off x="5523938" y="2734322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EBA1250-9D19-4A8E-A8D1-D932594BC417}"/>
              </a:ext>
            </a:extLst>
          </p:cNvPr>
          <p:cNvSpPr/>
          <p:nvPr/>
        </p:nvSpPr>
        <p:spPr>
          <a:xfrm>
            <a:off x="372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74C1992-8A06-4AAD-BF84-2CB65B77D124}"/>
              </a:ext>
            </a:extLst>
          </p:cNvPr>
          <p:cNvSpPr/>
          <p:nvPr/>
        </p:nvSpPr>
        <p:spPr>
          <a:xfrm>
            <a:off x="4083938" y="306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26C5A92-E466-4228-B4CD-E869EAF92DA8}"/>
              </a:ext>
            </a:extLst>
          </p:cNvPr>
          <p:cNvSpPr/>
          <p:nvPr/>
        </p:nvSpPr>
        <p:spPr>
          <a:xfrm>
            <a:off x="444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8BDD091-F1A5-419A-B194-691BE6D58E11}"/>
              </a:ext>
            </a:extLst>
          </p:cNvPr>
          <p:cNvSpPr/>
          <p:nvPr/>
        </p:nvSpPr>
        <p:spPr>
          <a:xfrm>
            <a:off x="480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251C624-8DDB-410D-829E-1C20D4F10FC4}"/>
              </a:ext>
            </a:extLst>
          </p:cNvPr>
          <p:cNvSpPr/>
          <p:nvPr/>
        </p:nvSpPr>
        <p:spPr>
          <a:xfrm>
            <a:off x="516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7107030-F77E-47FA-97EC-BAC1F433EAF1}"/>
              </a:ext>
            </a:extLst>
          </p:cNvPr>
          <p:cNvSpPr/>
          <p:nvPr/>
        </p:nvSpPr>
        <p:spPr>
          <a:xfrm>
            <a:off x="5523938" y="30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2C5F2E8-1282-44DB-960A-A3019A7FAC07}"/>
              </a:ext>
            </a:extLst>
          </p:cNvPr>
          <p:cNvSpPr/>
          <p:nvPr/>
        </p:nvSpPr>
        <p:spPr>
          <a:xfrm>
            <a:off x="372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84EA1F9-10A7-4AC5-8446-283272D3F91C}"/>
              </a:ext>
            </a:extLst>
          </p:cNvPr>
          <p:cNvSpPr/>
          <p:nvPr/>
        </p:nvSpPr>
        <p:spPr>
          <a:xfrm>
            <a:off x="4083938" y="342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0C19276-85EA-4A1C-97BB-4ED91F4A37AA}"/>
              </a:ext>
            </a:extLst>
          </p:cNvPr>
          <p:cNvSpPr/>
          <p:nvPr/>
        </p:nvSpPr>
        <p:spPr>
          <a:xfrm>
            <a:off x="444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D5BDCC-B99D-4905-9326-7F8915579393}"/>
              </a:ext>
            </a:extLst>
          </p:cNvPr>
          <p:cNvSpPr/>
          <p:nvPr/>
        </p:nvSpPr>
        <p:spPr>
          <a:xfrm>
            <a:off x="480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362FAAC-8D0B-47E5-B570-0D700A639D7E}"/>
              </a:ext>
            </a:extLst>
          </p:cNvPr>
          <p:cNvSpPr/>
          <p:nvPr/>
        </p:nvSpPr>
        <p:spPr>
          <a:xfrm>
            <a:off x="516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2D33577-22AC-44A7-80BE-47687CD54D61}"/>
              </a:ext>
            </a:extLst>
          </p:cNvPr>
          <p:cNvSpPr/>
          <p:nvPr/>
        </p:nvSpPr>
        <p:spPr>
          <a:xfrm>
            <a:off x="5523938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2A87996-3F64-4F90-A356-9B0ADB918723}"/>
              </a:ext>
            </a:extLst>
          </p:cNvPr>
          <p:cNvSpPr/>
          <p:nvPr/>
        </p:nvSpPr>
        <p:spPr>
          <a:xfrm>
            <a:off x="3721771" y="378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332997A-6A4B-48A9-9AB4-E81CB89907C9}"/>
              </a:ext>
            </a:extLst>
          </p:cNvPr>
          <p:cNvSpPr/>
          <p:nvPr/>
        </p:nvSpPr>
        <p:spPr>
          <a:xfrm>
            <a:off x="4081771" y="378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4115921-E791-4E0B-9D02-24B644E3CDCB}"/>
              </a:ext>
            </a:extLst>
          </p:cNvPr>
          <p:cNvSpPr/>
          <p:nvPr/>
        </p:nvSpPr>
        <p:spPr>
          <a:xfrm>
            <a:off x="4450649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1B4AF15-1A98-4C78-AAB5-620BB9FE8B37}"/>
              </a:ext>
            </a:extLst>
          </p:cNvPr>
          <p:cNvSpPr/>
          <p:nvPr/>
        </p:nvSpPr>
        <p:spPr>
          <a:xfrm>
            <a:off x="480177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FCA5324-70B8-4AF8-A567-149511C487AC}"/>
              </a:ext>
            </a:extLst>
          </p:cNvPr>
          <p:cNvSpPr/>
          <p:nvPr/>
        </p:nvSpPr>
        <p:spPr>
          <a:xfrm>
            <a:off x="5170649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FFECCEC-23DE-438E-AA14-6FD9E87C2E68}"/>
              </a:ext>
            </a:extLst>
          </p:cNvPr>
          <p:cNvSpPr/>
          <p:nvPr/>
        </p:nvSpPr>
        <p:spPr>
          <a:xfrm>
            <a:off x="5521771" y="37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D575A3C-ECCD-47A9-BBA7-CF682CAB14A4}"/>
              </a:ext>
            </a:extLst>
          </p:cNvPr>
          <p:cNvSpPr/>
          <p:nvPr/>
        </p:nvSpPr>
        <p:spPr>
          <a:xfrm>
            <a:off x="372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E897349-C719-43EC-BFC7-2592C789C7A6}"/>
              </a:ext>
            </a:extLst>
          </p:cNvPr>
          <p:cNvSpPr/>
          <p:nvPr/>
        </p:nvSpPr>
        <p:spPr>
          <a:xfrm>
            <a:off x="4083938" y="414900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0501AE8-90E0-482A-BEA1-BE44F382293E}"/>
              </a:ext>
            </a:extLst>
          </p:cNvPr>
          <p:cNvSpPr/>
          <p:nvPr/>
        </p:nvSpPr>
        <p:spPr>
          <a:xfrm>
            <a:off x="444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6A2F232-5404-48DC-9AD9-F2EE5F85C210}"/>
              </a:ext>
            </a:extLst>
          </p:cNvPr>
          <p:cNvSpPr/>
          <p:nvPr/>
        </p:nvSpPr>
        <p:spPr>
          <a:xfrm>
            <a:off x="480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A59D954-8CAF-43CE-BDAA-17335E3433F9}"/>
              </a:ext>
            </a:extLst>
          </p:cNvPr>
          <p:cNvSpPr/>
          <p:nvPr/>
        </p:nvSpPr>
        <p:spPr>
          <a:xfrm>
            <a:off x="516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D42CD95-F609-4A0E-B4AC-694B3B871203}"/>
              </a:ext>
            </a:extLst>
          </p:cNvPr>
          <p:cNvSpPr/>
          <p:nvPr/>
        </p:nvSpPr>
        <p:spPr>
          <a:xfrm>
            <a:off x="5523938" y="41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6DC672D-C6ED-48AC-BFCE-108690A0FE1A}"/>
              </a:ext>
            </a:extLst>
          </p:cNvPr>
          <p:cNvSpPr/>
          <p:nvPr/>
        </p:nvSpPr>
        <p:spPr>
          <a:xfrm>
            <a:off x="372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86CEABE-DD9D-4936-B905-95638B07ED57}"/>
              </a:ext>
            </a:extLst>
          </p:cNvPr>
          <p:cNvSpPr/>
          <p:nvPr/>
        </p:nvSpPr>
        <p:spPr>
          <a:xfrm>
            <a:off x="4083938" y="448367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3B52D3E-5500-479D-A1CB-9F209A40A36B}"/>
              </a:ext>
            </a:extLst>
          </p:cNvPr>
          <p:cNvSpPr/>
          <p:nvPr/>
        </p:nvSpPr>
        <p:spPr>
          <a:xfrm>
            <a:off x="444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43B5B1E-9F56-48BA-BCFB-9A016381A31D}"/>
              </a:ext>
            </a:extLst>
          </p:cNvPr>
          <p:cNvSpPr/>
          <p:nvPr/>
        </p:nvSpPr>
        <p:spPr>
          <a:xfrm>
            <a:off x="480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A3C9758-13B2-4C6E-811B-EA0633E88F53}"/>
              </a:ext>
            </a:extLst>
          </p:cNvPr>
          <p:cNvSpPr/>
          <p:nvPr/>
        </p:nvSpPr>
        <p:spPr>
          <a:xfrm>
            <a:off x="516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1EF85C8-3DB7-4471-8B82-9C43C59B7E1C}"/>
              </a:ext>
            </a:extLst>
          </p:cNvPr>
          <p:cNvSpPr/>
          <p:nvPr/>
        </p:nvSpPr>
        <p:spPr>
          <a:xfrm>
            <a:off x="5523938" y="448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6B903AD-719A-4168-9F96-A998617E83B5}"/>
              </a:ext>
            </a:extLst>
          </p:cNvPr>
          <p:cNvSpPr/>
          <p:nvPr/>
        </p:nvSpPr>
        <p:spPr>
          <a:xfrm>
            <a:off x="372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87992D05-2B80-41FC-A5A6-0E82561AC9B4}"/>
              </a:ext>
            </a:extLst>
          </p:cNvPr>
          <p:cNvSpPr/>
          <p:nvPr/>
        </p:nvSpPr>
        <p:spPr>
          <a:xfrm>
            <a:off x="4083938" y="484367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A558027-D6AA-41F8-BA17-C33375E7CD85}"/>
              </a:ext>
            </a:extLst>
          </p:cNvPr>
          <p:cNvSpPr/>
          <p:nvPr/>
        </p:nvSpPr>
        <p:spPr>
          <a:xfrm>
            <a:off x="444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AEAB1D7-7B00-452E-95EB-DD2148D19D5C}"/>
              </a:ext>
            </a:extLst>
          </p:cNvPr>
          <p:cNvSpPr/>
          <p:nvPr/>
        </p:nvSpPr>
        <p:spPr>
          <a:xfrm>
            <a:off x="480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51C7D17-041D-47A0-958D-7E23A2850082}"/>
              </a:ext>
            </a:extLst>
          </p:cNvPr>
          <p:cNvSpPr/>
          <p:nvPr/>
        </p:nvSpPr>
        <p:spPr>
          <a:xfrm>
            <a:off x="516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4D00A12-B747-4390-BE4A-9AA3198297D5}"/>
              </a:ext>
            </a:extLst>
          </p:cNvPr>
          <p:cNvSpPr/>
          <p:nvPr/>
        </p:nvSpPr>
        <p:spPr>
          <a:xfrm>
            <a:off x="5523938" y="48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B30AE686-F371-4E23-8D17-EB2639E021FA}"/>
              </a:ext>
            </a:extLst>
          </p:cNvPr>
          <p:cNvSpPr/>
          <p:nvPr/>
        </p:nvSpPr>
        <p:spPr>
          <a:xfrm>
            <a:off x="372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3D84431-EC1B-45BB-A41C-B735B79D7B2A}"/>
              </a:ext>
            </a:extLst>
          </p:cNvPr>
          <p:cNvSpPr/>
          <p:nvPr/>
        </p:nvSpPr>
        <p:spPr>
          <a:xfrm>
            <a:off x="408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9E9D3E4-1A03-4551-B6DD-3971A8027BCE}"/>
              </a:ext>
            </a:extLst>
          </p:cNvPr>
          <p:cNvSpPr/>
          <p:nvPr/>
        </p:nvSpPr>
        <p:spPr>
          <a:xfrm>
            <a:off x="444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C0CA712-E634-4E8A-B406-04A363A15646}"/>
              </a:ext>
            </a:extLst>
          </p:cNvPr>
          <p:cNvSpPr/>
          <p:nvPr/>
        </p:nvSpPr>
        <p:spPr>
          <a:xfrm>
            <a:off x="480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B350B8F-89EF-4F7E-8148-58E7455C434D}"/>
              </a:ext>
            </a:extLst>
          </p:cNvPr>
          <p:cNvSpPr/>
          <p:nvPr/>
        </p:nvSpPr>
        <p:spPr>
          <a:xfrm>
            <a:off x="516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C71A9B1-0323-4AC3-89E7-6B8AAFF7C825}"/>
              </a:ext>
            </a:extLst>
          </p:cNvPr>
          <p:cNvSpPr/>
          <p:nvPr/>
        </p:nvSpPr>
        <p:spPr>
          <a:xfrm>
            <a:off x="5521771" y="520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23F2C01-3569-485C-A371-62505F309994}"/>
              </a:ext>
            </a:extLst>
          </p:cNvPr>
          <p:cNvSpPr/>
          <p:nvPr/>
        </p:nvSpPr>
        <p:spPr>
          <a:xfrm>
            <a:off x="3037828" y="3069001"/>
            <a:ext cx="288000" cy="2134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42579F0-7A7D-4893-AF36-84356050173D}"/>
              </a:ext>
            </a:extLst>
          </p:cNvPr>
          <p:cNvSpPr/>
          <p:nvPr/>
        </p:nvSpPr>
        <p:spPr>
          <a:xfrm>
            <a:off x="4116687" y="3077425"/>
            <a:ext cx="288000" cy="2134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1F2312B-B060-4450-8CEE-1974F1FD1952}"/>
              </a:ext>
            </a:extLst>
          </p:cNvPr>
          <p:cNvSpPr/>
          <p:nvPr/>
        </p:nvSpPr>
        <p:spPr>
          <a:xfrm>
            <a:off x="3375296" y="3826346"/>
            <a:ext cx="721468" cy="28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5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35241-5738-46BB-A520-8AEC43F5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B90B8-8AF5-41F1-B4EE-A4188F40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問題を置き換える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1x1</a:t>
            </a:r>
            <a:r>
              <a:rPr kumimoji="1" lang="ja-JP" altLang="en-US" dirty="0"/>
              <a:t>の板を縦向き</a:t>
            </a:r>
            <a:r>
              <a:rPr kumimoji="1" lang="en-US" altLang="ja-JP" dirty="0"/>
              <a:t>or</a:t>
            </a:r>
            <a:r>
              <a:rPr kumimoji="1" lang="ja-JP" altLang="en-US" dirty="0"/>
              <a:t>横向きで置く</a:t>
            </a:r>
            <a:endParaRPr kumimoji="1" lang="en-US" altLang="ja-JP" dirty="0"/>
          </a:p>
          <a:p>
            <a:pPr lvl="1"/>
            <a:r>
              <a:rPr lang="ja-JP" altLang="en-US" dirty="0"/>
              <a:t>板を置いたらコスト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縦向きに置いた板が縦向きに並んだら報酬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横向きに置いた板が横向きに並んだら報酬</a:t>
            </a:r>
            <a:r>
              <a:rPr lang="en-US" altLang="ja-JP" dirty="0"/>
              <a:t>1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 dirty="0"/>
              <a:t>全体でコスト</a:t>
            </a:r>
            <a:r>
              <a:rPr lang="en-US" altLang="ja-JP" dirty="0"/>
              <a:t>1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BED013-A4EC-438C-80A3-588D9B3F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293C68-104D-4735-940C-2C54A0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592942-512E-4A8F-8FF2-90ECC389AA34}"/>
              </a:ext>
            </a:extLst>
          </p:cNvPr>
          <p:cNvSpPr/>
          <p:nvPr/>
        </p:nvSpPr>
        <p:spPr>
          <a:xfrm>
            <a:off x="2201663" y="390617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8FAA31-42FC-4DC3-8332-451D872650A8}"/>
              </a:ext>
            </a:extLst>
          </p:cNvPr>
          <p:cNvSpPr/>
          <p:nvPr/>
        </p:nvSpPr>
        <p:spPr>
          <a:xfrm>
            <a:off x="2201663" y="426617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6D6835-B065-418E-8EE2-213AAE281D35}"/>
              </a:ext>
            </a:extLst>
          </p:cNvPr>
          <p:cNvSpPr/>
          <p:nvPr/>
        </p:nvSpPr>
        <p:spPr>
          <a:xfrm>
            <a:off x="2201663" y="462617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012507-4679-4D29-91C2-B55241ABF7DB}"/>
              </a:ext>
            </a:extLst>
          </p:cNvPr>
          <p:cNvSpPr/>
          <p:nvPr/>
        </p:nvSpPr>
        <p:spPr>
          <a:xfrm>
            <a:off x="2201663" y="498617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B2CA469-0614-4C5D-83A1-9C4C030F8D3E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2381663" y="3906175"/>
            <a:ext cx="0" cy="3600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1015A4B-6FF0-477B-A59C-0D4A2C160CB0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>
            <a:off x="2381663" y="4266175"/>
            <a:ext cx="0" cy="3600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06D66AC-EF90-40F7-8977-F0BA2785987D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>
            <a:off x="2381663" y="4626175"/>
            <a:ext cx="0" cy="3600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0B6BE2-50A6-48E9-A284-973F3C33A32A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381663" y="4986175"/>
            <a:ext cx="0" cy="3600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98B9FC54-FA20-4F23-ABE3-A6E79D9B2AD5}"/>
              </a:ext>
            </a:extLst>
          </p:cNvPr>
          <p:cNvSpPr/>
          <p:nvPr/>
        </p:nvSpPr>
        <p:spPr>
          <a:xfrm>
            <a:off x="2997527" y="5058280"/>
            <a:ext cx="1013668" cy="287895"/>
          </a:xfrm>
          <a:prstGeom prst="wedgeRectCallout">
            <a:avLst>
              <a:gd name="adj1" fmla="val -82081"/>
              <a:gd name="adj2" fmla="val 30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コスト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DB0C3F08-EECA-4F00-A9B8-EAB893FA7549}"/>
              </a:ext>
            </a:extLst>
          </p:cNvPr>
          <p:cNvSpPr/>
          <p:nvPr/>
        </p:nvSpPr>
        <p:spPr>
          <a:xfrm>
            <a:off x="2997527" y="4698280"/>
            <a:ext cx="1013668" cy="287895"/>
          </a:xfrm>
          <a:prstGeom prst="wedgeRectCallout">
            <a:avLst>
              <a:gd name="adj1" fmla="val -82081"/>
              <a:gd name="adj2" fmla="val 30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コスト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48599842-F620-43A7-B589-AA4F615B08B3}"/>
              </a:ext>
            </a:extLst>
          </p:cNvPr>
          <p:cNvSpPr/>
          <p:nvPr/>
        </p:nvSpPr>
        <p:spPr>
          <a:xfrm>
            <a:off x="2997527" y="4338280"/>
            <a:ext cx="1013668" cy="287895"/>
          </a:xfrm>
          <a:prstGeom prst="wedgeRectCallout">
            <a:avLst>
              <a:gd name="adj1" fmla="val -82081"/>
              <a:gd name="adj2" fmla="val 30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コスト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D98772FD-BED0-4600-B372-17CF5DC9E993}"/>
              </a:ext>
            </a:extLst>
          </p:cNvPr>
          <p:cNvSpPr/>
          <p:nvPr/>
        </p:nvSpPr>
        <p:spPr>
          <a:xfrm>
            <a:off x="2997527" y="3983917"/>
            <a:ext cx="1013668" cy="287895"/>
          </a:xfrm>
          <a:prstGeom prst="wedgeRectCallout">
            <a:avLst>
              <a:gd name="adj1" fmla="val -82081"/>
              <a:gd name="adj2" fmla="val 30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コスト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71DF709B-0506-4A52-99C8-F0A29DB642E0}"/>
              </a:ext>
            </a:extLst>
          </p:cNvPr>
          <p:cNvSpPr/>
          <p:nvPr/>
        </p:nvSpPr>
        <p:spPr>
          <a:xfrm>
            <a:off x="1007996" y="4142972"/>
            <a:ext cx="1013668" cy="287895"/>
          </a:xfrm>
          <a:prstGeom prst="wedgeRectCallout">
            <a:avLst>
              <a:gd name="adj1" fmla="val 65929"/>
              <a:gd name="adj2" fmla="val -62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報酬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A85CCBBD-FCC0-455F-8696-26B6774EA242}"/>
              </a:ext>
            </a:extLst>
          </p:cNvPr>
          <p:cNvSpPr/>
          <p:nvPr/>
        </p:nvSpPr>
        <p:spPr>
          <a:xfrm>
            <a:off x="1007996" y="4508407"/>
            <a:ext cx="1013668" cy="287895"/>
          </a:xfrm>
          <a:prstGeom prst="wedgeRectCallout">
            <a:avLst>
              <a:gd name="adj1" fmla="val 65929"/>
              <a:gd name="adj2" fmla="val -62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報酬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60D913C2-9FAF-4B90-9A0C-330B6CFEC96B}"/>
              </a:ext>
            </a:extLst>
          </p:cNvPr>
          <p:cNvSpPr/>
          <p:nvPr/>
        </p:nvSpPr>
        <p:spPr>
          <a:xfrm>
            <a:off x="1007996" y="4873842"/>
            <a:ext cx="1013668" cy="287895"/>
          </a:xfrm>
          <a:prstGeom prst="wedgeRectCallout">
            <a:avLst>
              <a:gd name="adj1" fmla="val 65929"/>
              <a:gd name="adj2" fmla="val -62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報酬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178C3D3-091E-4EBB-9250-34FE40A0FA3D}"/>
              </a:ext>
            </a:extLst>
          </p:cNvPr>
          <p:cNvSpPr/>
          <p:nvPr/>
        </p:nvSpPr>
        <p:spPr>
          <a:xfrm>
            <a:off x="719092" y="3429000"/>
            <a:ext cx="3968318" cy="2448017"/>
          </a:xfrm>
          <a:prstGeom prst="rect">
            <a:avLst/>
          </a:prstGeom>
          <a:noFill/>
          <a:ln w="3492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1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35241-5738-46BB-A520-8AEC43F5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CB90B8-8AF5-41F1-B4EE-A4188F40D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さっきの</a:t>
                </a:r>
                <a:r>
                  <a:rPr lang="ja-JP" altLang="en-US" dirty="0" err="1"/>
                  <a:t>は</a:t>
                </a:r>
                <a:r>
                  <a:rPr lang="ja-JP" altLang="en-US" dirty="0"/>
                  <a:t>燃やす埋めるそのまま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>
                    <a:hlinkClick r:id="rId2"/>
                  </a:rPr>
                  <a:t>http://yosupo.hatenablog.com/entry/2015/03/31/134336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Ford-Fulkerson</a:t>
                </a:r>
                <a:r>
                  <a:rPr lang="ja-JP" altLang="en-US" dirty="0"/>
                  <a:t>法だと，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で不安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実際は間に合ってしまうけど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容量がほとんど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なので，</a:t>
                </a:r>
                <a:r>
                  <a:rPr lang="en-US" altLang="ja-JP" dirty="0" err="1"/>
                  <a:t>Dinic</a:t>
                </a:r>
                <a:r>
                  <a:rPr lang="ja-JP" altLang="en-US" dirty="0"/>
                  <a:t>法だと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で</a:t>
                </a:r>
                <a:br>
                  <a:rPr lang="en-US" altLang="ja-JP" dirty="0"/>
                </a:br>
                <a:r>
                  <a:rPr lang="ja-JP" altLang="en-US" dirty="0"/>
                  <a:t>間に合う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				</a:t>
                </a:r>
              </a:p>
              <a:p>
                <a:pPr lvl="1"/>
                <a:endParaRPr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CB90B8-8AF5-41F1-B4EE-A4188F40D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9" t="-2166" r="-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BED013-A4EC-438C-80A3-588D9B3F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293C68-104D-4735-940C-2C54A0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05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58A41-930E-4AB8-A4DD-8101B35F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E03BA-0B71-4635-B767-3AB08BAD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9DE05E-7E3C-4C7E-A8CE-05A93367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3F5B25-F2F1-40F2-A43D-A37F61D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8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46618</TotalTime>
  <Words>186</Words>
  <Application>Microsoft Office PowerPoint</Application>
  <PresentationFormat>画面に合わせる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源真ゴシック等幅 Normal</vt:lpstr>
      <vt:lpstr>游ゴシック</vt:lpstr>
      <vt:lpstr>Arial</vt:lpstr>
      <vt:lpstr>Calibri</vt:lpstr>
      <vt:lpstr>Cambria Math</vt:lpstr>
      <vt:lpstr>Office テーマ</vt:lpstr>
      <vt:lpstr>H 板 解説</vt:lpstr>
      <vt:lpstr>問題概要</vt:lpstr>
      <vt:lpstr>問題概要</vt:lpstr>
      <vt:lpstr>考察</vt:lpstr>
      <vt:lpstr>解法</vt:lpstr>
      <vt:lpstr>統計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祐也 川端</dc:creator>
  <cp:lastModifiedBy>川端 祐也</cp:lastModifiedBy>
  <cp:revision>490</cp:revision>
  <cp:lastPrinted>2018-07-20T05:55:12Z</cp:lastPrinted>
  <dcterms:created xsi:type="dcterms:W3CDTF">2018-04-20T06:59:00Z</dcterms:created>
  <dcterms:modified xsi:type="dcterms:W3CDTF">2018-09-19T08:34:14Z</dcterms:modified>
</cp:coreProperties>
</file>