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6DC51-6DB7-48AF-9059-F95CA8A05F6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D51248-4EA2-412E-85E0-9BAFEDF23121}">
      <dgm:prSet/>
      <dgm:spPr/>
      <dgm:t>
        <a:bodyPr/>
        <a:lstStyle/>
        <a:p>
          <a:r>
            <a:rPr lang="is-IS"/>
            <a:t>Allar teikningar okkar í þessum áfanga eru aðgengilegar öllum</a:t>
          </a:r>
          <a:endParaRPr lang="en-US"/>
        </a:p>
      </dgm:t>
    </dgm:pt>
    <dgm:pt modelId="{83B54A7C-6A1B-44F7-A7A1-6B0D025A7B1D}" type="parTrans" cxnId="{DA15CECC-1248-4B3D-AE70-E6A73F7F3EF3}">
      <dgm:prSet/>
      <dgm:spPr/>
      <dgm:t>
        <a:bodyPr/>
        <a:lstStyle/>
        <a:p>
          <a:endParaRPr lang="en-US"/>
        </a:p>
      </dgm:t>
    </dgm:pt>
    <dgm:pt modelId="{1BFF5CD6-AB59-44DB-82A0-8E0C8F8D8A1F}" type="sibTrans" cxnId="{DA15CECC-1248-4B3D-AE70-E6A73F7F3E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6D7020-A4FC-433F-917F-6DAE32BBD25A}">
      <dgm:prSet/>
      <dgm:spPr/>
      <dgm:t>
        <a:bodyPr/>
        <a:lstStyle/>
        <a:p>
          <a:r>
            <a:rPr lang="is-IS"/>
            <a:t>Einkanot leyfð</a:t>
          </a:r>
          <a:endParaRPr lang="en-US"/>
        </a:p>
      </dgm:t>
    </dgm:pt>
    <dgm:pt modelId="{20040448-835A-4796-B706-1B95C3CE44A1}" type="parTrans" cxnId="{E8141083-CE60-429B-A7B0-1CCDEC1272FA}">
      <dgm:prSet/>
      <dgm:spPr/>
      <dgm:t>
        <a:bodyPr/>
        <a:lstStyle/>
        <a:p>
          <a:endParaRPr lang="en-US"/>
        </a:p>
      </dgm:t>
    </dgm:pt>
    <dgm:pt modelId="{9F8892DC-73DD-495C-8422-9CEA48C9636C}" type="sibTrans" cxnId="{E8141083-CE60-429B-A7B0-1CCDEC1272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CD00FB-2BC1-40F4-9387-2DFB39EED5FF}">
      <dgm:prSet/>
      <dgm:spPr/>
      <dgm:t>
        <a:bodyPr/>
        <a:lstStyle/>
        <a:p>
          <a:r>
            <a:rPr lang="is-IS" dirty="0"/>
            <a:t>Ekki má setja hluti á sölu án leyfis höfunda</a:t>
          </a:r>
          <a:endParaRPr lang="en-US" dirty="0"/>
        </a:p>
      </dgm:t>
    </dgm:pt>
    <dgm:pt modelId="{A4F2742E-CACA-40C3-8D6C-EDDEC23FF0B9}" type="parTrans" cxnId="{07B9717A-A04D-400B-8CF1-F86995CFC24F}">
      <dgm:prSet/>
      <dgm:spPr/>
      <dgm:t>
        <a:bodyPr/>
        <a:lstStyle/>
        <a:p>
          <a:endParaRPr lang="en-US"/>
        </a:p>
      </dgm:t>
    </dgm:pt>
    <dgm:pt modelId="{244DC1A1-4389-4A58-BDB9-FD6492FDE951}" type="sibTrans" cxnId="{07B9717A-A04D-400B-8CF1-F86995CFC2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743B0B-BE1B-4FE9-8A3B-517E70A06EE2}" type="pres">
      <dgm:prSet presAssocID="{0CF6DC51-6DB7-48AF-9059-F95CA8A05F69}" presName="Name0" presStyleCnt="0">
        <dgm:presLayoutVars>
          <dgm:animLvl val="lvl"/>
          <dgm:resizeHandles val="exact"/>
        </dgm:presLayoutVars>
      </dgm:prSet>
      <dgm:spPr/>
    </dgm:pt>
    <dgm:pt modelId="{65EA902C-693E-4FFF-9868-C3C3A933DF65}" type="pres">
      <dgm:prSet presAssocID="{B8D51248-4EA2-412E-85E0-9BAFEDF23121}" presName="compositeNode" presStyleCnt="0">
        <dgm:presLayoutVars>
          <dgm:bulletEnabled val="1"/>
        </dgm:presLayoutVars>
      </dgm:prSet>
      <dgm:spPr/>
    </dgm:pt>
    <dgm:pt modelId="{335693B5-FE75-4BC0-AEAF-537D8B58775F}" type="pres">
      <dgm:prSet presAssocID="{B8D51248-4EA2-412E-85E0-9BAFEDF23121}" presName="bgRect" presStyleLbl="bgAccFollowNode1" presStyleIdx="0" presStyleCnt="3"/>
      <dgm:spPr/>
    </dgm:pt>
    <dgm:pt modelId="{0F9649BA-BCB7-4FAC-8674-E1A4ECCEDC6F}" type="pres">
      <dgm:prSet presAssocID="{1BFF5CD6-AB59-44DB-82A0-8E0C8F8D8A1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1A1D1A0-0858-4602-9475-E6CD52DF013E}" type="pres">
      <dgm:prSet presAssocID="{B8D51248-4EA2-412E-85E0-9BAFEDF23121}" presName="bottomLine" presStyleLbl="alignNode1" presStyleIdx="1" presStyleCnt="6">
        <dgm:presLayoutVars/>
      </dgm:prSet>
      <dgm:spPr/>
    </dgm:pt>
    <dgm:pt modelId="{299433DB-A4FA-4DDE-8C0F-C5F7DCE59518}" type="pres">
      <dgm:prSet presAssocID="{B8D51248-4EA2-412E-85E0-9BAFEDF23121}" presName="nodeText" presStyleLbl="bgAccFollowNode1" presStyleIdx="0" presStyleCnt="3">
        <dgm:presLayoutVars>
          <dgm:bulletEnabled val="1"/>
        </dgm:presLayoutVars>
      </dgm:prSet>
      <dgm:spPr/>
    </dgm:pt>
    <dgm:pt modelId="{A59D0DE2-6DC8-457D-9F45-91BB2E8B14FF}" type="pres">
      <dgm:prSet presAssocID="{1BFF5CD6-AB59-44DB-82A0-8E0C8F8D8A1F}" presName="sibTrans" presStyleCnt="0"/>
      <dgm:spPr/>
    </dgm:pt>
    <dgm:pt modelId="{3BF8D917-50F6-4CED-BEF0-745E76A7F511}" type="pres">
      <dgm:prSet presAssocID="{546D7020-A4FC-433F-917F-6DAE32BBD25A}" presName="compositeNode" presStyleCnt="0">
        <dgm:presLayoutVars>
          <dgm:bulletEnabled val="1"/>
        </dgm:presLayoutVars>
      </dgm:prSet>
      <dgm:spPr/>
    </dgm:pt>
    <dgm:pt modelId="{DEE15122-3E3D-48AB-ACF2-51483720CE7F}" type="pres">
      <dgm:prSet presAssocID="{546D7020-A4FC-433F-917F-6DAE32BBD25A}" presName="bgRect" presStyleLbl="bgAccFollowNode1" presStyleIdx="1" presStyleCnt="3"/>
      <dgm:spPr/>
    </dgm:pt>
    <dgm:pt modelId="{9EB0398E-684D-4D9D-B7FE-14C2AB51412F}" type="pres">
      <dgm:prSet presAssocID="{9F8892DC-73DD-495C-8422-9CEA48C9636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644CD31-ECC5-4774-9C6C-88CD94077B08}" type="pres">
      <dgm:prSet presAssocID="{546D7020-A4FC-433F-917F-6DAE32BBD25A}" presName="bottomLine" presStyleLbl="alignNode1" presStyleIdx="3" presStyleCnt="6">
        <dgm:presLayoutVars/>
      </dgm:prSet>
      <dgm:spPr/>
    </dgm:pt>
    <dgm:pt modelId="{53A53712-FD1F-4A4A-B836-9B6F050826ED}" type="pres">
      <dgm:prSet presAssocID="{546D7020-A4FC-433F-917F-6DAE32BBD25A}" presName="nodeText" presStyleLbl="bgAccFollowNode1" presStyleIdx="1" presStyleCnt="3">
        <dgm:presLayoutVars>
          <dgm:bulletEnabled val="1"/>
        </dgm:presLayoutVars>
      </dgm:prSet>
      <dgm:spPr/>
    </dgm:pt>
    <dgm:pt modelId="{FE406D9E-C4A6-4B55-A528-18B2BD64634A}" type="pres">
      <dgm:prSet presAssocID="{9F8892DC-73DD-495C-8422-9CEA48C9636C}" presName="sibTrans" presStyleCnt="0"/>
      <dgm:spPr/>
    </dgm:pt>
    <dgm:pt modelId="{E76A1E9F-675D-4624-BF1F-B442898CBF17}" type="pres">
      <dgm:prSet presAssocID="{00CD00FB-2BC1-40F4-9387-2DFB39EED5FF}" presName="compositeNode" presStyleCnt="0">
        <dgm:presLayoutVars>
          <dgm:bulletEnabled val="1"/>
        </dgm:presLayoutVars>
      </dgm:prSet>
      <dgm:spPr/>
    </dgm:pt>
    <dgm:pt modelId="{7793F5FD-5AF2-4405-877B-00090E598A41}" type="pres">
      <dgm:prSet presAssocID="{00CD00FB-2BC1-40F4-9387-2DFB39EED5FF}" presName="bgRect" presStyleLbl="bgAccFollowNode1" presStyleIdx="2" presStyleCnt="3"/>
      <dgm:spPr/>
    </dgm:pt>
    <dgm:pt modelId="{03932478-0833-4D54-83F9-96BB2A092D70}" type="pres">
      <dgm:prSet presAssocID="{244DC1A1-4389-4A58-BDB9-FD6492FDE9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E4630AA-ADAA-4AAD-971A-46D1BDE4405B}" type="pres">
      <dgm:prSet presAssocID="{00CD00FB-2BC1-40F4-9387-2DFB39EED5FF}" presName="bottomLine" presStyleLbl="alignNode1" presStyleIdx="5" presStyleCnt="6">
        <dgm:presLayoutVars/>
      </dgm:prSet>
      <dgm:spPr/>
    </dgm:pt>
    <dgm:pt modelId="{7D825702-BA11-40F4-BAD9-734C85DA9FFB}" type="pres">
      <dgm:prSet presAssocID="{00CD00FB-2BC1-40F4-9387-2DFB39EED5F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BE30818-C7E1-4D72-897E-5FAF5384B1D4}" type="presOf" srcId="{00CD00FB-2BC1-40F4-9387-2DFB39EED5FF}" destId="{7D825702-BA11-40F4-BAD9-734C85DA9FFB}" srcOrd="1" destOrd="0" presId="urn:microsoft.com/office/officeart/2016/7/layout/BasicLinearProcessNumbered"/>
    <dgm:cxn modelId="{716C3819-5DA7-4800-BE79-307338CE5775}" type="presOf" srcId="{244DC1A1-4389-4A58-BDB9-FD6492FDE951}" destId="{03932478-0833-4D54-83F9-96BB2A092D70}" srcOrd="0" destOrd="0" presId="urn:microsoft.com/office/officeart/2016/7/layout/BasicLinearProcessNumbered"/>
    <dgm:cxn modelId="{D7D1B41B-3898-4749-AA3C-BAE6A5A31073}" type="presOf" srcId="{B8D51248-4EA2-412E-85E0-9BAFEDF23121}" destId="{335693B5-FE75-4BC0-AEAF-537D8B58775F}" srcOrd="0" destOrd="0" presId="urn:microsoft.com/office/officeart/2016/7/layout/BasicLinearProcessNumbered"/>
    <dgm:cxn modelId="{BD439E1F-C54F-448B-9DD7-280ED44594C4}" type="presOf" srcId="{546D7020-A4FC-433F-917F-6DAE32BBD25A}" destId="{53A53712-FD1F-4A4A-B836-9B6F050826ED}" srcOrd="1" destOrd="0" presId="urn:microsoft.com/office/officeart/2016/7/layout/BasicLinearProcessNumbered"/>
    <dgm:cxn modelId="{489BBC36-0217-4371-9894-1F73A9D16C0C}" type="presOf" srcId="{9F8892DC-73DD-495C-8422-9CEA48C9636C}" destId="{9EB0398E-684D-4D9D-B7FE-14C2AB51412F}" srcOrd="0" destOrd="0" presId="urn:microsoft.com/office/officeart/2016/7/layout/BasicLinearProcessNumbered"/>
    <dgm:cxn modelId="{299A223A-844C-4C29-AEBE-72F0EFEDC214}" type="presOf" srcId="{0CF6DC51-6DB7-48AF-9059-F95CA8A05F69}" destId="{36743B0B-BE1B-4FE9-8A3B-517E70A06EE2}" srcOrd="0" destOrd="0" presId="urn:microsoft.com/office/officeart/2016/7/layout/BasicLinearProcessNumbered"/>
    <dgm:cxn modelId="{7948B948-8F49-4956-912C-CE3C03CDA0B1}" type="presOf" srcId="{B8D51248-4EA2-412E-85E0-9BAFEDF23121}" destId="{299433DB-A4FA-4DDE-8C0F-C5F7DCE59518}" srcOrd="1" destOrd="0" presId="urn:microsoft.com/office/officeart/2016/7/layout/BasicLinearProcessNumbered"/>
    <dgm:cxn modelId="{5FD93176-FBBD-4027-965F-7DE38FA3F77A}" type="presOf" srcId="{546D7020-A4FC-433F-917F-6DAE32BBD25A}" destId="{DEE15122-3E3D-48AB-ACF2-51483720CE7F}" srcOrd="0" destOrd="0" presId="urn:microsoft.com/office/officeart/2016/7/layout/BasicLinearProcessNumbered"/>
    <dgm:cxn modelId="{07B9717A-A04D-400B-8CF1-F86995CFC24F}" srcId="{0CF6DC51-6DB7-48AF-9059-F95CA8A05F69}" destId="{00CD00FB-2BC1-40F4-9387-2DFB39EED5FF}" srcOrd="2" destOrd="0" parTransId="{A4F2742E-CACA-40C3-8D6C-EDDEC23FF0B9}" sibTransId="{244DC1A1-4389-4A58-BDB9-FD6492FDE951}"/>
    <dgm:cxn modelId="{E8141083-CE60-429B-A7B0-1CCDEC1272FA}" srcId="{0CF6DC51-6DB7-48AF-9059-F95CA8A05F69}" destId="{546D7020-A4FC-433F-917F-6DAE32BBD25A}" srcOrd="1" destOrd="0" parTransId="{20040448-835A-4796-B706-1B95C3CE44A1}" sibTransId="{9F8892DC-73DD-495C-8422-9CEA48C9636C}"/>
    <dgm:cxn modelId="{82AD088C-0BBC-4100-8940-B3E2F4F0F787}" type="presOf" srcId="{00CD00FB-2BC1-40F4-9387-2DFB39EED5FF}" destId="{7793F5FD-5AF2-4405-877B-00090E598A41}" srcOrd="0" destOrd="0" presId="urn:microsoft.com/office/officeart/2016/7/layout/BasicLinearProcessNumbered"/>
    <dgm:cxn modelId="{4F778ABC-20C4-4598-AAC7-DA2311B32E43}" type="presOf" srcId="{1BFF5CD6-AB59-44DB-82A0-8E0C8F8D8A1F}" destId="{0F9649BA-BCB7-4FAC-8674-E1A4ECCEDC6F}" srcOrd="0" destOrd="0" presId="urn:microsoft.com/office/officeart/2016/7/layout/BasicLinearProcessNumbered"/>
    <dgm:cxn modelId="{DA15CECC-1248-4B3D-AE70-E6A73F7F3EF3}" srcId="{0CF6DC51-6DB7-48AF-9059-F95CA8A05F69}" destId="{B8D51248-4EA2-412E-85E0-9BAFEDF23121}" srcOrd="0" destOrd="0" parTransId="{83B54A7C-6A1B-44F7-A7A1-6B0D025A7B1D}" sibTransId="{1BFF5CD6-AB59-44DB-82A0-8E0C8F8D8A1F}"/>
    <dgm:cxn modelId="{EC21DDF5-6F59-4F44-AEE0-5338F3221968}" type="presParOf" srcId="{36743B0B-BE1B-4FE9-8A3B-517E70A06EE2}" destId="{65EA902C-693E-4FFF-9868-C3C3A933DF65}" srcOrd="0" destOrd="0" presId="urn:microsoft.com/office/officeart/2016/7/layout/BasicLinearProcessNumbered"/>
    <dgm:cxn modelId="{C5044FAA-BE81-47BE-8012-C0B25658AC86}" type="presParOf" srcId="{65EA902C-693E-4FFF-9868-C3C3A933DF65}" destId="{335693B5-FE75-4BC0-AEAF-537D8B58775F}" srcOrd="0" destOrd="0" presId="urn:microsoft.com/office/officeart/2016/7/layout/BasicLinearProcessNumbered"/>
    <dgm:cxn modelId="{4C40EF8C-19D0-4685-A951-F14AC38B1973}" type="presParOf" srcId="{65EA902C-693E-4FFF-9868-C3C3A933DF65}" destId="{0F9649BA-BCB7-4FAC-8674-E1A4ECCEDC6F}" srcOrd="1" destOrd="0" presId="urn:microsoft.com/office/officeart/2016/7/layout/BasicLinearProcessNumbered"/>
    <dgm:cxn modelId="{7F61B89D-F8D9-44F7-928E-5CC0D21A8DEA}" type="presParOf" srcId="{65EA902C-693E-4FFF-9868-C3C3A933DF65}" destId="{51A1D1A0-0858-4602-9475-E6CD52DF013E}" srcOrd="2" destOrd="0" presId="urn:microsoft.com/office/officeart/2016/7/layout/BasicLinearProcessNumbered"/>
    <dgm:cxn modelId="{0B426CB9-FD8E-452B-8901-A9E96406E5E2}" type="presParOf" srcId="{65EA902C-693E-4FFF-9868-C3C3A933DF65}" destId="{299433DB-A4FA-4DDE-8C0F-C5F7DCE59518}" srcOrd="3" destOrd="0" presId="urn:microsoft.com/office/officeart/2016/7/layout/BasicLinearProcessNumbered"/>
    <dgm:cxn modelId="{5435E4EC-82E6-406A-BFD0-04A299223487}" type="presParOf" srcId="{36743B0B-BE1B-4FE9-8A3B-517E70A06EE2}" destId="{A59D0DE2-6DC8-457D-9F45-91BB2E8B14FF}" srcOrd="1" destOrd="0" presId="urn:microsoft.com/office/officeart/2016/7/layout/BasicLinearProcessNumbered"/>
    <dgm:cxn modelId="{983AA447-BC54-4CD5-B2AD-8651FD1D187E}" type="presParOf" srcId="{36743B0B-BE1B-4FE9-8A3B-517E70A06EE2}" destId="{3BF8D917-50F6-4CED-BEF0-745E76A7F511}" srcOrd="2" destOrd="0" presId="urn:microsoft.com/office/officeart/2016/7/layout/BasicLinearProcessNumbered"/>
    <dgm:cxn modelId="{D57C1AA6-7913-4C44-A408-F192550D9FF8}" type="presParOf" srcId="{3BF8D917-50F6-4CED-BEF0-745E76A7F511}" destId="{DEE15122-3E3D-48AB-ACF2-51483720CE7F}" srcOrd="0" destOrd="0" presId="urn:microsoft.com/office/officeart/2016/7/layout/BasicLinearProcessNumbered"/>
    <dgm:cxn modelId="{131BC8EE-A29C-4644-BBB2-6F2740376259}" type="presParOf" srcId="{3BF8D917-50F6-4CED-BEF0-745E76A7F511}" destId="{9EB0398E-684D-4D9D-B7FE-14C2AB51412F}" srcOrd="1" destOrd="0" presId="urn:microsoft.com/office/officeart/2016/7/layout/BasicLinearProcessNumbered"/>
    <dgm:cxn modelId="{2D84A1B0-DFCE-4097-A705-FDF43B40B134}" type="presParOf" srcId="{3BF8D917-50F6-4CED-BEF0-745E76A7F511}" destId="{1644CD31-ECC5-4774-9C6C-88CD94077B08}" srcOrd="2" destOrd="0" presId="urn:microsoft.com/office/officeart/2016/7/layout/BasicLinearProcessNumbered"/>
    <dgm:cxn modelId="{DD8E3BC1-4A88-40B4-8C05-C8E81FEB24B1}" type="presParOf" srcId="{3BF8D917-50F6-4CED-BEF0-745E76A7F511}" destId="{53A53712-FD1F-4A4A-B836-9B6F050826ED}" srcOrd="3" destOrd="0" presId="urn:microsoft.com/office/officeart/2016/7/layout/BasicLinearProcessNumbered"/>
    <dgm:cxn modelId="{204FA1F8-7EA9-4F9C-9C50-F6967FBDE642}" type="presParOf" srcId="{36743B0B-BE1B-4FE9-8A3B-517E70A06EE2}" destId="{FE406D9E-C4A6-4B55-A528-18B2BD64634A}" srcOrd="3" destOrd="0" presId="urn:microsoft.com/office/officeart/2016/7/layout/BasicLinearProcessNumbered"/>
    <dgm:cxn modelId="{017E354B-78E3-4AD2-B3D9-C7373457CD7F}" type="presParOf" srcId="{36743B0B-BE1B-4FE9-8A3B-517E70A06EE2}" destId="{E76A1E9F-675D-4624-BF1F-B442898CBF17}" srcOrd="4" destOrd="0" presId="urn:microsoft.com/office/officeart/2016/7/layout/BasicLinearProcessNumbered"/>
    <dgm:cxn modelId="{896A8136-B10F-4BC3-A46D-C3D2B07D7940}" type="presParOf" srcId="{E76A1E9F-675D-4624-BF1F-B442898CBF17}" destId="{7793F5FD-5AF2-4405-877B-00090E598A41}" srcOrd="0" destOrd="0" presId="urn:microsoft.com/office/officeart/2016/7/layout/BasicLinearProcessNumbered"/>
    <dgm:cxn modelId="{ED898980-674D-475D-9842-9BD536AAED54}" type="presParOf" srcId="{E76A1E9F-675D-4624-BF1F-B442898CBF17}" destId="{03932478-0833-4D54-83F9-96BB2A092D70}" srcOrd="1" destOrd="0" presId="urn:microsoft.com/office/officeart/2016/7/layout/BasicLinearProcessNumbered"/>
    <dgm:cxn modelId="{68E69E39-427F-420E-81D8-F86EF7FF86CF}" type="presParOf" srcId="{E76A1E9F-675D-4624-BF1F-B442898CBF17}" destId="{7E4630AA-ADAA-4AAD-971A-46D1BDE4405B}" srcOrd="2" destOrd="0" presId="urn:microsoft.com/office/officeart/2016/7/layout/BasicLinearProcessNumbered"/>
    <dgm:cxn modelId="{71617059-0A90-4118-B1A1-48CE1F381EAB}" type="presParOf" srcId="{E76A1E9F-675D-4624-BF1F-B442898CBF17}" destId="{7D825702-BA11-40F4-BAD9-734C85DA9FF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693B5-FE75-4BC0-AEAF-537D8B58775F}">
      <dsp:nvSpPr>
        <dsp:cNvPr id="0" name=""/>
        <dsp:cNvSpPr/>
      </dsp:nvSpPr>
      <dsp:spPr>
        <a:xfrm>
          <a:off x="0" y="0"/>
          <a:ext cx="3411209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600" kern="1200"/>
            <a:t>Allar teikningar okkar í þessum áfanga eru aðgengilegar öllum</a:t>
          </a:r>
          <a:endParaRPr lang="en-US" sz="2600" kern="1200"/>
        </a:p>
      </dsp:txBody>
      <dsp:txXfrm>
        <a:off x="0" y="1321997"/>
        <a:ext cx="3411209" cy="2087364"/>
      </dsp:txXfrm>
    </dsp:sp>
    <dsp:sp modelId="{0F9649BA-BCB7-4FAC-8674-E1A4ECCEDC6F}">
      <dsp:nvSpPr>
        <dsp:cNvPr id="0" name=""/>
        <dsp:cNvSpPr/>
      </dsp:nvSpPr>
      <dsp:spPr>
        <a:xfrm>
          <a:off x="1183763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6607" y="500737"/>
        <a:ext cx="737994" cy="737994"/>
      </dsp:txXfrm>
    </dsp:sp>
    <dsp:sp modelId="{51A1D1A0-0858-4602-9475-E6CD52DF013E}">
      <dsp:nvSpPr>
        <dsp:cNvPr id="0" name=""/>
        <dsp:cNvSpPr/>
      </dsp:nvSpPr>
      <dsp:spPr>
        <a:xfrm>
          <a:off x="0" y="3478868"/>
          <a:ext cx="341120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15122-3E3D-48AB-ACF2-51483720CE7F}">
      <dsp:nvSpPr>
        <dsp:cNvPr id="0" name=""/>
        <dsp:cNvSpPr/>
      </dsp:nvSpPr>
      <dsp:spPr>
        <a:xfrm>
          <a:off x="3752329" y="0"/>
          <a:ext cx="3411209" cy="347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600" kern="1200"/>
            <a:t>Einkanot leyfð</a:t>
          </a:r>
          <a:endParaRPr lang="en-US" sz="2600" kern="1200"/>
        </a:p>
      </dsp:txBody>
      <dsp:txXfrm>
        <a:off x="3752329" y="1321997"/>
        <a:ext cx="3411209" cy="2087364"/>
      </dsp:txXfrm>
    </dsp:sp>
    <dsp:sp modelId="{9EB0398E-684D-4D9D-B7FE-14C2AB51412F}">
      <dsp:nvSpPr>
        <dsp:cNvPr id="0" name=""/>
        <dsp:cNvSpPr/>
      </dsp:nvSpPr>
      <dsp:spPr>
        <a:xfrm>
          <a:off x="4936093" y="347893"/>
          <a:ext cx="1043682" cy="10436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8937" y="500737"/>
        <a:ext cx="737994" cy="737994"/>
      </dsp:txXfrm>
    </dsp:sp>
    <dsp:sp modelId="{1644CD31-ECC5-4774-9C6C-88CD94077B08}">
      <dsp:nvSpPr>
        <dsp:cNvPr id="0" name=""/>
        <dsp:cNvSpPr/>
      </dsp:nvSpPr>
      <dsp:spPr>
        <a:xfrm>
          <a:off x="3752329" y="3478868"/>
          <a:ext cx="341120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F5FD-5AF2-4405-877B-00090E598A41}">
      <dsp:nvSpPr>
        <dsp:cNvPr id="0" name=""/>
        <dsp:cNvSpPr/>
      </dsp:nvSpPr>
      <dsp:spPr>
        <a:xfrm>
          <a:off x="7504659" y="0"/>
          <a:ext cx="3411209" cy="34789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600" kern="1200" dirty="0"/>
            <a:t>Ekki má setja hluti á sölu án leyfis höfunda</a:t>
          </a:r>
          <a:endParaRPr lang="en-US" sz="2600" kern="1200" dirty="0"/>
        </a:p>
      </dsp:txBody>
      <dsp:txXfrm>
        <a:off x="7504659" y="1321997"/>
        <a:ext cx="3411209" cy="2087364"/>
      </dsp:txXfrm>
    </dsp:sp>
    <dsp:sp modelId="{03932478-0833-4D54-83F9-96BB2A092D70}">
      <dsp:nvSpPr>
        <dsp:cNvPr id="0" name=""/>
        <dsp:cNvSpPr/>
      </dsp:nvSpPr>
      <dsp:spPr>
        <a:xfrm>
          <a:off x="8688423" y="347893"/>
          <a:ext cx="1043682" cy="10436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41267" y="500737"/>
        <a:ext cx="737994" cy="737994"/>
      </dsp:txXfrm>
    </dsp:sp>
    <dsp:sp modelId="{7E4630AA-ADAA-4AAD-971A-46D1BDE4405B}">
      <dsp:nvSpPr>
        <dsp:cNvPr id="0" name=""/>
        <dsp:cNvSpPr/>
      </dsp:nvSpPr>
      <dsp:spPr>
        <a:xfrm>
          <a:off x="7504659" y="3478868"/>
          <a:ext cx="341120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5T21:01:38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7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4DAB-2614-4089-9ED6-0545F0331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Autofit/>
          </a:bodyPr>
          <a:lstStyle/>
          <a:p>
            <a:r>
              <a:rPr lang="is-IS" sz="6000" dirty="0"/>
              <a:t>Lokaverkefni Framleiðsluferli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6BC8-72F3-4469-A84E-2B85378B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r>
              <a:rPr lang="is-IS" dirty="0"/>
              <a:t>Björgvin Þór Kolbeinsson</a:t>
            </a:r>
          </a:p>
          <a:p>
            <a:r>
              <a:rPr lang="is-IS" dirty="0"/>
              <a:t>Oliver Aron Jóhannesson</a:t>
            </a:r>
          </a:p>
          <a:p>
            <a:r>
              <a:rPr lang="is-IS" dirty="0"/>
              <a:t>Sindri Snær Magnússon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0D1E8"/>
          </a:solidFill>
          <a:ln w="38100" cap="rnd">
            <a:solidFill>
              <a:srgbClr val="20D1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18F9A-4703-409F-8B16-C0F843461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1" r="422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008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8C7500-B879-4540-BA6C-EC3398982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077CD-35F1-4C55-87E9-BCDF50D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7710"/>
            <a:ext cx="336499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Teymið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952" y="4527708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00FF9D"/>
          </a:solidFill>
          <a:ln w="34925">
            <a:solidFill>
              <a:srgbClr val="00FF9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B66E-7BEE-46F8-B70B-5D5AE6F0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3127" y="4527708"/>
            <a:ext cx="71079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Sindri: Aðal hönnuður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Björgvin: Forritari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Oliver: Yfir myndbandsgerð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B264F-4358-4545-BE6C-9FE11B18B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24308"/>
          <a:stretch/>
        </p:blipFill>
        <p:spPr>
          <a:xfrm>
            <a:off x="197169" y="164592"/>
            <a:ext cx="3793613" cy="40873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5A747-1C59-43EA-88F8-138AE5E4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9847" b="-5"/>
          <a:stretch/>
        </p:blipFill>
        <p:spPr>
          <a:xfrm>
            <a:off x="4258255" y="164592"/>
            <a:ext cx="3675489" cy="4087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66B6C-731F-41F5-A3A6-7412D488D1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0" r="-4" b="-4"/>
          <a:stretch/>
        </p:blipFill>
        <p:spPr>
          <a:xfrm>
            <a:off x="8211493" y="164592"/>
            <a:ext cx="3773061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E231-7A3D-47FF-9986-67CC3B1E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Tic-Tac-Toe borð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73FF8A"/>
          </a:solidFill>
          <a:ln w="38100" cap="rnd">
            <a:solidFill>
              <a:srgbClr val="73FF8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5591-945F-47A5-8B34-A44DFF7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Skemmtilegur</a:t>
            </a:r>
            <a:r>
              <a:rPr lang="en-US" dirty="0"/>
              <a:t> </a:t>
            </a:r>
            <a:r>
              <a:rPr lang="en-US" dirty="0" err="1"/>
              <a:t>leikur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eldist</a:t>
            </a:r>
            <a:r>
              <a:rPr lang="en-US" dirty="0"/>
              <a:t> </a:t>
            </a:r>
            <a:r>
              <a:rPr lang="en-US" dirty="0" err="1"/>
              <a:t>aldrei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Verkefni</a:t>
            </a:r>
            <a:r>
              <a:rPr lang="en-US" dirty="0"/>
              <a:t> 4 í </a:t>
            </a:r>
            <a:r>
              <a:rPr lang="en-US" dirty="0" err="1"/>
              <a:t>Framleiðsluferla</a:t>
            </a:r>
            <a:r>
              <a:rPr lang="en-US" dirty="0"/>
              <a:t> </a:t>
            </a:r>
            <a:r>
              <a:rPr lang="en-US" dirty="0" err="1"/>
              <a:t>áfanga</a:t>
            </a:r>
            <a:r>
              <a:rPr lang="en-US" dirty="0"/>
              <a:t> HÍ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Teiknað</a:t>
            </a:r>
            <a:r>
              <a:rPr lang="en-US" dirty="0"/>
              <a:t> í Fusion 360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Fræst</a:t>
            </a:r>
            <a:r>
              <a:rPr lang="en-US" dirty="0"/>
              <a:t> í FabLab Reykjavík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82429-0E30-418A-8C41-E6DC5BB9A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87" r="1897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67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1A1D0-AD6D-4DA4-AFE9-5BF732C7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Leikhlutir Tic-Tac-Toe borðs</a:t>
            </a:r>
          </a:p>
        </p:txBody>
      </p:sp>
      <p:sp>
        <p:nvSpPr>
          <p:cNvPr id="15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AFE58"/>
          </a:solidFill>
          <a:ln w="38100" cap="rnd">
            <a:solidFill>
              <a:srgbClr val="6AFE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1361-7A50-45E6-83CA-273EBB42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Mót</a:t>
            </a:r>
            <a:r>
              <a:rPr lang="en-US" dirty="0"/>
              <a:t>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leikmenn</a:t>
            </a:r>
            <a:r>
              <a:rPr lang="en-US" dirty="0"/>
              <a:t> </a:t>
            </a:r>
            <a:r>
              <a:rPr lang="en-US" dirty="0" err="1"/>
              <a:t>myllunnar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Teiknað</a:t>
            </a:r>
            <a:r>
              <a:rPr lang="en-US" dirty="0"/>
              <a:t> í Fusion 360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Varð</a:t>
            </a:r>
            <a:r>
              <a:rPr lang="en-US" dirty="0"/>
              <a:t> </a:t>
            </a:r>
            <a:r>
              <a:rPr lang="en-US" dirty="0" err="1"/>
              <a:t>aldrei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veruleika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8285C-22C5-4F79-880C-99339037E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945" y="667512"/>
            <a:ext cx="4885243" cy="308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E0A8B-F908-4FD1-A73F-22CC0A6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13" y="3804664"/>
            <a:ext cx="5350503" cy="27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77751-FDB7-4228-92A9-E690BCF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is-IS" sz="7200" dirty="0"/>
              <a:t>Vernd Hugverks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220C8-CE01-4307-906E-85EFA502C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29520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5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A505A-DD08-4398-A6AE-C6A348A3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9600" dirty="0" err="1">
                <a:solidFill>
                  <a:schemeClr val="accent1"/>
                </a:solidFill>
              </a:rPr>
              <a:t>Takk</a:t>
            </a:r>
            <a:r>
              <a:rPr lang="en-US" sz="9600" dirty="0">
                <a:solidFill>
                  <a:schemeClr val="accent1"/>
                </a:solidFill>
              </a:rPr>
              <a:t> </a:t>
            </a:r>
            <a:r>
              <a:rPr lang="en-US" sz="9600" dirty="0" err="1">
                <a:solidFill>
                  <a:schemeClr val="accent1"/>
                </a:solidFill>
              </a:rPr>
              <a:t>Fyrir</a:t>
            </a:r>
            <a:r>
              <a:rPr lang="en-US" sz="9600" dirty="0">
                <a:solidFill>
                  <a:schemeClr val="accent1"/>
                </a:solidFill>
              </a:rPr>
              <a:t> </a:t>
            </a:r>
            <a:r>
              <a:rPr lang="en-US" sz="9600" dirty="0" err="1">
                <a:solidFill>
                  <a:schemeClr val="accent1"/>
                </a:solidFill>
              </a:rPr>
              <a:t>önnina</a:t>
            </a: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6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Lokaverkefni Framleiðsluferli</vt:lpstr>
      <vt:lpstr>Teymið</vt:lpstr>
      <vt:lpstr>Tic-Tac-Toe borð</vt:lpstr>
      <vt:lpstr>Leikhlutir Tic-Tac-Toe borðs</vt:lpstr>
      <vt:lpstr>Vernd Hugverks</vt:lpstr>
      <vt:lpstr>Takk Fyrir önnina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Lokaverkefni Framleiðsluferli</dc:title>
  <dc:creator>Björgvin Þór Kolbeinsson - HI</dc:creator>
  <cp:lastModifiedBy>Björgvin Þór Kolbeinsson - HI</cp:lastModifiedBy>
  <cp:revision>3</cp:revision>
  <dcterms:created xsi:type="dcterms:W3CDTF">2021-04-25T20:53:24Z</dcterms:created>
  <dcterms:modified xsi:type="dcterms:W3CDTF">2021-04-25T21:14:20Z</dcterms:modified>
</cp:coreProperties>
</file>