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85" r:id="rId3"/>
    <p:sldId id="257" r:id="rId4"/>
    <p:sldId id="288" r:id="rId5"/>
    <p:sldId id="260" r:id="rId6"/>
    <p:sldId id="259" r:id="rId7"/>
    <p:sldId id="287" r:id="rId8"/>
    <p:sldId id="272" r:id="rId9"/>
    <p:sldId id="266" r:id="rId10"/>
    <p:sldId id="280" r:id="rId11"/>
    <p:sldId id="267" r:id="rId12"/>
    <p:sldId id="286" r:id="rId13"/>
    <p:sldId id="258" r:id="rId14"/>
  </p:sldIdLst>
  <p:sldSz cx="9144000" cy="5143500" type="screen16x9"/>
  <p:notesSz cx="6858000" cy="9144000"/>
  <p:embeddedFontLst>
    <p:embeddedFont>
      <p:font typeface="Lato" pitchFamily="34" charset="0"/>
      <p:regular r:id="rId16"/>
    </p:embeddedFont>
    <p:embeddedFont>
      <p:font typeface="Georgia" pitchFamily="18" charset="0"/>
      <p:regular r:id="rId17"/>
      <p:bold r:id="rId18"/>
      <p:italic r:id="rId19"/>
      <p:boldItalic r:id="rId20"/>
    </p:embeddedFont>
    <p:embeddedFont>
      <p:font typeface="맑은 고딕" pitchFamily="34" charset="-127"/>
      <p:regular r:id="rId21"/>
      <p:bold r:id="rId22"/>
    </p:embeddedFont>
    <p:embeddedFont>
      <p:font typeface="Raleway" charset="0"/>
      <p:regular r:id="rId23"/>
      <p:bold r:id="rId24"/>
      <p:italic r:id="rId25"/>
      <p:boldItalic r:id="rId26"/>
    </p:embeddedFont>
    <p:embeddedFont>
      <p:font typeface="Calibri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143F95-82D1-4759-BADF-F423F0A281FD}">
  <a:tblStyle styleId="{53143F95-82D1-4759-BADF-F423F0A281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655" autoAdjust="0"/>
  </p:normalViewPr>
  <p:slideViewPr>
    <p:cSldViewPr>
      <p:cViewPr>
        <p:scale>
          <a:sx n="100" d="100"/>
          <a:sy n="100" d="100"/>
        </p:scale>
        <p:origin x="-210" y="-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75950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2114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6837" y="21145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5404" y="21145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-866" y="21145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dashVert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09599" y="438150"/>
            <a:ext cx="7277809" cy="152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002060"/>
                </a:solidFill>
              </a:rPr>
              <a:t>Customized Event Alert For Websites</a:t>
            </a:r>
            <a:endParaRPr sz="4800" dirty="0">
              <a:solidFill>
                <a:srgbClr val="002060"/>
              </a:solidFill>
            </a:endParaRPr>
          </a:p>
        </p:txBody>
      </p:sp>
      <p:sp>
        <p:nvSpPr>
          <p:cNvPr id="3" name="Google Shape;94;p13"/>
          <p:cNvSpPr txBox="1"/>
          <p:nvPr/>
        </p:nvSpPr>
        <p:spPr>
          <a:xfrm>
            <a:off x="4800600" y="2571750"/>
            <a:ext cx="32973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Group number : 1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AYSHA C M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BALASUBRAMANIAN T K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MEENAKSHI SUNIL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MUHAMMED SUHAIL A H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Google Shape;11;p2"/>
          <p:cNvSpPr/>
          <p:nvPr/>
        </p:nvSpPr>
        <p:spPr>
          <a:xfrm>
            <a:off x="5938246" y="2114550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2;p2"/>
          <p:cNvSpPr/>
          <p:nvPr/>
        </p:nvSpPr>
        <p:spPr>
          <a:xfrm>
            <a:off x="6659861" y="2114550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3;p2"/>
          <p:cNvSpPr/>
          <p:nvPr/>
        </p:nvSpPr>
        <p:spPr>
          <a:xfrm>
            <a:off x="-1" y="2114550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;p2"/>
          <p:cNvSpPr/>
          <p:nvPr/>
        </p:nvSpPr>
        <p:spPr>
          <a:xfrm>
            <a:off x="721425" y="2114550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94;p13"/>
          <p:cNvSpPr txBox="1"/>
          <p:nvPr/>
        </p:nvSpPr>
        <p:spPr>
          <a:xfrm>
            <a:off x="762000" y="2571750"/>
            <a:ext cx="32973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Guide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4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SILPA SANGEETH L R,</a:t>
            </a:r>
          </a:p>
          <a:p>
            <a:pPr lvl="0">
              <a:spcBef>
                <a:spcPts val="4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Assistant Professor,</a:t>
            </a:r>
          </a:p>
          <a:p>
            <a:pPr lvl="0">
              <a:spcBef>
                <a:spcPts val="4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Department of Information Technology,</a:t>
            </a:r>
          </a:p>
          <a:p>
            <a:pPr lvl="0">
              <a:spcBef>
                <a:spcPts val="4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Government Engineering College Palakkad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Google Shape;97;p13"/>
          <p:cNvSpPr txBox="1">
            <a:spLocks/>
          </p:cNvSpPr>
          <p:nvPr/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pPr algn="r"/>
              <a:t>1</a:t>
            </a:fld>
            <a:endParaRPr lang="en" sz="1300" dirty="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509;p37"/>
          <p:cNvSpPr/>
          <p:nvPr/>
        </p:nvSpPr>
        <p:spPr>
          <a:xfrm>
            <a:off x="8448987" y="1151342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409;p37"/>
          <p:cNvGrpSpPr/>
          <p:nvPr/>
        </p:nvGrpSpPr>
        <p:grpSpPr>
          <a:xfrm>
            <a:off x="7965849" y="640243"/>
            <a:ext cx="331808" cy="331307"/>
            <a:chOff x="6660750" y="298550"/>
            <a:chExt cx="396900" cy="396300"/>
          </a:xfrm>
        </p:grpSpPr>
        <p:sp>
          <p:nvSpPr>
            <p:cNvPr id="13" name="Google Shape;410;p3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11;p3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438;p37"/>
          <p:cNvGrpSpPr/>
          <p:nvPr/>
        </p:nvGrpSpPr>
        <p:grpSpPr>
          <a:xfrm>
            <a:off x="8382000" y="2526727"/>
            <a:ext cx="389994" cy="273623"/>
            <a:chOff x="559275" y="1683950"/>
            <a:chExt cx="466500" cy="327300"/>
          </a:xfrm>
        </p:grpSpPr>
        <p:sp>
          <p:nvSpPr>
            <p:cNvPr id="16" name="Google Shape;439;p3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40;p3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466;p37"/>
          <p:cNvGrpSpPr/>
          <p:nvPr/>
        </p:nvGrpSpPr>
        <p:grpSpPr>
          <a:xfrm>
            <a:off x="8382000" y="3942528"/>
            <a:ext cx="358351" cy="381822"/>
            <a:chOff x="5970800" y="1619250"/>
            <a:chExt cx="428650" cy="456725"/>
          </a:xfrm>
        </p:grpSpPr>
        <p:sp>
          <p:nvSpPr>
            <p:cNvPr id="19" name="Google Shape;467;p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68;p3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69;p3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70;p3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71;p3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508;p37"/>
          <p:cNvSpPr/>
          <p:nvPr/>
        </p:nvSpPr>
        <p:spPr>
          <a:xfrm>
            <a:off x="8047140" y="3132542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510;p37"/>
          <p:cNvGrpSpPr/>
          <p:nvPr/>
        </p:nvGrpSpPr>
        <p:grpSpPr>
          <a:xfrm>
            <a:off x="7887409" y="1818103"/>
            <a:ext cx="386943" cy="372647"/>
            <a:chOff x="2583325" y="2972875"/>
            <a:chExt cx="462850" cy="445750"/>
          </a:xfrm>
        </p:grpSpPr>
        <p:sp>
          <p:nvSpPr>
            <p:cNvPr id="26" name="Google Shape;511;p3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12;p3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>
            <a:spLocks noGrp="1"/>
          </p:cNvSpPr>
          <p:nvPr>
            <p:ph type="title"/>
          </p:nvPr>
        </p:nvSpPr>
        <p:spPr>
          <a:xfrm>
            <a:off x="533400" y="438150"/>
            <a:ext cx="4191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002060"/>
                </a:solidFill>
              </a:rPr>
              <a:t>Literature Survey</a:t>
            </a:r>
            <a:endParaRPr u="sng" dirty="0">
              <a:solidFill>
                <a:srgbClr val="002060"/>
              </a:solidFill>
            </a:endParaRPr>
          </a:p>
        </p:txBody>
      </p:sp>
      <p:sp>
        <p:nvSpPr>
          <p:cNvPr id="357" name="Google Shape;357;p36"/>
          <p:cNvSpPr txBox="1">
            <a:spLocks noGrp="1"/>
          </p:cNvSpPr>
          <p:nvPr>
            <p:ph type="sldNum" idx="12"/>
          </p:nvPr>
        </p:nvSpPr>
        <p:spPr>
          <a:xfrm>
            <a:off x="8404375" y="4624295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6" name="Google Shape;199;p24"/>
          <p:cNvGraphicFramePr/>
          <p:nvPr>
            <p:extLst>
              <p:ext uri="{D42A27DB-BD31-4B8C-83A1-F6EECF244321}">
                <p14:modId xmlns:p14="http://schemas.microsoft.com/office/powerpoint/2010/main" val="3747376054"/>
              </p:ext>
            </p:extLst>
          </p:nvPr>
        </p:nvGraphicFramePr>
        <p:xfrm>
          <a:off x="609600" y="1002040"/>
          <a:ext cx="8000999" cy="3779510"/>
        </p:xfrm>
        <a:graphic>
          <a:graphicData uri="http://schemas.openxmlformats.org/drawingml/2006/table">
            <a:tbl>
              <a:tblPr>
                <a:noFill/>
                <a:tableStyleId>{53143F95-82D1-4759-BADF-F423F0A281FD}</a:tableStyleId>
              </a:tblPr>
              <a:tblGrid>
                <a:gridCol w="198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51459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651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Title</a:t>
                      </a:r>
                      <a:endParaRPr sz="1100" b="1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Author</a:t>
                      </a:r>
                      <a:endParaRPr sz="1100" b="1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Method</a:t>
                      </a:r>
                      <a:endParaRPr sz="1100" b="1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Result</a:t>
                      </a:r>
                      <a:endParaRPr sz="1100" b="1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3013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An Approach of Web Scraping on News Website based on Regular Expression</a:t>
                      </a:r>
                      <a:endParaRPr sz="1200" b="1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 err="1" smtClean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Maududie</a:t>
                      </a:r>
                      <a:r>
                        <a:rPr lang="en-IN" sz="1200" b="0" baseline="0" dirty="0" smtClean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et al., </a:t>
                      </a:r>
                      <a:r>
                        <a:rPr lang="en-IN" sz="1200" b="0" baseline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2018</a:t>
                      </a:r>
                      <a:endParaRPr lang="en-IN"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Using</a:t>
                      </a:r>
                      <a:r>
                        <a:rPr lang="en-US" sz="1200" b="0" baseline="0" dirty="0" smtClean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different unique tags for targeting data with the content pattern and filter pattern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dirty="0" smtClean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Data is scraped from </a:t>
                      </a:r>
                      <a:r>
                        <a:rPr lang="en-IN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multiple news websites easily and precisely.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669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 Mailing List Management System Mashing-up with Web Services</a:t>
                      </a:r>
                      <a:endParaRPr sz="1200" b="1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 smtClean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Fujiwara</a:t>
                      </a:r>
                      <a:r>
                        <a:rPr lang="en-IN" sz="1200" b="0" baseline="0" dirty="0" smtClean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et al., </a:t>
                      </a:r>
                      <a:r>
                        <a:rPr lang="en-IN" sz="1200" b="0" baseline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2010</a:t>
                      </a:r>
                      <a:endParaRPr lang="en-IN"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Construction of a new Mailing List model with customization and proper APIs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latin typeface="Lato"/>
                          <a:sym typeface="Arial"/>
                        </a:rPr>
                        <a:t>Connects 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sym typeface="Arial"/>
                        </a:rPr>
                        <a:t>mail articles with outer web services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Service Storm: A Self-Service Telecommunication Service Delivery Platform with Platform-as-a-Service Technology</a:t>
                      </a:r>
                      <a:endParaRPr sz="1200" b="1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Zhou </a:t>
                      </a:r>
                      <a:r>
                        <a:rPr lang="en-IN" sz="1200" b="0" dirty="0" smtClean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et al.,</a:t>
                      </a:r>
                      <a:r>
                        <a:rPr lang="en-IN" sz="1200" b="0" baseline="0" dirty="0" smtClean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r>
                        <a:rPr lang="en-IN" sz="1200" b="0" baseline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2010</a:t>
                      </a:r>
                      <a:endParaRPr lang="en-IN"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smtClean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Value added services</a:t>
                      </a:r>
                      <a:r>
                        <a:rPr lang="en-US" sz="1200" b="0" baseline="0" dirty="0" smtClean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like web services and telecommunication services  are deployed in the </a:t>
                      </a:r>
                      <a:r>
                        <a:rPr lang="en-US" sz="1200" b="0" baseline="0" dirty="0" err="1" smtClean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Paas</a:t>
                      </a:r>
                      <a:r>
                        <a:rPr lang="en-US" sz="1200" b="0" baseline="0" dirty="0" smtClean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provider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cs typeface="Arial"/>
                          <a:sym typeface="Lato"/>
                        </a:rPr>
                        <a:t>T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cs typeface="Arial"/>
                          <a:sym typeface="Arial"/>
                        </a:rPr>
                        <a:t>he Service Storm has provided more flexibility and conveniences to the individual and organization users and helps to save money.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Arial"/>
                        <a:sym typeface="Lato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762000" y="285750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002060"/>
                </a:solidFill>
              </a:rPr>
              <a:t>Conclusion</a:t>
            </a:r>
            <a:endParaRPr u="sng" dirty="0">
              <a:solidFill>
                <a:srgbClr val="002060"/>
              </a:solidFill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6227154" y="1944148"/>
            <a:ext cx="1193169" cy="1210239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7800" lvl="0" indent="-177800" algn="ctr" rtl="0">
              <a:spcBef>
                <a:spcPts val="0"/>
              </a:spcBef>
              <a:spcAft>
                <a:spcPts val="0"/>
              </a:spcAft>
              <a:buFont typeface="Georgia"/>
              <a:buNone/>
            </a:pPr>
            <a:r>
              <a:rPr lang="en-US" dirty="0"/>
              <a:t>Scraper</a:t>
            </a:r>
            <a:endParaRPr dirty="0"/>
          </a:p>
        </p:txBody>
      </p:sp>
      <p:grpSp>
        <p:nvGrpSpPr>
          <p:cNvPr id="181" name="Google Shape;181;p23"/>
          <p:cNvGrpSpPr/>
          <p:nvPr/>
        </p:nvGrpSpPr>
        <p:grpSpPr>
          <a:xfrm>
            <a:off x="6467063" y="1620760"/>
            <a:ext cx="2753137" cy="2924644"/>
            <a:chOff x="4184863" y="1520198"/>
            <a:chExt cx="2958454" cy="3298347"/>
          </a:xfrm>
        </p:grpSpPr>
        <p:sp>
          <p:nvSpPr>
            <p:cNvPr id="182" name="Google Shape;182;p23"/>
            <p:cNvSpPr/>
            <p:nvPr/>
          </p:nvSpPr>
          <p:spPr>
            <a:xfrm rot="-3280088">
              <a:off x="4136321" y="2563569"/>
              <a:ext cx="3184127" cy="1211606"/>
            </a:xfrm>
            <a:custGeom>
              <a:avLst/>
              <a:gdLst/>
              <a:ahLst/>
              <a:cxnLst/>
              <a:rect l="l" t="t" r="r" b="b"/>
              <a:pathLst>
                <a:path w="492" h="187" extrusionOk="0">
                  <a:moveTo>
                    <a:pt x="457" y="0"/>
                  </a:moveTo>
                  <a:cubicBezTo>
                    <a:pt x="416" y="91"/>
                    <a:pt x="325" y="155"/>
                    <a:pt x="218" y="155"/>
                  </a:cubicBezTo>
                  <a:cubicBezTo>
                    <a:pt x="137" y="155"/>
                    <a:pt x="64" y="118"/>
                    <a:pt x="17" y="60"/>
                  </a:cubicBezTo>
                  <a:cubicBezTo>
                    <a:pt x="11" y="70"/>
                    <a:pt x="5" y="80"/>
                    <a:pt x="0" y="90"/>
                  </a:cubicBezTo>
                  <a:cubicBezTo>
                    <a:pt x="54" y="150"/>
                    <a:pt x="132" y="187"/>
                    <a:pt x="218" y="187"/>
                  </a:cubicBezTo>
                  <a:cubicBezTo>
                    <a:pt x="343" y="187"/>
                    <a:pt x="449" y="109"/>
                    <a:pt x="492" y="0"/>
                  </a:cubicBezTo>
                  <a:cubicBezTo>
                    <a:pt x="480" y="0"/>
                    <a:pt x="468" y="1"/>
                    <a:pt x="457" y="0"/>
                  </a:cubicBezTo>
                  <a:close/>
                </a:path>
              </a:pathLst>
            </a:custGeom>
            <a:solidFill>
              <a:srgbClr val="CFE2F3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" name="Google Shape;183;p23"/>
            <p:cNvSpPr/>
            <p:nvPr/>
          </p:nvSpPr>
          <p:spPr>
            <a:xfrm rot="-3280088">
              <a:off x="4100923" y="2460157"/>
              <a:ext cx="2729637" cy="1205146"/>
            </a:xfrm>
            <a:custGeom>
              <a:avLst/>
              <a:gdLst/>
              <a:ahLst/>
              <a:cxnLst/>
              <a:rect l="l" t="t" r="r" b="b"/>
              <a:pathLst>
                <a:path w="440" h="194" extrusionOk="0">
                  <a:moveTo>
                    <a:pt x="262" y="39"/>
                  </a:moveTo>
                  <a:cubicBezTo>
                    <a:pt x="206" y="71"/>
                    <a:pt x="134" y="53"/>
                    <a:pt x="100" y="0"/>
                  </a:cubicBezTo>
                  <a:cubicBezTo>
                    <a:pt x="57" y="25"/>
                    <a:pt x="24" y="60"/>
                    <a:pt x="0" y="99"/>
                  </a:cubicBezTo>
                  <a:cubicBezTo>
                    <a:pt x="47" y="157"/>
                    <a:pt x="120" y="194"/>
                    <a:pt x="201" y="194"/>
                  </a:cubicBezTo>
                  <a:cubicBezTo>
                    <a:pt x="308" y="194"/>
                    <a:pt x="399" y="130"/>
                    <a:pt x="440" y="39"/>
                  </a:cubicBezTo>
                  <a:cubicBezTo>
                    <a:pt x="393" y="37"/>
                    <a:pt x="346" y="24"/>
                    <a:pt x="303" y="0"/>
                  </a:cubicBezTo>
                  <a:cubicBezTo>
                    <a:pt x="292" y="15"/>
                    <a:pt x="279" y="29"/>
                    <a:pt x="262" y="3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" name="Google Shape;184;p23"/>
            <p:cNvSpPr txBox="1"/>
            <p:nvPr/>
          </p:nvSpPr>
          <p:spPr>
            <a:xfrm rot="-3779206">
              <a:off x="4733052" y="2863735"/>
              <a:ext cx="1577952" cy="563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1000" dirty="0">
                  <a:solidFill>
                    <a:schemeClr val="accent5"/>
                  </a:solidFill>
                  <a:latin typeface="Raleway"/>
                  <a:ea typeface="Raleway"/>
                  <a:cs typeface="Raleway"/>
                  <a:sym typeface="Raleway"/>
                </a:rPr>
                <a:t>Easy &amp; Costless </a:t>
              </a:r>
              <a:endParaRPr sz="1000" dirty="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85" name="Google Shape;185;p23"/>
          <p:cNvGrpSpPr/>
          <p:nvPr/>
        </p:nvGrpSpPr>
        <p:grpSpPr>
          <a:xfrm>
            <a:off x="5232035" y="209550"/>
            <a:ext cx="3065002" cy="2857759"/>
            <a:chOff x="2857731" y="-71332"/>
            <a:chExt cx="3293577" cy="3222916"/>
          </a:xfrm>
        </p:grpSpPr>
        <p:sp>
          <p:nvSpPr>
            <p:cNvPr id="186" name="Google Shape;186;p23"/>
            <p:cNvSpPr/>
            <p:nvPr/>
          </p:nvSpPr>
          <p:spPr>
            <a:xfrm rot="-3280089">
              <a:off x="3410337" y="297186"/>
              <a:ext cx="2188366" cy="2485879"/>
            </a:xfrm>
            <a:custGeom>
              <a:avLst/>
              <a:gdLst/>
              <a:ahLst/>
              <a:cxnLst/>
              <a:rect l="l" t="t" r="r" b="b"/>
              <a:pathLst>
                <a:path w="338" h="384" extrusionOk="0">
                  <a:moveTo>
                    <a:pt x="45" y="32"/>
                  </a:moveTo>
                  <a:cubicBezTo>
                    <a:pt x="189" y="32"/>
                    <a:pt x="306" y="148"/>
                    <a:pt x="306" y="292"/>
                  </a:cubicBezTo>
                  <a:cubicBezTo>
                    <a:pt x="306" y="325"/>
                    <a:pt x="300" y="355"/>
                    <a:pt x="289" y="384"/>
                  </a:cubicBezTo>
                  <a:cubicBezTo>
                    <a:pt x="301" y="384"/>
                    <a:pt x="312" y="384"/>
                    <a:pt x="324" y="383"/>
                  </a:cubicBezTo>
                  <a:cubicBezTo>
                    <a:pt x="333" y="354"/>
                    <a:pt x="338" y="324"/>
                    <a:pt x="338" y="292"/>
                  </a:cubicBezTo>
                  <a:cubicBezTo>
                    <a:pt x="338" y="131"/>
                    <a:pt x="207" y="0"/>
                    <a:pt x="45" y="0"/>
                  </a:cubicBezTo>
                  <a:cubicBezTo>
                    <a:pt x="30" y="0"/>
                    <a:pt x="15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9FC5E8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" name="Google Shape;187;p23"/>
            <p:cNvSpPr/>
            <p:nvPr/>
          </p:nvSpPr>
          <p:spPr>
            <a:xfrm rot="-3280088">
              <a:off x="3667674" y="581521"/>
              <a:ext cx="1790169" cy="2186080"/>
            </a:xfrm>
            <a:custGeom>
              <a:avLst/>
              <a:gdLst/>
              <a:ahLst/>
              <a:cxnLst/>
              <a:rect l="l" t="t" r="r" b="b"/>
              <a:pathLst>
                <a:path w="288" h="352" extrusionOk="0">
                  <a:moveTo>
                    <a:pt x="27" y="0"/>
                  </a:move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5" y="140"/>
                  </a:cubicBezTo>
                  <a:cubicBezTo>
                    <a:pt x="74" y="142"/>
                    <a:pt x="111" y="163"/>
                    <a:pt x="132" y="200"/>
                  </a:cubicBezTo>
                  <a:cubicBezTo>
                    <a:pt x="153" y="236"/>
                    <a:pt x="153" y="279"/>
                    <a:pt x="136" y="315"/>
                  </a:cubicBezTo>
                  <a:cubicBezTo>
                    <a:pt x="179" y="339"/>
                    <a:pt x="225" y="351"/>
                    <a:pt x="271" y="352"/>
                  </a:cubicBezTo>
                  <a:cubicBezTo>
                    <a:pt x="282" y="323"/>
                    <a:pt x="288" y="293"/>
                    <a:pt x="288" y="260"/>
                  </a:cubicBezTo>
                  <a:cubicBezTo>
                    <a:pt x="288" y="116"/>
                    <a:pt x="171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" name="Google Shape;188;p23"/>
            <p:cNvSpPr txBox="1"/>
            <p:nvPr/>
          </p:nvSpPr>
          <p:spPr>
            <a:xfrm>
              <a:off x="3782825" y="1153125"/>
              <a:ext cx="15780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1000" dirty="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Cloud Monitoring </a:t>
              </a:r>
              <a:endParaRPr sz="10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89" name="Google Shape;189;p23"/>
          <p:cNvGrpSpPr/>
          <p:nvPr/>
        </p:nvGrpSpPr>
        <p:grpSpPr>
          <a:xfrm>
            <a:off x="4396501" y="1766598"/>
            <a:ext cx="3186777" cy="2768524"/>
            <a:chOff x="1959887" y="1684671"/>
            <a:chExt cx="3424433" cy="3122279"/>
          </a:xfrm>
        </p:grpSpPr>
        <p:sp>
          <p:nvSpPr>
            <p:cNvPr id="190" name="Google Shape;190;p23"/>
            <p:cNvSpPr/>
            <p:nvPr/>
          </p:nvSpPr>
          <p:spPr>
            <a:xfrm rot="-3280088">
              <a:off x="2859669" y="1740600"/>
              <a:ext cx="1624870" cy="3045726"/>
            </a:xfrm>
            <a:custGeom>
              <a:avLst/>
              <a:gdLst/>
              <a:ahLst/>
              <a:cxnLst/>
              <a:rect l="l" t="t" r="r" b="b"/>
              <a:pathLst>
                <a:path w="251" h="470" extrusionOk="0">
                  <a:moveTo>
                    <a:pt x="32" y="286"/>
                  </a:moveTo>
                  <a:cubicBezTo>
                    <a:pt x="32" y="157"/>
                    <a:pt x="127" y="49"/>
                    <a:pt x="251" y="29"/>
                  </a:cubicBezTo>
                  <a:cubicBezTo>
                    <a:pt x="245" y="19"/>
                    <a:pt x="239" y="9"/>
                    <a:pt x="233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56"/>
                    <a:pt x="25" y="420"/>
                    <a:pt x="65" y="470"/>
                  </a:cubicBezTo>
                  <a:cubicBezTo>
                    <a:pt x="70" y="460"/>
                    <a:pt x="76" y="450"/>
                    <a:pt x="82" y="440"/>
                  </a:cubicBezTo>
                  <a:cubicBezTo>
                    <a:pt x="51" y="397"/>
                    <a:pt x="32" y="344"/>
                    <a:pt x="32" y="286"/>
                  </a:cubicBezTo>
                  <a:close/>
                </a:path>
              </a:pathLst>
            </a:custGeom>
            <a:solidFill>
              <a:srgbClr val="FCE5CD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1" name="Google Shape;191;p23"/>
            <p:cNvSpPr/>
            <p:nvPr/>
          </p:nvSpPr>
          <p:spPr>
            <a:xfrm rot="-3280089">
              <a:off x="3037225" y="1789647"/>
              <a:ext cx="1575644" cy="2550423"/>
            </a:xfrm>
            <a:custGeom>
              <a:avLst/>
              <a:gdLst/>
              <a:ahLst/>
              <a:cxnLst/>
              <a:rect l="l" t="t" r="r" b="b"/>
              <a:pathLst>
                <a:path w="254" h="411" extrusionOk="0">
                  <a:moveTo>
                    <a:pt x="152" y="311"/>
                  </a:moveTo>
                  <a:cubicBezTo>
                    <a:pt x="124" y="254"/>
                    <a:pt x="145" y="185"/>
                    <a:pt x="200" y="153"/>
                  </a:cubicBez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1" y="41"/>
                    <a:pt x="219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315"/>
                    <a:pt x="19" y="368"/>
                    <a:pt x="50" y="411"/>
                  </a:cubicBezTo>
                  <a:cubicBezTo>
                    <a:pt x="75" y="371"/>
                    <a:pt x="110" y="337"/>
                    <a:pt x="152" y="31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2" name="Google Shape;192;p23"/>
            <p:cNvSpPr txBox="1"/>
            <p:nvPr/>
          </p:nvSpPr>
          <p:spPr>
            <a:xfrm rot="3725110" flipH="1">
              <a:off x="2866277" y="2863871"/>
              <a:ext cx="1577671" cy="563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1000" dirty="0">
                  <a:solidFill>
                    <a:schemeClr val="accent5">
                      <a:lumMod val="50000"/>
                    </a:schemeClr>
                  </a:solidFill>
                  <a:latin typeface="Raleway"/>
                  <a:ea typeface="Raleway"/>
                  <a:cs typeface="Raleway"/>
                  <a:sym typeface="Raleway"/>
                </a:rPr>
                <a:t>Custom Sections </a:t>
              </a:r>
              <a:endParaRPr sz="1000" dirty="0">
                <a:solidFill>
                  <a:schemeClr val="accent5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93" name="Google Shape;193;p2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09A3D173-22D8-45BE-8E80-B2F289A42BF8}"/>
              </a:ext>
            </a:extLst>
          </p:cNvPr>
          <p:cNvCxnSpPr>
            <a:cxnSpLocks/>
          </p:cNvCxnSpPr>
          <p:nvPr/>
        </p:nvCxnSpPr>
        <p:spPr>
          <a:xfrm flipH="1">
            <a:off x="3733800" y="1452929"/>
            <a:ext cx="860116" cy="728195"/>
          </a:xfrm>
          <a:prstGeom prst="line">
            <a:avLst/>
          </a:prstGeom>
          <a:ln w="15875">
            <a:solidFill>
              <a:schemeClr val="accent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A8162E3B-B540-4FDB-9561-E16D6AC0DE73}"/>
              </a:ext>
            </a:extLst>
          </p:cNvPr>
          <p:cNvCxnSpPr>
            <a:cxnSpLocks/>
          </p:cNvCxnSpPr>
          <p:nvPr/>
        </p:nvCxnSpPr>
        <p:spPr>
          <a:xfrm>
            <a:off x="4593911" y="1452930"/>
            <a:ext cx="1487189" cy="306120"/>
          </a:xfrm>
          <a:prstGeom prst="line">
            <a:avLst/>
          </a:prstGeom>
          <a:ln w="15875">
            <a:solidFill>
              <a:schemeClr val="accent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9D0E3DA7-1A72-4F2D-A464-ACEE8BC9AFBB}"/>
              </a:ext>
            </a:extLst>
          </p:cNvPr>
          <p:cNvSpPr/>
          <p:nvPr/>
        </p:nvSpPr>
        <p:spPr>
          <a:xfrm>
            <a:off x="5907388" y="1532803"/>
            <a:ext cx="449659" cy="449659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09A3D173-22D8-45BE-8E80-B2F289A42BF8}"/>
              </a:ext>
            </a:extLst>
          </p:cNvPr>
          <p:cNvCxnSpPr>
            <a:cxnSpLocks/>
          </p:cNvCxnSpPr>
          <p:nvPr/>
        </p:nvCxnSpPr>
        <p:spPr>
          <a:xfrm flipH="1" flipV="1">
            <a:off x="3657600" y="3790818"/>
            <a:ext cx="2619282" cy="152533"/>
          </a:xfrm>
          <a:prstGeom prst="line">
            <a:avLst/>
          </a:prstGeom>
          <a:ln w="15875">
            <a:solidFill>
              <a:schemeClr val="accent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A8162E3B-B540-4FDB-9561-E16D6AC0DE73}"/>
              </a:ext>
            </a:extLst>
          </p:cNvPr>
          <p:cNvCxnSpPr>
            <a:cxnSpLocks/>
          </p:cNvCxnSpPr>
          <p:nvPr/>
        </p:nvCxnSpPr>
        <p:spPr>
          <a:xfrm flipV="1">
            <a:off x="6276882" y="3638286"/>
            <a:ext cx="891865" cy="305064"/>
          </a:xfrm>
          <a:prstGeom prst="line">
            <a:avLst/>
          </a:prstGeom>
          <a:ln w="15875">
            <a:solidFill>
              <a:schemeClr val="accent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9D0E3DA7-1A72-4F2D-A464-ACEE8BC9AFBB}"/>
              </a:ext>
            </a:extLst>
          </p:cNvPr>
          <p:cNvSpPr/>
          <p:nvPr/>
        </p:nvSpPr>
        <p:spPr>
          <a:xfrm>
            <a:off x="6959260" y="3409288"/>
            <a:ext cx="449659" cy="449659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09A3D173-22D8-45BE-8E80-B2F289A42BF8}"/>
              </a:ext>
            </a:extLst>
          </p:cNvPr>
          <p:cNvCxnSpPr>
            <a:cxnSpLocks/>
          </p:cNvCxnSpPr>
          <p:nvPr/>
        </p:nvCxnSpPr>
        <p:spPr>
          <a:xfrm flipH="1">
            <a:off x="3733800" y="2773705"/>
            <a:ext cx="725588" cy="214818"/>
          </a:xfrm>
          <a:prstGeom prst="line">
            <a:avLst/>
          </a:prstGeom>
          <a:ln w="15875">
            <a:solidFill>
              <a:schemeClr val="accent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A8162E3B-B540-4FDB-9561-E16D6AC0DE73}"/>
              </a:ext>
            </a:extLst>
          </p:cNvPr>
          <p:cNvCxnSpPr>
            <a:cxnSpLocks/>
          </p:cNvCxnSpPr>
          <p:nvPr/>
        </p:nvCxnSpPr>
        <p:spPr>
          <a:xfrm flipV="1">
            <a:off x="4459387" y="2764824"/>
            <a:ext cx="1027013" cy="17763"/>
          </a:xfrm>
          <a:prstGeom prst="line">
            <a:avLst/>
          </a:prstGeom>
          <a:ln w="15875">
            <a:solidFill>
              <a:schemeClr val="accent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="" xmlns:a16="http://schemas.microsoft.com/office/drawing/2014/main" id="{9D0E3DA7-1A72-4F2D-A464-ACEE8BC9AFBB}"/>
              </a:ext>
            </a:extLst>
          </p:cNvPr>
          <p:cNvSpPr/>
          <p:nvPr/>
        </p:nvSpPr>
        <p:spPr>
          <a:xfrm>
            <a:off x="5306201" y="2538864"/>
            <a:ext cx="449659" cy="449659"/>
          </a:xfrm>
          <a:prstGeom prst="ellipse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09A3D173-22D8-45BE-8E80-B2F289A42BF8}"/>
              </a:ext>
            </a:extLst>
          </p:cNvPr>
          <p:cNvCxnSpPr>
            <a:cxnSpLocks/>
          </p:cNvCxnSpPr>
          <p:nvPr/>
        </p:nvCxnSpPr>
        <p:spPr>
          <a:xfrm flipH="1" flipV="1">
            <a:off x="3048000" y="1794577"/>
            <a:ext cx="2743200" cy="246563"/>
          </a:xfrm>
          <a:prstGeom prst="line">
            <a:avLst/>
          </a:prstGeom>
          <a:ln w="15875">
            <a:solidFill>
              <a:schemeClr val="bg2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A8162E3B-B540-4FDB-9561-E16D6AC0DE73}"/>
              </a:ext>
            </a:extLst>
          </p:cNvPr>
          <p:cNvCxnSpPr>
            <a:cxnSpLocks/>
          </p:cNvCxnSpPr>
          <p:nvPr/>
        </p:nvCxnSpPr>
        <p:spPr>
          <a:xfrm>
            <a:off x="5791200" y="2041140"/>
            <a:ext cx="835946" cy="279968"/>
          </a:xfrm>
          <a:prstGeom prst="line">
            <a:avLst/>
          </a:prstGeom>
          <a:ln w="15875">
            <a:solidFill>
              <a:schemeClr val="bg2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Google Shape;348;p35"/>
          <p:cNvSpPr txBox="1">
            <a:spLocks/>
          </p:cNvSpPr>
          <p:nvPr/>
        </p:nvSpPr>
        <p:spPr>
          <a:xfrm>
            <a:off x="838200" y="1373588"/>
            <a:ext cx="3428592" cy="2798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457200"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Wingdings" pitchFamily="2" charset="2"/>
              <a:buChar char="q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Lato" pitchFamily="34" charset="0"/>
              </a:rPr>
              <a:t>Heart of design</a:t>
            </a:r>
          </a:p>
          <a:p>
            <a:pPr indent="-457200"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Wingdings" pitchFamily="2" charset="2"/>
              <a:buChar char="q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Lato" pitchFamily="34" charset="0"/>
              </a:rPr>
              <a:t>Delivers timely alerts  without a miss</a:t>
            </a:r>
          </a:p>
          <a:p>
            <a:pPr indent="-457200"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  <a:latin typeface="Lato" pitchFamily="34" charset="0"/>
              </a:rPr>
              <a:t>Retrieval of custom 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Lato" pitchFamily="34" charset="0"/>
              </a:rPr>
              <a:t>and relevant updates </a:t>
            </a: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  <a:latin typeface="Lato" pitchFamily="34" charset="0"/>
              </a:rPr>
              <a:t> </a:t>
            </a:r>
            <a:endParaRPr lang="en-US" sz="1800" dirty="0">
              <a:solidFill>
                <a:schemeClr val="tx1">
                  <a:lumMod val="75000"/>
                </a:schemeClr>
              </a:solidFill>
              <a:latin typeface="Lato" pitchFamily="34" charset="0"/>
            </a:endParaRPr>
          </a:p>
          <a:p>
            <a:pPr indent="-457200"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Wingdings" pitchFamily="2" charset="2"/>
              <a:buChar char="q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Lato" pitchFamily="34" charset="0"/>
              </a:rPr>
              <a:t>Achieve effective communication</a:t>
            </a:r>
          </a:p>
        </p:txBody>
      </p:sp>
      <p:sp>
        <p:nvSpPr>
          <p:cNvPr id="37" name="Oval 36">
            <a:extLst>
              <a:ext uri="{FF2B5EF4-FFF2-40B4-BE49-F238E27FC236}">
                <a16:creationId xmlns="" xmlns:a16="http://schemas.microsoft.com/office/drawing/2014/main" id="{9D0E3DA7-1A72-4F2D-A464-ACEE8BC9AFBB}"/>
              </a:ext>
            </a:extLst>
          </p:cNvPr>
          <p:cNvSpPr/>
          <p:nvPr/>
        </p:nvSpPr>
        <p:spPr>
          <a:xfrm>
            <a:off x="6475139" y="2083116"/>
            <a:ext cx="449659" cy="449659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>
            <a:spLocks noGrp="1"/>
          </p:cNvSpPr>
          <p:nvPr>
            <p:ph type="title"/>
          </p:nvPr>
        </p:nvSpPr>
        <p:spPr>
          <a:xfrm>
            <a:off x="762000" y="285750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002060"/>
                </a:solidFill>
              </a:rPr>
              <a:t>References</a:t>
            </a:r>
            <a:endParaRPr u="sng" dirty="0">
              <a:solidFill>
                <a:srgbClr val="002060"/>
              </a:solidFill>
            </a:endParaRPr>
          </a:p>
        </p:txBody>
      </p:sp>
      <p:sp>
        <p:nvSpPr>
          <p:cNvPr id="355" name="Google Shape;355;p36"/>
          <p:cNvSpPr txBox="1">
            <a:spLocks noGrp="1"/>
          </p:cNvSpPr>
          <p:nvPr>
            <p:ph type="body" idx="1"/>
          </p:nvPr>
        </p:nvSpPr>
        <p:spPr>
          <a:xfrm>
            <a:off x="609600" y="1203712"/>
            <a:ext cx="8077200" cy="3349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>
              <a:lnSpc>
                <a:spcPct val="115000"/>
              </a:lnSpc>
              <a:spcBef>
                <a:spcPts val="0"/>
              </a:spcBef>
              <a:buSzPts val="1400"/>
            </a:pPr>
            <a:r>
              <a:rPr lang="en-US" sz="1600" dirty="0"/>
              <a:t>Fujiwara, K., Nomura, Y., &amp; Taniguchi, H. (2010).  </a:t>
            </a:r>
            <a:r>
              <a:rPr lang="en-US" sz="1600" i="1" dirty="0"/>
              <a:t>A Mailing List Management System Mashing-up with Web Services</a:t>
            </a:r>
            <a:r>
              <a:rPr lang="en-US" sz="1600" dirty="0"/>
              <a:t>. In the proceedings International Conference on Broadband, Wireless Computing, Communication and Applications.</a:t>
            </a:r>
          </a:p>
          <a:p>
            <a:pPr lvl="0" indent="-317500">
              <a:lnSpc>
                <a:spcPct val="115000"/>
              </a:lnSpc>
              <a:spcBef>
                <a:spcPts val="0"/>
              </a:spcBef>
              <a:buSzPts val="1400"/>
            </a:pPr>
            <a:endParaRPr lang="en-US" sz="1600" dirty="0"/>
          </a:p>
          <a:p>
            <a:pPr lvl="0" indent="-317500">
              <a:lnSpc>
                <a:spcPct val="115000"/>
              </a:lnSpc>
              <a:spcBef>
                <a:spcPts val="0"/>
              </a:spcBef>
              <a:buSzPts val="1400"/>
            </a:pPr>
            <a:r>
              <a:rPr lang="en-US" sz="1600" dirty="0" err="1"/>
              <a:t>Maududie</a:t>
            </a:r>
            <a:r>
              <a:rPr lang="en-US" sz="1600" dirty="0"/>
              <a:t>, A., </a:t>
            </a:r>
            <a:r>
              <a:rPr lang="en-US" sz="1600" dirty="0" err="1"/>
              <a:t>Retnani</a:t>
            </a:r>
            <a:r>
              <a:rPr lang="en-US" sz="1600" dirty="0"/>
              <a:t>, W. E., &amp; </a:t>
            </a:r>
            <a:r>
              <a:rPr lang="en-US" sz="1600" dirty="0" err="1"/>
              <a:t>Rohim</a:t>
            </a:r>
            <a:r>
              <a:rPr lang="en-US" sz="1600" dirty="0"/>
              <a:t>, M. A. (2018). </a:t>
            </a:r>
            <a:r>
              <a:rPr lang="en-US" sz="1600" i="1" dirty="0"/>
              <a:t>An Approach of Web Scraping on News Website based on Regular Expression.</a:t>
            </a:r>
            <a:r>
              <a:rPr lang="en-US" sz="1600" dirty="0"/>
              <a:t> The 2nd East Indonesia Conference on Computer and Information Technology (</a:t>
            </a:r>
            <a:r>
              <a:rPr lang="en-US" sz="1600" dirty="0" err="1"/>
              <a:t>EIConCIT</a:t>
            </a:r>
            <a:r>
              <a:rPr lang="en-US" sz="1600" dirty="0"/>
              <a:t>) 2018 .</a:t>
            </a:r>
          </a:p>
          <a:p>
            <a:pPr lvl="0" indent="-317500">
              <a:lnSpc>
                <a:spcPct val="115000"/>
              </a:lnSpc>
              <a:spcBef>
                <a:spcPts val="0"/>
              </a:spcBef>
              <a:buSzPts val="1400"/>
            </a:pPr>
            <a:endParaRPr lang="en-US" sz="1600" dirty="0"/>
          </a:p>
          <a:p>
            <a:pPr lvl="0" indent="-317500">
              <a:lnSpc>
                <a:spcPct val="115000"/>
              </a:lnSpc>
              <a:spcBef>
                <a:spcPts val="0"/>
              </a:spcBef>
              <a:buSzPts val="1400"/>
            </a:pPr>
            <a:r>
              <a:rPr lang="en-US" sz="1600" dirty="0"/>
              <a:t>Zhou, Y. C., </a:t>
            </a:r>
            <a:r>
              <a:rPr lang="en-US" sz="1600" dirty="0" err="1"/>
              <a:t>Xue</a:t>
            </a:r>
            <a:r>
              <a:rPr lang="en-US" sz="1600" dirty="0"/>
              <a:t>, L., Liu, X. P., Wang, X. N., Liang, X. X., &amp; Sun, C. H. (</a:t>
            </a:r>
            <a:r>
              <a:rPr lang="en-US" sz="1600" dirty="0" err="1"/>
              <a:t>n.d.</a:t>
            </a:r>
            <a:r>
              <a:rPr lang="en-US" sz="1600" dirty="0"/>
              <a:t>). 2010 IEEE : </a:t>
            </a:r>
            <a:r>
              <a:rPr lang="en-US" sz="1600" i="1" dirty="0"/>
              <a:t>A Self-Service Telecommunication Service Delivery Platform with Platform-as-a-Service Technology</a:t>
            </a:r>
            <a:r>
              <a:rPr lang="en-US" sz="1600" dirty="0"/>
              <a:t>. 6th World Congress on Services. Service Storm</a:t>
            </a:r>
          </a:p>
        </p:txBody>
      </p:sp>
      <p:sp>
        <p:nvSpPr>
          <p:cNvPr id="357" name="Google Shape;357;p36"/>
          <p:cNvSpPr txBox="1">
            <a:spLocks noGrp="1"/>
          </p:cNvSpPr>
          <p:nvPr>
            <p:ph type="sldNum" idx="12"/>
          </p:nvPr>
        </p:nvSpPr>
        <p:spPr>
          <a:xfrm>
            <a:off x="8404375" y="4624295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686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ctrTitle" idx="4294967295"/>
          </p:nvPr>
        </p:nvSpPr>
        <p:spPr>
          <a:xfrm>
            <a:off x="2362200" y="1976746"/>
            <a:ext cx="2590800" cy="8674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u="sng" dirty="0">
                <a:solidFill>
                  <a:srgbClr val="002060"/>
                </a:solidFill>
              </a:rPr>
              <a:t>Thanks!</a:t>
            </a:r>
            <a:endParaRPr sz="4800" u="sng" dirty="0">
              <a:solidFill>
                <a:srgbClr val="002060"/>
              </a:solidFill>
            </a:endParaRPr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osiaicBubbl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34025" y="1476375"/>
            <a:ext cx="5086350" cy="2133600"/>
          </a:xfrm>
          <a:prstGeom prst="rect">
            <a:avLst/>
          </a:prstGeom>
        </p:spPr>
      </p:pic>
      <p:grpSp>
        <p:nvGrpSpPr>
          <p:cNvPr id="13" name="Google Shape;765;p38"/>
          <p:cNvGrpSpPr/>
          <p:nvPr/>
        </p:nvGrpSpPr>
        <p:grpSpPr>
          <a:xfrm>
            <a:off x="7927997" y="2038875"/>
            <a:ext cx="460705" cy="491455"/>
            <a:chOff x="8770051" y="937343"/>
            <a:chExt cx="744273" cy="793950"/>
          </a:xfrm>
        </p:grpSpPr>
        <p:sp>
          <p:nvSpPr>
            <p:cNvPr id="14" name="Google Shape;766;p3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767;p3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768;p3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769;p3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770;p3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" name="Google Shape;771;p3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20" name="Google Shape;772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773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774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775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776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777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778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779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780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781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" name="Google Shape;877;p38"/>
          <p:cNvGrpSpPr/>
          <p:nvPr/>
        </p:nvGrpSpPr>
        <p:grpSpPr>
          <a:xfrm>
            <a:off x="7871655" y="3638550"/>
            <a:ext cx="445812" cy="394518"/>
            <a:chOff x="1510757" y="3225422"/>
            <a:chExt cx="720214" cy="637347"/>
          </a:xfrm>
        </p:grpSpPr>
        <p:sp>
          <p:nvSpPr>
            <p:cNvPr id="31" name="Google Shape;878;p3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879;p3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880;p3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881;p3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882;p3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883;p3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884;p3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" name="Google Shape;1006;p38"/>
          <p:cNvGrpSpPr/>
          <p:nvPr/>
        </p:nvGrpSpPr>
        <p:grpSpPr>
          <a:xfrm>
            <a:off x="7917895" y="546304"/>
            <a:ext cx="445821" cy="425246"/>
            <a:chOff x="8338678" y="5506443"/>
            <a:chExt cx="720227" cy="686988"/>
          </a:xfrm>
        </p:grpSpPr>
        <p:sp>
          <p:nvSpPr>
            <p:cNvPr id="39" name="Google Shape;1007;p3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008;p3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009;p3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010;p3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011;p3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012;p3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grpSp>
        <p:nvGrpSpPr>
          <p:cNvPr id="8" name="Google Shape;329;p33"/>
          <p:cNvGrpSpPr/>
          <p:nvPr/>
        </p:nvGrpSpPr>
        <p:grpSpPr>
          <a:xfrm>
            <a:off x="228601" y="133350"/>
            <a:ext cx="8610600" cy="4724399"/>
            <a:chOff x="1361150" y="232113"/>
            <a:chExt cx="5525721" cy="3685742"/>
          </a:xfrm>
        </p:grpSpPr>
        <p:sp>
          <p:nvSpPr>
            <p:cNvPr id="9" name="Google Shape;330;p33"/>
            <p:cNvSpPr/>
            <p:nvPr/>
          </p:nvSpPr>
          <p:spPr>
            <a:xfrm>
              <a:off x="1361150" y="232113"/>
              <a:ext cx="5525721" cy="3685742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332;p33"/>
            <p:cNvSpPr/>
            <p:nvPr/>
          </p:nvSpPr>
          <p:spPr>
            <a:xfrm>
              <a:off x="1567959" y="3687085"/>
              <a:ext cx="5137673" cy="79918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333;p33"/>
            <p:cNvSpPr/>
            <p:nvPr/>
          </p:nvSpPr>
          <p:spPr>
            <a:xfrm>
              <a:off x="3650993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24;p17"/>
          <p:cNvSpPr txBox="1">
            <a:spLocks noGrp="1"/>
          </p:cNvSpPr>
          <p:nvPr>
            <p:ph type="title"/>
          </p:nvPr>
        </p:nvSpPr>
        <p:spPr>
          <a:xfrm>
            <a:off x="761999" y="514350"/>
            <a:ext cx="3610389" cy="6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002060"/>
                </a:solidFill>
              </a:rPr>
              <a:t>Table of contents</a:t>
            </a:r>
            <a:endParaRPr u="sng" dirty="0">
              <a:solidFill>
                <a:srgbClr val="002060"/>
              </a:solidFill>
            </a:endParaRPr>
          </a:p>
        </p:txBody>
      </p:sp>
      <p:grpSp>
        <p:nvGrpSpPr>
          <p:cNvPr id="15" name="Google Shape;688;p38"/>
          <p:cNvGrpSpPr/>
          <p:nvPr/>
        </p:nvGrpSpPr>
        <p:grpSpPr>
          <a:xfrm>
            <a:off x="4282440" y="666750"/>
            <a:ext cx="365760" cy="364269"/>
            <a:chOff x="8841135" y="2681940"/>
            <a:chExt cx="720990" cy="720527"/>
          </a:xfrm>
        </p:grpSpPr>
        <p:sp>
          <p:nvSpPr>
            <p:cNvPr id="16" name="Google Shape;689;p3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690;p3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691;p3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692;p3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693;p3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694;p3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Google Shape;309;p31"/>
          <p:cNvSpPr/>
          <p:nvPr/>
        </p:nvSpPr>
        <p:spPr>
          <a:xfrm>
            <a:off x="4648200" y="230677"/>
            <a:ext cx="408837" cy="64493"/>
          </a:xfrm>
          <a:custGeom>
            <a:avLst/>
            <a:gdLst/>
            <a:ahLst/>
            <a:cxnLst/>
            <a:rect l="l" t="t" r="r" b="b"/>
            <a:pathLst>
              <a:path w="19487" h="3074" extrusionOk="0">
                <a:moveTo>
                  <a:pt x="1275" y="0"/>
                </a:moveTo>
                <a:lnTo>
                  <a:pt x="1050" y="75"/>
                </a:lnTo>
                <a:lnTo>
                  <a:pt x="750" y="150"/>
                </a:lnTo>
                <a:lnTo>
                  <a:pt x="525" y="300"/>
                </a:lnTo>
                <a:lnTo>
                  <a:pt x="375" y="450"/>
                </a:lnTo>
                <a:lnTo>
                  <a:pt x="225" y="675"/>
                </a:lnTo>
                <a:lnTo>
                  <a:pt x="75" y="975"/>
                </a:lnTo>
                <a:lnTo>
                  <a:pt x="1" y="1274"/>
                </a:lnTo>
                <a:lnTo>
                  <a:pt x="1" y="1574"/>
                </a:lnTo>
                <a:lnTo>
                  <a:pt x="1" y="1874"/>
                </a:lnTo>
                <a:lnTo>
                  <a:pt x="75" y="2174"/>
                </a:lnTo>
                <a:lnTo>
                  <a:pt x="225" y="2399"/>
                </a:lnTo>
                <a:lnTo>
                  <a:pt x="375" y="2623"/>
                </a:lnTo>
                <a:lnTo>
                  <a:pt x="525" y="2773"/>
                </a:lnTo>
                <a:lnTo>
                  <a:pt x="750" y="2923"/>
                </a:lnTo>
                <a:lnTo>
                  <a:pt x="1050" y="2998"/>
                </a:lnTo>
                <a:lnTo>
                  <a:pt x="1275" y="3073"/>
                </a:lnTo>
                <a:lnTo>
                  <a:pt x="18137" y="3073"/>
                </a:lnTo>
                <a:lnTo>
                  <a:pt x="18437" y="2998"/>
                </a:lnTo>
                <a:lnTo>
                  <a:pt x="18662" y="2923"/>
                </a:lnTo>
                <a:lnTo>
                  <a:pt x="18887" y="2773"/>
                </a:lnTo>
                <a:lnTo>
                  <a:pt x="19112" y="2623"/>
                </a:lnTo>
                <a:lnTo>
                  <a:pt x="19262" y="2399"/>
                </a:lnTo>
                <a:lnTo>
                  <a:pt x="19337" y="2174"/>
                </a:lnTo>
                <a:lnTo>
                  <a:pt x="19412" y="1874"/>
                </a:lnTo>
                <a:lnTo>
                  <a:pt x="19486" y="1574"/>
                </a:lnTo>
                <a:lnTo>
                  <a:pt x="19412" y="1274"/>
                </a:lnTo>
                <a:lnTo>
                  <a:pt x="19337" y="975"/>
                </a:lnTo>
                <a:lnTo>
                  <a:pt x="19262" y="675"/>
                </a:lnTo>
                <a:lnTo>
                  <a:pt x="19112" y="450"/>
                </a:lnTo>
                <a:lnTo>
                  <a:pt x="18887" y="300"/>
                </a:lnTo>
                <a:lnTo>
                  <a:pt x="18662" y="150"/>
                </a:lnTo>
                <a:lnTo>
                  <a:pt x="18437" y="75"/>
                </a:lnTo>
                <a:lnTo>
                  <a:pt x="1813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321;p32"/>
          <p:cNvSpPr/>
          <p:nvPr/>
        </p:nvSpPr>
        <p:spPr>
          <a:xfrm>
            <a:off x="4491944" y="209550"/>
            <a:ext cx="80056" cy="91440"/>
          </a:xfrm>
          <a:custGeom>
            <a:avLst/>
            <a:gdLst/>
            <a:ahLst/>
            <a:cxnLst/>
            <a:rect l="l" t="t" r="r" b="b"/>
            <a:pathLst>
              <a:path w="3973" h="3973" extrusionOk="0">
                <a:moveTo>
                  <a:pt x="2024" y="1"/>
                </a:moveTo>
                <a:lnTo>
                  <a:pt x="1574" y="76"/>
                </a:lnTo>
                <a:lnTo>
                  <a:pt x="1200" y="151"/>
                </a:lnTo>
                <a:lnTo>
                  <a:pt x="900" y="375"/>
                </a:lnTo>
                <a:lnTo>
                  <a:pt x="600" y="600"/>
                </a:lnTo>
                <a:lnTo>
                  <a:pt x="375" y="900"/>
                </a:lnTo>
                <a:lnTo>
                  <a:pt x="150" y="1200"/>
                </a:lnTo>
                <a:lnTo>
                  <a:pt x="75" y="1575"/>
                </a:lnTo>
                <a:lnTo>
                  <a:pt x="0" y="2024"/>
                </a:lnTo>
                <a:lnTo>
                  <a:pt x="75" y="2399"/>
                </a:lnTo>
                <a:lnTo>
                  <a:pt x="150" y="2774"/>
                </a:lnTo>
                <a:lnTo>
                  <a:pt x="375" y="3073"/>
                </a:lnTo>
                <a:lnTo>
                  <a:pt x="600" y="3373"/>
                </a:lnTo>
                <a:lnTo>
                  <a:pt x="900" y="3673"/>
                </a:lnTo>
                <a:lnTo>
                  <a:pt x="1200" y="3823"/>
                </a:lnTo>
                <a:lnTo>
                  <a:pt x="1574" y="3973"/>
                </a:lnTo>
                <a:lnTo>
                  <a:pt x="2399" y="3973"/>
                </a:lnTo>
                <a:lnTo>
                  <a:pt x="2773" y="3823"/>
                </a:lnTo>
                <a:lnTo>
                  <a:pt x="3073" y="3673"/>
                </a:lnTo>
                <a:lnTo>
                  <a:pt x="3373" y="3373"/>
                </a:lnTo>
                <a:lnTo>
                  <a:pt x="3598" y="3073"/>
                </a:lnTo>
                <a:lnTo>
                  <a:pt x="3823" y="2774"/>
                </a:lnTo>
                <a:lnTo>
                  <a:pt x="3898" y="2399"/>
                </a:lnTo>
                <a:lnTo>
                  <a:pt x="3973" y="2024"/>
                </a:lnTo>
                <a:lnTo>
                  <a:pt x="3898" y="1575"/>
                </a:lnTo>
                <a:lnTo>
                  <a:pt x="3823" y="1200"/>
                </a:lnTo>
                <a:lnTo>
                  <a:pt x="3598" y="900"/>
                </a:lnTo>
                <a:lnTo>
                  <a:pt x="3373" y="600"/>
                </a:lnTo>
                <a:lnTo>
                  <a:pt x="3073" y="375"/>
                </a:lnTo>
                <a:lnTo>
                  <a:pt x="2773" y="151"/>
                </a:lnTo>
                <a:lnTo>
                  <a:pt x="2399" y="76"/>
                </a:lnTo>
                <a:lnTo>
                  <a:pt x="2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348;p35"/>
          <p:cNvSpPr txBox="1">
            <a:spLocks noGrp="1"/>
          </p:cNvSpPr>
          <p:nvPr>
            <p:ph type="body" idx="1"/>
          </p:nvPr>
        </p:nvSpPr>
        <p:spPr>
          <a:xfrm>
            <a:off x="990600" y="1363998"/>
            <a:ext cx="3510489" cy="2426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0" indent="-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" sz="2400" dirty="0"/>
              <a:t>Introduction</a:t>
            </a:r>
          </a:p>
          <a:p>
            <a:pPr marL="533400" lvl="0" indent="-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" sz="2400" dirty="0"/>
              <a:t>Problem statement</a:t>
            </a:r>
            <a:endParaRPr sz="2400" dirty="0"/>
          </a:p>
          <a:p>
            <a:pPr marL="5334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" sz="2400" dirty="0"/>
              <a:t>Motivation</a:t>
            </a:r>
          </a:p>
          <a:p>
            <a:pPr marL="5334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" sz="2400" dirty="0"/>
              <a:t>Objective</a:t>
            </a:r>
          </a:p>
          <a:p>
            <a:pPr marL="5334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" sz="2400" dirty="0"/>
              <a:t>Proposal</a:t>
            </a:r>
          </a:p>
          <a:p>
            <a:pPr marL="533400" indent="-457200">
              <a:lnSpc>
                <a:spcPct val="115000"/>
              </a:lnSpc>
              <a:spcBef>
                <a:spcPts val="0"/>
              </a:spcBef>
              <a:buSzPts val="2400"/>
              <a:buFont typeface="+mj-lt"/>
              <a:buAutoNum type="arabicPeriod"/>
            </a:pPr>
            <a:endParaRPr lang="en-US" sz="2400" dirty="0">
              <a:solidFill>
                <a:srgbClr val="677480"/>
              </a:solidFill>
            </a:endParaRPr>
          </a:p>
          <a:p>
            <a:pPr marL="5334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endParaRPr lang="en"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▷"/>
            </a:pPr>
            <a:endParaRPr lang="en"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▷"/>
            </a:pPr>
            <a:endParaRPr sz="2400" dirty="0"/>
          </a:p>
        </p:txBody>
      </p:sp>
      <p:sp>
        <p:nvSpPr>
          <p:cNvPr id="5" name="Rectangle 4"/>
          <p:cNvSpPr/>
          <p:nvPr/>
        </p:nvSpPr>
        <p:spPr>
          <a:xfrm>
            <a:off x="4876800" y="895350"/>
            <a:ext cx="3422730" cy="306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lvl="0">
              <a:lnSpc>
                <a:spcPct val="115000"/>
              </a:lnSpc>
              <a:buClr>
                <a:srgbClr val="97ABBC"/>
              </a:buClr>
              <a:buSzPts val="2400"/>
            </a:pPr>
            <a:endParaRPr lang="en-US" sz="2400" dirty="0">
              <a:solidFill>
                <a:srgbClr val="677480"/>
              </a:solidFill>
              <a:latin typeface="Lato"/>
              <a:sym typeface="Lato"/>
            </a:endParaRPr>
          </a:p>
          <a:p>
            <a:pPr marL="533400" lvl="0" indent="-457200">
              <a:lnSpc>
                <a:spcPct val="115000"/>
              </a:lnSpc>
              <a:buClr>
                <a:srgbClr val="97ABBC"/>
              </a:buClr>
              <a:buSzPts val="2400"/>
              <a:buFont typeface="+mj-lt"/>
              <a:buAutoNum type="arabicPeriod" startAt="6"/>
            </a:pPr>
            <a:r>
              <a:rPr lang="en-US" sz="2400" dirty="0">
                <a:solidFill>
                  <a:srgbClr val="677480"/>
                </a:solidFill>
                <a:latin typeface="Lato"/>
                <a:sym typeface="Lato"/>
              </a:rPr>
              <a:t>Implementation</a:t>
            </a:r>
          </a:p>
          <a:p>
            <a:pPr marL="533400" lvl="0" indent="-457200">
              <a:lnSpc>
                <a:spcPct val="115000"/>
              </a:lnSpc>
              <a:buClr>
                <a:srgbClr val="97ABBC"/>
              </a:buClr>
              <a:buSzPts val="2400"/>
              <a:buFont typeface="+mj-lt"/>
              <a:buAutoNum type="arabicPeriod" startAt="6"/>
            </a:pPr>
            <a:r>
              <a:rPr lang="en-US" sz="2400" dirty="0">
                <a:solidFill>
                  <a:srgbClr val="677480"/>
                </a:solidFill>
                <a:latin typeface="Lato"/>
                <a:sym typeface="Lato"/>
              </a:rPr>
              <a:t>Scope</a:t>
            </a:r>
          </a:p>
          <a:p>
            <a:pPr marL="533400" indent="-457200">
              <a:lnSpc>
                <a:spcPct val="115000"/>
              </a:lnSpc>
              <a:buClr>
                <a:srgbClr val="97ABBC"/>
              </a:buClr>
              <a:buSzPts val="2400"/>
              <a:buFont typeface="+mj-lt"/>
              <a:buAutoNum type="arabicPeriod" startAt="6"/>
            </a:pPr>
            <a:r>
              <a:rPr lang="en-US" sz="2400" dirty="0">
                <a:solidFill>
                  <a:srgbClr val="677480"/>
                </a:solidFill>
                <a:latin typeface="Lato"/>
                <a:sym typeface="Lato"/>
              </a:rPr>
              <a:t>Literature Survey</a:t>
            </a:r>
          </a:p>
          <a:p>
            <a:pPr marL="533400" lvl="0" indent="-457200">
              <a:lnSpc>
                <a:spcPct val="115000"/>
              </a:lnSpc>
              <a:buClr>
                <a:srgbClr val="97ABBC"/>
              </a:buClr>
              <a:buSzPts val="2400"/>
              <a:buFont typeface="+mj-lt"/>
              <a:buAutoNum type="arabicPeriod" startAt="6"/>
            </a:pPr>
            <a:r>
              <a:rPr lang="en-US" sz="2400" dirty="0">
                <a:solidFill>
                  <a:srgbClr val="677480"/>
                </a:solidFill>
                <a:latin typeface="Lato"/>
                <a:sym typeface="Lato"/>
              </a:rPr>
              <a:t>Conclusion</a:t>
            </a:r>
          </a:p>
          <a:p>
            <a:pPr marL="533400" lvl="0" indent="-457200">
              <a:lnSpc>
                <a:spcPct val="115000"/>
              </a:lnSpc>
              <a:buClr>
                <a:srgbClr val="97ABBC"/>
              </a:buClr>
              <a:buSzPts val="2400"/>
              <a:buFont typeface="+mj-lt"/>
              <a:buAutoNum type="arabicPeriod" startAt="6"/>
            </a:pPr>
            <a:r>
              <a:rPr lang="en-US" sz="2400" dirty="0">
                <a:solidFill>
                  <a:srgbClr val="677480"/>
                </a:solidFill>
                <a:latin typeface="Lato"/>
                <a:sym typeface="Lato"/>
              </a:rPr>
              <a:t>References</a:t>
            </a:r>
          </a:p>
          <a:p>
            <a:pPr marL="533400" lvl="0" indent="-457200">
              <a:lnSpc>
                <a:spcPct val="115000"/>
              </a:lnSpc>
              <a:buClr>
                <a:srgbClr val="97ABBC"/>
              </a:buClr>
              <a:buSzPts val="2400"/>
              <a:buFont typeface="+mj-lt"/>
              <a:buAutoNum type="arabicPeriod" startAt="6"/>
            </a:pPr>
            <a:r>
              <a:rPr lang="en-US" sz="2400" dirty="0">
                <a:solidFill>
                  <a:srgbClr val="677480"/>
                </a:solidFill>
                <a:latin typeface="Lato"/>
                <a:sym typeface="Lato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041485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588900" y="297129"/>
            <a:ext cx="2687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002060"/>
                </a:solidFill>
              </a:rPr>
              <a:t>Introduction</a:t>
            </a:r>
            <a:endParaRPr u="sng" dirty="0">
              <a:solidFill>
                <a:srgbClr val="002060"/>
              </a:solidFill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934200" y="1762161"/>
            <a:ext cx="1524000" cy="1571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Evolving  knowledge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Constantly seeking for latest news</a:t>
            </a:r>
            <a:endParaRPr i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grpSp>
        <p:nvGrpSpPr>
          <p:cNvPr id="16" name="Google Shape;620;p37"/>
          <p:cNvGrpSpPr/>
          <p:nvPr/>
        </p:nvGrpSpPr>
        <p:grpSpPr>
          <a:xfrm rot="2176283">
            <a:off x="2672162" y="1287029"/>
            <a:ext cx="3404252" cy="2684161"/>
            <a:chOff x="5302656" y="5034386"/>
            <a:chExt cx="406716" cy="325024"/>
          </a:xfrm>
        </p:grpSpPr>
        <p:sp>
          <p:nvSpPr>
            <p:cNvPr id="17" name="Google Shape;621;p37"/>
            <p:cNvSpPr/>
            <p:nvPr/>
          </p:nvSpPr>
          <p:spPr>
            <a:xfrm rot="805200">
              <a:off x="5595608" y="5034386"/>
              <a:ext cx="113764" cy="132934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22;p37"/>
            <p:cNvSpPr/>
            <p:nvPr/>
          </p:nvSpPr>
          <p:spPr>
            <a:xfrm>
              <a:off x="5359036" y="5035313"/>
              <a:ext cx="90959" cy="105264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23;p37"/>
            <p:cNvSpPr/>
            <p:nvPr/>
          </p:nvSpPr>
          <p:spPr>
            <a:xfrm rot="20808454">
              <a:off x="5302656" y="5278317"/>
              <a:ext cx="133974" cy="81093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26;p37"/>
            <p:cNvSpPr/>
            <p:nvPr/>
          </p:nvSpPr>
          <p:spPr>
            <a:xfrm>
              <a:off x="5414173" y="5120389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560;p37"/>
          <p:cNvSpPr/>
          <p:nvPr/>
        </p:nvSpPr>
        <p:spPr>
          <a:xfrm>
            <a:off x="5763156" y="1835152"/>
            <a:ext cx="790044" cy="805778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bg2">
                <a:lumMod val="75000"/>
              </a:schemeClr>
            </a:solidFill>
          </a:ln>
          <a:effectLst>
            <a:reflection blurRad="6350" stA="50000" endA="300" endPos="90000" dist="50800" dir="5400000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93;p13"/>
          <p:cNvSpPr txBox="1">
            <a:spLocks/>
          </p:cNvSpPr>
          <p:nvPr/>
        </p:nvSpPr>
        <p:spPr>
          <a:xfrm>
            <a:off x="3581400" y="2073922"/>
            <a:ext cx="1524000" cy="126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2800" dirty="0"/>
              <a:t>Digital </a:t>
            </a:r>
          </a:p>
          <a:p>
            <a:pPr algn="ctr"/>
            <a:r>
              <a:rPr lang="en-US" sz="2800" dirty="0"/>
              <a:t>Era</a:t>
            </a:r>
          </a:p>
        </p:txBody>
      </p:sp>
      <p:sp>
        <p:nvSpPr>
          <p:cNvPr id="25" name="Google Shape;622;p37"/>
          <p:cNvSpPr/>
          <p:nvPr/>
        </p:nvSpPr>
        <p:spPr>
          <a:xfrm rot="13149493">
            <a:off x="3934567" y="3690341"/>
            <a:ext cx="761335" cy="869307"/>
          </a:xfrm>
          <a:custGeom>
            <a:avLst/>
            <a:gdLst/>
            <a:ahLst/>
            <a:cxnLst/>
            <a:rect l="l" t="t" r="r" b="b"/>
            <a:pathLst>
              <a:path w="5130" h="5936" extrusionOk="0">
                <a:moveTo>
                  <a:pt x="1563" y="0"/>
                </a:moveTo>
                <a:lnTo>
                  <a:pt x="1392" y="25"/>
                </a:lnTo>
                <a:lnTo>
                  <a:pt x="1221" y="74"/>
                </a:lnTo>
                <a:lnTo>
                  <a:pt x="1075" y="147"/>
                </a:lnTo>
                <a:lnTo>
                  <a:pt x="904" y="220"/>
                </a:lnTo>
                <a:lnTo>
                  <a:pt x="757" y="318"/>
                </a:lnTo>
                <a:lnTo>
                  <a:pt x="635" y="416"/>
                </a:lnTo>
                <a:lnTo>
                  <a:pt x="513" y="538"/>
                </a:lnTo>
                <a:lnTo>
                  <a:pt x="391" y="660"/>
                </a:lnTo>
                <a:lnTo>
                  <a:pt x="293" y="806"/>
                </a:lnTo>
                <a:lnTo>
                  <a:pt x="196" y="953"/>
                </a:lnTo>
                <a:lnTo>
                  <a:pt x="122" y="1099"/>
                </a:lnTo>
                <a:lnTo>
                  <a:pt x="74" y="1270"/>
                </a:lnTo>
                <a:lnTo>
                  <a:pt x="25" y="1466"/>
                </a:lnTo>
                <a:lnTo>
                  <a:pt x="0" y="1637"/>
                </a:lnTo>
                <a:lnTo>
                  <a:pt x="0" y="1808"/>
                </a:lnTo>
                <a:lnTo>
                  <a:pt x="0" y="2003"/>
                </a:lnTo>
                <a:lnTo>
                  <a:pt x="25" y="2174"/>
                </a:lnTo>
                <a:lnTo>
                  <a:pt x="74" y="2345"/>
                </a:lnTo>
                <a:lnTo>
                  <a:pt x="147" y="2492"/>
                </a:lnTo>
                <a:lnTo>
                  <a:pt x="220" y="2663"/>
                </a:lnTo>
                <a:lnTo>
                  <a:pt x="318" y="2785"/>
                </a:lnTo>
                <a:lnTo>
                  <a:pt x="415" y="2931"/>
                </a:lnTo>
                <a:lnTo>
                  <a:pt x="538" y="3053"/>
                </a:lnTo>
                <a:lnTo>
                  <a:pt x="660" y="3175"/>
                </a:lnTo>
                <a:lnTo>
                  <a:pt x="806" y="3273"/>
                </a:lnTo>
                <a:lnTo>
                  <a:pt x="953" y="3371"/>
                </a:lnTo>
                <a:lnTo>
                  <a:pt x="1099" y="3444"/>
                </a:lnTo>
                <a:lnTo>
                  <a:pt x="1270" y="3493"/>
                </a:lnTo>
                <a:lnTo>
                  <a:pt x="1466" y="3542"/>
                </a:lnTo>
                <a:lnTo>
                  <a:pt x="1710" y="3566"/>
                </a:lnTo>
                <a:lnTo>
                  <a:pt x="1979" y="3566"/>
                </a:lnTo>
                <a:lnTo>
                  <a:pt x="2223" y="3517"/>
                </a:lnTo>
                <a:lnTo>
                  <a:pt x="2467" y="3444"/>
                </a:lnTo>
                <a:lnTo>
                  <a:pt x="4396" y="5935"/>
                </a:lnTo>
                <a:lnTo>
                  <a:pt x="4738" y="5642"/>
                </a:lnTo>
                <a:lnTo>
                  <a:pt x="5129" y="5374"/>
                </a:lnTo>
                <a:lnTo>
                  <a:pt x="3200" y="2858"/>
                </a:lnTo>
                <a:lnTo>
                  <a:pt x="3322" y="2687"/>
                </a:lnTo>
                <a:lnTo>
                  <a:pt x="3419" y="2516"/>
                </a:lnTo>
                <a:lnTo>
                  <a:pt x="3493" y="2321"/>
                </a:lnTo>
                <a:lnTo>
                  <a:pt x="3542" y="2101"/>
                </a:lnTo>
                <a:lnTo>
                  <a:pt x="3566" y="1930"/>
                </a:lnTo>
                <a:lnTo>
                  <a:pt x="3566" y="1734"/>
                </a:lnTo>
                <a:lnTo>
                  <a:pt x="3566" y="1564"/>
                </a:lnTo>
                <a:lnTo>
                  <a:pt x="3517" y="1393"/>
                </a:lnTo>
                <a:lnTo>
                  <a:pt x="3468" y="1222"/>
                </a:lnTo>
                <a:lnTo>
                  <a:pt x="3419" y="1075"/>
                </a:lnTo>
                <a:lnTo>
                  <a:pt x="3346" y="904"/>
                </a:lnTo>
                <a:lnTo>
                  <a:pt x="3249" y="758"/>
                </a:lnTo>
                <a:lnTo>
                  <a:pt x="3151" y="635"/>
                </a:lnTo>
                <a:lnTo>
                  <a:pt x="3029" y="513"/>
                </a:lnTo>
                <a:lnTo>
                  <a:pt x="2907" y="391"/>
                </a:lnTo>
                <a:lnTo>
                  <a:pt x="2760" y="294"/>
                </a:lnTo>
                <a:lnTo>
                  <a:pt x="2614" y="196"/>
                </a:lnTo>
                <a:lnTo>
                  <a:pt x="2443" y="123"/>
                </a:lnTo>
                <a:lnTo>
                  <a:pt x="2272" y="74"/>
                </a:lnTo>
                <a:lnTo>
                  <a:pt x="2101" y="25"/>
                </a:lnTo>
                <a:lnTo>
                  <a:pt x="193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94;p13"/>
          <p:cNvSpPr txBox="1"/>
          <p:nvPr/>
        </p:nvSpPr>
        <p:spPr>
          <a:xfrm>
            <a:off x="4724400" y="3855071"/>
            <a:ext cx="3390381" cy="850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More browsing hours in web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One that never go back</a:t>
            </a:r>
            <a:endParaRPr i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" name="Teardrop 1">
            <a:extLst>
              <a:ext uri="{FF2B5EF4-FFF2-40B4-BE49-F238E27FC236}">
                <a16:creationId xmlns="" xmlns:a16="http://schemas.microsoft.com/office/drawing/2014/main" id="{3D55513B-F4C9-498E-B926-863202B774A0}"/>
              </a:ext>
            </a:extLst>
          </p:cNvPr>
          <p:cNvSpPr/>
          <p:nvPr/>
        </p:nvSpPr>
        <p:spPr>
          <a:xfrm rot="18805991">
            <a:off x="3639362" y="3908981"/>
            <a:ext cx="663278" cy="65492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1" name="Google Shape;13720;p64"/>
          <p:cNvGrpSpPr/>
          <p:nvPr/>
        </p:nvGrpSpPr>
        <p:grpSpPr>
          <a:xfrm>
            <a:off x="3733800" y="698936"/>
            <a:ext cx="598810" cy="685800"/>
            <a:chOff x="2780301" y="1521896"/>
            <a:chExt cx="333133" cy="321038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32" name="Google Shape;13721;p64"/>
            <p:cNvSpPr/>
            <p:nvPr/>
          </p:nvSpPr>
          <p:spPr>
            <a:xfrm>
              <a:off x="3009573" y="1542745"/>
              <a:ext cx="72031" cy="9517"/>
            </a:xfrm>
            <a:custGeom>
              <a:avLst/>
              <a:gdLst/>
              <a:ahLst/>
              <a:cxnLst/>
              <a:rect l="l" t="t" r="r" b="b"/>
              <a:pathLst>
                <a:path w="2263" h="299" extrusionOk="0">
                  <a:moveTo>
                    <a:pt x="155" y="1"/>
                  </a:moveTo>
                  <a:cubicBezTo>
                    <a:pt x="60" y="1"/>
                    <a:pt x="0" y="84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2120" y="298"/>
                  </a:lnTo>
                  <a:cubicBezTo>
                    <a:pt x="2203" y="298"/>
                    <a:pt x="2263" y="227"/>
                    <a:pt x="2263" y="155"/>
                  </a:cubicBezTo>
                  <a:cubicBezTo>
                    <a:pt x="2263" y="60"/>
                    <a:pt x="2203" y="1"/>
                    <a:pt x="2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722;p64"/>
            <p:cNvSpPr/>
            <p:nvPr/>
          </p:nvSpPr>
          <p:spPr>
            <a:xfrm>
              <a:off x="2967876" y="1542745"/>
              <a:ext cx="30366" cy="9517"/>
            </a:xfrm>
            <a:custGeom>
              <a:avLst/>
              <a:gdLst/>
              <a:ahLst/>
              <a:cxnLst/>
              <a:rect l="l" t="t" r="r" b="b"/>
              <a:pathLst>
                <a:path w="954" h="299" extrusionOk="0">
                  <a:moveTo>
                    <a:pt x="156" y="1"/>
                  </a:moveTo>
                  <a:cubicBezTo>
                    <a:pt x="60" y="1"/>
                    <a:pt x="1" y="84"/>
                    <a:pt x="1" y="155"/>
                  </a:cubicBezTo>
                  <a:cubicBezTo>
                    <a:pt x="1" y="227"/>
                    <a:pt x="72" y="298"/>
                    <a:pt x="156" y="298"/>
                  </a:cubicBezTo>
                  <a:lnTo>
                    <a:pt x="810" y="298"/>
                  </a:lnTo>
                  <a:cubicBezTo>
                    <a:pt x="894" y="298"/>
                    <a:pt x="953" y="227"/>
                    <a:pt x="953" y="155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723;p64"/>
            <p:cNvSpPr/>
            <p:nvPr/>
          </p:nvSpPr>
          <p:spPr>
            <a:xfrm>
              <a:off x="3061870" y="1563594"/>
              <a:ext cx="19735" cy="9517"/>
            </a:xfrm>
            <a:custGeom>
              <a:avLst/>
              <a:gdLst/>
              <a:ahLst/>
              <a:cxnLst/>
              <a:rect l="l" t="t" r="r" b="b"/>
              <a:pathLst>
                <a:path w="620" h="299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9"/>
                    <a:pt x="72" y="298"/>
                    <a:pt x="143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60"/>
                    <a:pt x="560" y="0"/>
                    <a:pt x="4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724;p64"/>
            <p:cNvSpPr/>
            <p:nvPr/>
          </p:nvSpPr>
          <p:spPr>
            <a:xfrm>
              <a:off x="2967876" y="1563594"/>
              <a:ext cx="82663" cy="9517"/>
            </a:xfrm>
            <a:custGeom>
              <a:avLst/>
              <a:gdLst/>
              <a:ahLst/>
              <a:cxnLst/>
              <a:rect l="l" t="t" r="r" b="b"/>
              <a:pathLst>
                <a:path w="2597" h="299" extrusionOk="0"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9"/>
                    <a:pt x="72" y="298"/>
                    <a:pt x="156" y="298"/>
                  </a:cubicBezTo>
                  <a:lnTo>
                    <a:pt x="2442" y="298"/>
                  </a:lnTo>
                  <a:cubicBezTo>
                    <a:pt x="2537" y="298"/>
                    <a:pt x="2596" y="227"/>
                    <a:pt x="2596" y="155"/>
                  </a:cubicBezTo>
                  <a:cubicBezTo>
                    <a:pt x="2596" y="60"/>
                    <a:pt x="2537" y="0"/>
                    <a:pt x="2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725;p64"/>
            <p:cNvSpPr/>
            <p:nvPr/>
          </p:nvSpPr>
          <p:spPr>
            <a:xfrm>
              <a:off x="2936809" y="1521896"/>
              <a:ext cx="176625" cy="96286"/>
            </a:xfrm>
            <a:custGeom>
              <a:avLst/>
              <a:gdLst/>
              <a:ahLst/>
              <a:cxnLst/>
              <a:rect l="l" t="t" r="r" b="b"/>
              <a:pathLst>
                <a:path w="5549" h="3025" extrusionOk="0">
                  <a:moveTo>
                    <a:pt x="4894" y="298"/>
                  </a:moveTo>
                  <a:cubicBezTo>
                    <a:pt x="5084" y="298"/>
                    <a:pt x="5227" y="453"/>
                    <a:pt x="5227" y="644"/>
                  </a:cubicBezTo>
                  <a:lnTo>
                    <a:pt x="5227" y="1620"/>
                  </a:lnTo>
                  <a:cubicBezTo>
                    <a:pt x="5227" y="1822"/>
                    <a:pt x="5084" y="1965"/>
                    <a:pt x="4894" y="1965"/>
                  </a:cubicBezTo>
                  <a:lnTo>
                    <a:pt x="4406" y="1965"/>
                  </a:lnTo>
                  <a:cubicBezTo>
                    <a:pt x="4358" y="1965"/>
                    <a:pt x="4310" y="1989"/>
                    <a:pt x="4287" y="2025"/>
                  </a:cubicBezTo>
                  <a:cubicBezTo>
                    <a:pt x="4251" y="2061"/>
                    <a:pt x="4239" y="2096"/>
                    <a:pt x="4251" y="2144"/>
                  </a:cubicBezTo>
                  <a:lnTo>
                    <a:pt x="4346" y="2727"/>
                  </a:lnTo>
                  <a:lnTo>
                    <a:pt x="4346" y="2739"/>
                  </a:lnTo>
                  <a:lnTo>
                    <a:pt x="4322" y="2739"/>
                  </a:lnTo>
                  <a:lnTo>
                    <a:pt x="3346" y="2001"/>
                  </a:lnTo>
                  <a:cubicBezTo>
                    <a:pt x="3310" y="1977"/>
                    <a:pt x="3287" y="1965"/>
                    <a:pt x="3251" y="1965"/>
                  </a:cubicBezTo>
                  <a:lnTo>
                    <a:pt x="631" y="1965"/>
                  </a:lnTo>
                  <a:cubicBezTo>
                    <a:pt x="441" y="1965"/>
                    <a:pt x="298" y="1822"/>
                    <a:pt x="298" y="1620"/>
                  </a:cubicBezTo>
                  <a:lnTo>
                    <a:pt x="298" y="644"/>
                  </a:lnTo>
                  <a:cubicBezTo>
                    <a:pt x="298" y="453"/>
                    <a:pt x="441" y="298"/>
                    <a:pt x="631" y="298"/>
                  </a:cubicBezTo>
                  <a:close/>
                  <a:moveTo>
                    <a:pt x="631" y="1"/>
                  </a:moveTo>
                  <a:cubicBezTo>
                    <a:pt x="274" y="1"/>
                    <a:pt x="0" y="286"/>
                    <a:pt x="0" y="644"/>
                  </a:cubicBezTo>
                  <a:lnTo>
                    <a:pt x="0" y="1632"/>
                  </a:lnTo>
                  <a:cubicBezTo>
                    <a:pt x="0" y="1989"/>
                    <a:pt x="274" y="2263"/>
                    <a:pt x="631" y="2263"/>
                  </a:cubicBezTo>
                  <a:lnTo>
                    <a:pt x="3203" y="2263"/>
                  </a:lnTo>
                  <a:lnTo>
                    <a:pt x="4144" y="2965"/>
                  </a:lnTo>
                  <a:cubicBezTo>
                    <a:pt x="4203" y="3013"/>
                    <a:pt x="4263" y="3025"/>
                    <a:pt x="4334" y="3025"/>
                  </a:cubicBezTo>
                  <a:cubicBezTo>
                    <a:pt x="4394" y="3025"/>
                    <a:pt x="4453" y="3013"/>
                    <a:pt x="4501" y="2977"/>
                  </a:cubicBezTo>
                  <a:cubicBezTo>
                    <a:pt x="4608" y="2906"/>
                    <a:pt x="4668" y="2787"/>
                    <a:pt x="4656" y="2656"/>
                  </a:cubicBezTo>
                  <a:lnTo>
                    <a:pt x="4596" y="2251"/>
                  </a:lnTo>
                  <a:lnTo>
                    <a:pt x="4906" y="2251"/>
                  </a:lnTo>
                  <a:cubicBezTo>
                    <a:pt x="5263" y="2251"/>
                    <a:pt x="5549" y="1965"/>
                    <a:pt x="5549" y="1608"/>
                  </a:cubicBezTo>
                  <a:lnTo>
                    <a:pt x="5549" y="632"/>
                  </a:lnTo>
                  <a:cubicBezTo>
                    <a:pt x="5525" y="286"/>
                    <a:pt x="5251" y="1"/>
                    <a:pt x="48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726;p64"/>
            <p:cNvSpPr/>
            <p:nvPr/>
          </p:nvSpPr>
          <p:spPr>
            <a:xfrm>
              <a:off x="2811367" y="1767115"/>
              <a:ext cx="72413" cy="9485"/>
            </a:xfrm>
            <a:custGeom>
              <a:avLst/>
              <a:gdLst/>
              <a:ahLst/>
              <a:cxnLst/>
              <a:rect l="l" t="t" r="r" b="b"/>
              <a:pathLst>
                <a:path w="2275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14"/>
                    <a:pt x="84" y="298"/>
                    <a:pt x="155" y="298"/>
                  </a:cubicBezTo>
                  <a:lnTo>
                    <a:pt x="2120" y="298"/>
                  </a:lnTo>
                  <a:cubicBezTo>
                    <a:pt x="2215" y="298"/>
                    <a:pt x="2275" y="214"/>
                    <a:pt x="2275" y="143"/>
                  </a:cubicBezTo>
                  <a:cubicBezTo>
                    <a:pt x="2275" y="72"/>
                    <a:pt x="2215" y="0"/>
                    <a:pt x="21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727;p64"/>
            <p:cNvSpPr/>
            <p:nvPr/>
          </p:nvSpPr>
          <p:spPr>
            <a:xfrm>
              <a:off x="2894730" y="1767115"/>
              <a:ext cx="20117" cy="9485"/>
            </a:xfrm>
            <a:custGeom>
              <a:avLst/>
              <a:gdLst/>
              <a:ahLst/>
              <a:cxnLst/>
              <a:rect l="l" t="t" r="r" b="b"/>
              <a:pathLst>
                <a:path w="632" h="298" extrusionOk="0">
                  <a:moveTo>
                    <a:pt x="156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14"/>
                    <a:pt x="84" y="298"/>
                    <a:pt x="156" y="298"/>
                  </a:cubicBezTo>
                  <a:lnTo>
                    <a:pt x="489" y="298"/>
                  </a:lnTo>
                  <a:cubicBezTo>
                    <a:pt x="572" y="298"/>
                    <a:pt x="632" y="214"/>
                    <a:pt x="632" y="143"/>
                  </a:cubicBezTo>
                  <a:cubicBezTo>
                    <a:pt x="632" y="72"/>
                    <a:pt x="572" y="0"/>
                    <a:pt x="4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728;p64"/>
            <p:cNvSpPr/>
            <p:nvPr/>
          </p:nvSpPr>
          <p:spPr>
            <a:xfrm>
              <a:off x="2811367" y="1787932"/>
              <a:ext cx="20117" cy="9517"/>
            </a:xfrm>
            <a:custGeom>
              <a:avLst/>
              <a:gdLst/>
              <a:ahLst/>
              <a:cxnLst/>
              <a:rect l="l" t="t" r="r" b="b"/>
              <a:pathLst>
                <a:path w="632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39"/>
                    <a:pt x="84" y="299"/>
                    <a:pt x="155" y="299"/>
                  </a:cubicBezTo>
                  <a:lnTo>
                    <a:pt x="489" y="299"/>
                  </a:lnTo>
                  <a:cubicBezTo>
                    <a:pt x="572" y="299"/>
                    <a:pt x="631" y="215"/>
                    <a:pt x="631" y="144"/>
                  </a:cubicBezTo>
                  <a:cubicBezTo>
                    <a:pt x="631" y="60"/>
                    <a:pt x="572" y="1"/>
                    <a:pt x="4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729;p64"/>
            <p:cNvSpPr/>
            <p:nvPr/>
          </p:nvSpPr>
          <p:spPr>
            <a:xfrm>
              <a:off x="2842815" y="1787932"/>
              <a:ext cx="72031" cy="9517"/>
            </a:xfrm>
            <a:custGeom>
              <a:avLst/>
              <a:gdLst/>
              <a:ahLst/>
              <a:cxnLst/>
              <a:rect l="l" t="t" r="r" b="b"/>
              <a:pathLst>
                <a:path w="2263" h="299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9"/>
                    <a:pt x="144" y="299"/>
                  </a:cubicBezTo>
                  <a:lnTo>
                    <a:pt x="2120" y="299"/>
                  </a:lnTo>
                  <a:cubicBezTo>
                    <a:pt x="2203" y="299"/>
                    <a:pt x="2263" y="215"/>
                    <a:pt x="2263" y="144"/>
                  </a:cubicBezTo>
                  <a:cubicBezTo>
                    <a:pt x="2263" y="60"/>
                    <a:pt x="2203" y="1"/>
                    <a:pt x="2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730;p64"/>
            <p:cNvSpPr/>
            <p:nvPr/>
          </p:nvSpPr>
          <p:spPr>
            <a:xfrm>
              <a:off x="2780301" y="1746266"/>
              <a:ext cx="166375" cy="96668"/>
            </a:xfrm>
            <a:custGeom>
              <a:avLst/>
              <a:gdLst/>
              <a:ahLst/>
              <a:cxnLst/>
              <a:rect l="l" t="t" r="r" b="b"/>
              <a:pathLst>
                <a:path w="5227" h="3037" extrusionOk="0">
                  <a:moveTo>
                    <a:pt x="4572" y="286"/>
                  </a:moveTo>
                  <a:cubicBezTo>
                    <a:pt x="4763" y="286"/>
                    <a:pt x="4917" y="441"/>
                    <a:pt x="4917" y="631"/>
                  </a:cubicBezTo>
                  <a:lnTo>
                    <a:pt x="4917" y="1619"/>
                  </a:lnTo>
                  <a:cubicBezTo>
                    <a:pt x="4917" y="1810"/>
                    <a:pt x="4763" y="1965"/>
                    <a:pt x="4572" y="1965"/>
                  </a:cubicBezTo>
                  <a:lnTo>
                    <a:pt x="2274" y="1965"/>
                  </a:lnTo>
                  <a:cubicBezTo>
                    <a:pt x="2250" y="1965"/>
                    <a:pt x="2215" y="1977"/>
                    <a:pt x="2191" y="1989"/>
                  </a:cubicBezTo>
                  <a:lnTo>
                    <a:pt x="1203" y="2739"/>
                  </a:lnTo>
                  <a:lnTo>
                    <a:pt x="1191" y="2739"/>
                  </a:lnTo>
                  <a:lnTo>
                    <a:pt x="1191" y="2715"/>
                  </a:lnTo>
                  <a:lnTo>
                    <a:pt x="1286" y="2143"/>
                  </a:lnTo>
                  <a:cubicBezTo>
                    <a:pt x="1286" y="2096"/>
                    <a:pt x="1286" y="2048"/>
                    <a:pt x="1250" y="2012"/>
                  </a:cubicBezTo>
                  <a:cubicBezTo>
                    <a:pt x="1215" y="1989"/>
                    <a:pt x="1179" y="1965"/>
                    <a:pt x="1131" y="1965"/>
                  </a:cubicBezTo>
                  <a:lnTo>
                    <a:pt x="643" y="1965"/>
                  </a:lnTo>
                  <a:cubicBezTo>
                    <a:pt x="453" y="1965"/>
                    <a:pt x="298" y="1810"/>
                    <a:pt x="298" y="1619"/>
                  </a:cubicBezTo>
                  <a:lnTo>
                    <a:pt x="298" y="631"/>
                  </a:lnTo>
                  <a:cubicBezTo>
                    <a:pt x="298" y="441"/>
                    <a:pt x="453" y="286"/>
                    <a:pt x="643" y="286"/>
                  </a:cubicBezTo>
                  <a:close/>
                  <a:moveTo>
                    <a:pt x="643" y="0"/>
                  </a:moveTo>
                  <a:cubicBezTo>
                    <a:pt x="286" y="0"/>
                    <a:pt x="0" y="274"/>
                    <a:pt x="0" y="631"/>
                  </a:cubicBezTo>
                  <a:lnTo>
                    <a:pt x="0" y="1619"/>
                  </a:lnTo>
                  <a:cubicBezTo>
                    <a:pt x="0" y="1977"/>
                    <a:pt x="286" y="2262"/>
                    <a:pt x="643" y="2262"/>
                  </a:cubicBezTo>
                  <a:lnTo>
                    <a:pt x="953" y="2262"/>
                  </a:lnTo>
                  <a:lnTo>
                    <a:pt x="893" y="2655"/>
                  </a:lnTo>
                  <a:cubicBezTo>
                    <a:pt x="881" y="2798"/>
                    <a:pt x="929" y="2917"/>
                    <a:pt x="1048" y="2989"/>
                  </a:cubicBezTo>
                  <a:cubicBezTo>
                    <a:pt x="1084" y="3012"/>
                    <a:pt x="1143" y="3036"/>
                    <a:pt x="1203" y="3036"/>
                  </a:cubicBezTo>
                  <a:cubicBezTo>
                    <a:pt x="1262" y="3036"/>
                    <a:pt x="1346" y="3012"/>
                    <a:pt x="1405" y="2977"/>
                  </a:cubicBezTo>
                  <a:lnTo>
                    <a:pt x="2334" y="2274"/>
                  </a:lnTo>
                  <a:lnTo>
                    <a:pt x="4584" y="2274"/>
                  </a:lnTo>
                  <a:cubicBezTo>
                    <a:pt x="4941" y="2274"/>
                    <a:pt x="5227" y="1989"/>
                    <a:pt x="5227" y="1631"/>
                  </a:cubicBezTo>
                  <a:lnTo>
                    <a:pt x="5227" y="655"/>
                  </a:lnTo>
                  <a:cubicBezTo>
                    <a:pt x="5215" y="274"/>
                    <a:pt x="4929" y="0"/>
                    <a:pt x="45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731;p64"/>
            <p:cNvSpPr/>
            <p:nvPr/>
          </p:nvSpPr>
          <p:spPr>
            <a:xfrm>
              <a:off x="3020172" y="1720102"/>
              <a:ext cx="61432" cy="9517"/>
            </a:xfrm>
            <a:custGeom>
              <a:avLst/>
              <a:gdLst/>
              <a:ahLst/>
              <a:cxnLst/>
              <a:rect l="l" t="t" r="r" b="b"/>
              <a:pathLst>
                <a:path w="1930" h="299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4" y="298"/>
                  </a:cubicBezTo>
                  <a:lnTo>
                    <a:pt x="1787" y="298"/>
                  </a:lnTo>
                  <a:cubicBezTo>
                    <a:pt x="1870" y="298"/>
                    <a:pt x="1930" y="227"/>
                    <a:pt x="1930" y="144"/>
                  </a:cubicBezTo>
                  <a:cubicBezTo>
                    <a:pt x="1930" y="60"/>
                    <a:pt x="1870" y="1"/>
                    <a:pt x="17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732;p64"/>
            <p:cNvSpPr/>
            <p:nvPr/>
          </p:nvSpPr>
          <p:spPr>
            <a:xfrm>
              <a:off x="2988724" y="1720102"/>
              <a:ext cx="19735" cy="9517"/>
            </a:xfrm>
            <a:custGeom>
              <a:avLst/>
              <a:gdLst/>
              <a:ahLst/>
              <a:cxnLst/>
              <a:rect l="l" t="t" r="r" b="b"/>
              <a:pathLst>
                <a:path w="620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3" y="298"/>
                  </a:cubicBezTo>
                  <a:lnTo>
                    <a:pt x="477" y="298"/>
                  </a:lnTo>
                  <a:cubicBezTo>
                    <a:pt x="572" y="298"/>
                    <a:pt x="620" y="227"/>
                    <a:pt x="620" y="144"/>
                  </a:cubicBezTo>
                  <a:cubicBezTo>
                    <a:pt x="620" y="60"/>
                    <a:pt x="572" y="1"/>
                    <a:pt x="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733;p64"/>
            <p:cNvSpPr/>
            <p:nvPr/>
          </p:nvSpPr>
          <p:spPr>
            <a:xfrm>
              <a:off x="2957658" y="1699253"/>
              <a:ext cx="155776" cy="75087"/>
            </a:xfrm>
            <a:custGeom>
              <a:avLst/>
              <a:gdLst/>
              <a:ahLst/>
              <a:cxnLst/>
              <a:rect l="l" t="t" r="r" b="b"/>
              <a:pathLst>
                <a:path w="4894" h="2359" extrusionOk="0">
                  <a:moveTo>
                    <a:pt x="4239" y="299"/>
                  </a:moveTo>
                  <a:cubicBezTo>
                    <a:pt x="4429" y="299"/>
                    <a:pt x="4572" y="441"/>
                    <a:pt x="4572" y="644"/>
                  </a:cubicBezTo>
                  <a:lnTo>
                    <a:pt x="4572" y="965"/>
                  </a:lnTo>
                  <a:cubicBezTo>
                    <a:pt x="4572" y="1156"/>
                    <a:pt x="4429" y="1311"/>
                    <a:pt x="4239" y="1311"/>
                  </a:cubicBezTo>
                  <a:lnTo>
                    <a:pt x="3751" y="1311"/>
                  </a:lnTo>
                  <a:cubicBezTo>
                    <a:pt x="3703" y="1311"/>
                    <a:pt x="3655" y="1322"/>
                    <a:pt x="3632" y="1370"/>
                  </a:cubicBezTo>
                  <a:cubicBezTo>
                    <a:pt x="3596" y="1394"/>
                    <a:pt x="3584" y="1442"/>
                    <a:pt x="3596" y="1489"/>
                  </a:cubicBezTo>
                  <a:lnTo>
                    <a:pt x="3691" y="2061"/>
                  </a:lnTo>
                  <a:lnTo>
                    <a:pt x="3691" y="2084"/>
                  </a:lnTo>
                  <a:cubicBezTo>
                    <a:pt x="3691" y="2088"/>
                    <a:pt x="3689" y="2090"/>
                    <a:pt x="3685" y="2090"/>
                  </a:cubicBezTo>
                  <a:cubicBezTo>
                    <a:pt x="3678" y="2090"/>
                    <a:pt x="3667" y="2084"/>
                    <a:pt x="3667" y="2084"/>
                  </a:cubicBezTo>
                  <a:lnTo>
                    <a:pt x="2691" y="1334"/>
                  </a:lnTo>
                  <a:cubicBezTo>
                    <a:pt x="2655" y="1322"/>
                    <a:pt x="2632" y="1311"/>
                    <a:pt x="2596" y="1311"/>
                  </a:cubicBezTo>
                  <a:lnTo>
                    <a:pt x="631" y="1311"/>
                  </a:lnTo>
                  <a:cubicBezTo>
                    <a:pt x="441" y="1311"/>
                    <a:pt x="298" y="1156"/>
                    <a:pt x="298" y="965"/>
                  </a:cubicBezTo>
                  <a:lnTo>
                    <a:pt x="298" y="644"/>
                  </a:lnTo>
                  <a:cubicBezTo>
                    <a:pt x="298" y="441"/>
                    <a:pt x="441" y="299"/>
                    <a:pt x="631" y="299"/>
                  </a:cubicBezTo>
                  <a:close/>
                  <a:moveTo>
                    <a:pt x="631" y="1"/>
                  </a:moveTo>
                  <a:cubicBezTo>
                    <a:pt x="274" y="1"/>
                    <a:pt x="0" y="275"/>
                    <a:pt x="0" y="644"/>
                  </a:cubicBezTo>
                  <a:lnTo>
                    <a:pt x="0" y="965"/>
                  </a:lnTo>
                  <a:cubicBezTo>
                    <a:pt x="0" y="1322"/>
                    <a:pt x="274" y="1608"/>
                    <a:pt x="631" y="1608"/>
                  </a:cubicBezTo>
                  <a:lnTo>
                    <a:pt x="2548" y="1608"/>
                  </a:lnTo>
                  <a:lnTo>
                    <a:pt x="3489" y="2299"/>
                  </a:lnTo>
                  <a:cubicBezTo>
                    <a:pt x="3548" y="2346"/>
                    <a:pt x="3608" y="2358"/>
                    <a:pt x="3679" y="2358"/>
                  </a:cubicBezTo>
                  <a:cubicBezTo>
                    <a:pt x="3739" y="2358"/>
                    <a:pt x="3798" y="2346"/>
                    <a:pt x="3846" y="2323"/>
                  </a:cubicBezTo>
                  <a:cubicBezTo>
                    <a:pt x="3953" y="2239"/>
                    <a:pt x="4013" y="2120"/>
                    <a:pt x="4001" y="1989"/>
                  </a:cubicBezTo>
                  <a:lnTo>
                    <a:pt x="3941" y="1584"/>
                  </a:lnTo>
                  <a:lnTo>
                    <a:pt x="4251" y="1584"/>
                  </a:lnTo>
                  <a:cubicBezTo>
                    <a:pt x="4608" y="1584"/>
                    <a:pt x="4894" y="1311"/>
                    <a:pt x="4894" y="953"/>
                  </a:cubicBezTo>
                  <a:lnTo>
                    <a:pt x="4894" y="620"/>
                  </a:lnTo>
                  <a:cubicBezTo>
                    <a:pt x="4870" y="287"/>
                    <a:pt x="4596" y="1"/>
                    <a:pt x="42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734;p64"/>
            <p:cNvSpPr/>
            <p:nvPr/>
          </p:nvSpPr>
          <p:spPr>
            <a:xfrm>
              <a:off x="2811367" y="1626108"/>
              <a:ext cx="72413" cy="9517"/>
            </a:xfrm>
            <a:custGeom>
              <a:avLst/>
              <a:gdLst/>
              <a:ahLst/>
              <a:cxnLst/>
              <a:rect l="l" t="t" r="r" b="b"/>
              <a:pathLst>
                <a:path w="2275" h="299" extrusionOk="0">
                  <a:moveTo>
                    <a:pt x="155" y="1"/>
                  </a:moveTo>
                  <a:cubicBezTo>
                    <a:pt x="60" y="1"/>
                    <a:pt x="0" y="84"/>
                    <a:pt x="0" y="156"/>
                  </a:cubicBezTo>
                  <a:cubicBezTo>
                    <a:pt x="0" y="227"/>
                    <a:pt x="84" y="299"/>
                    <a:pt x="155" y="299"/>
                  </a:cubicBezTo>
                  <a:lnTo>
                    <a:pt x="2120" y="299"/>
                  </a:lnTo>
                  <a:cubicBezTo>
                    <a:pt x="2215" y="299"/>
                    <a:pt x="2275" y="227"/>
                    <a:pt x="2275" y="156"/>
                  </a:cubicBezTo>
                  <a:cubicBezTo>
                    <a:pt x="2275" y="60"/>
                    <a:pt x="2215" y="1"/>
                    <a:pt x="2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735;p64"/>
            <p:cNvSpPr/>
            <p:nvPr/>
          </p:nvSpPr>
          <p:spPr>
            <a:xfrm>
              <a:off x="2895112" y="1626108"/>
              <a:ext cx="30366" cy="9517"/>
            </a:xfrm>
            <a:custGeom>
              <a:avLst/>
              <a:gdLst/>
              <a:ahLst/>
              <a:cxnLst/>
              <a:rect l="l" t="t" r="r" b="b"/>
              <a:pathLst>
                <a:path w="954" h="299" extrusionOk="0">
                  <a:moveTo>
                    <a:pt x="144" y="1"/>
                  </a:moveTo>
                  <a:cubicBezTo>
                    <a:pt x="60" y="1"/>
                    <a:pt x="1" y="84"/>
                    <a:pt x="1" y="156"/>
                  </a:cubicBezTo>
                  <a:cubicBezTo>
                    <a:pt x="1" y="227"/>
                    <a:pt x="72" y="299"/>
                    <a:pt x="144" y="299"/>
                  </a:cubicBezTo>
                  <a:lnTo>
                    <a:pt x="798" y="299"/>
                  </a:lnTo>
                  <a:cubicBezTo>
                    <a:pt x="894" y="299"/>
                    <a:pt x="953" y="227"/>
                    <a:pt x="953" y="156"/>
                  </a:cubicBezTo>
                  <a:cubicBezTo>
                    <a:pt x="953" y="60"/>
                    <a:pt x="882" y="1"/>
                    <a:pt x="79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736;p64"/>
            <p:cNvSpPr/>
            <p:nvPr/>
          </p:nvSpPr>
          <p:spPr>
            <a:xfrm>
              <a:off x="2811367" y="1667805"/>
              <a:ext cx="72413" cy="9517"/>
            </a:xfrm>
            <a:custGeom>
              <a:avLst/>
              <a:gdLst/>
              <a:ahLst/>
              <a:cxnLst/>
              <a:rect l="l" t="t" r="r" b="b"/>
              <a:pathLst>
                <a:path w="2275" h="299" extrusionOk="0">
                  <a:moveTo>
                    <a:pt x="155" y="1"/>
                  </a:moveTo>
                  <a:cubicBezTo>
                    <a:pt x="60" y="1"/>
                    <a:pt x="0" y="84"/>
                    <a:pt x="0" y="155"/>
                  </a:cubicBezTo>
                  <a:cubicBezTo>
                    <a:pt x="0" y="227"/>
                    <a:pt x="84" y="298"/>
                    <a:pt x="155" y="298"/>
                  </a:cubicBezTo>
                  <a:lnTo>
                    <a:pt x="2120" y="298"/>
                  </a:lnTo>
                  <a:cubicBezTo>
                    <a:pt x="2215" y="298"/>
                    <a:pt x="2275" y="227"/>
                    <a:pt x="2275" y="155"/>
                  </a:cubicBezTo>
                  <a:cubicBezTo>
                    <a:pt x="2275" y="60"/>
                    <a:pt x="2215" y="1"/>
                    <a:pt x="2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737;p64"/>
            <p:cNvSpPr/>
            <p:nvPr/>
          </p:nvSpPr>
          <p:spPr>
            <a:xfrm>
              <a:off x="2895112" y="1667805"/>
              <a:ext cx="30366" cy="9517"/>
            </a:xfrm>
            <a:custGeom>
              <a:avLst/>
              <a:gdLst/>
              <a:ahLst/>
              <a:cxnLst/>
              <a:rect l="l" t="t" r="r" b="b"/>
              <a:pathLst>
                <a:path w="954" h="299" extrusionOk="0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798" y="298"/>
                  </a:lnTo>
                  <a:cubicBezTo>
                    <a:pt x="894" y="298"/>
                    <a:pt x="953" y="227"/>
                    <a:pt x="953" y="155"/>
                  </a:cubicBezTo>
                  <a:cubicBezTo>
                    <a:pt x="953" y="60"/>
                    <a:pt x="882" y="1"/>
                    <a:pt x="79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738;p64"/>
            <p:cNvSpPr/>
            <p:nvPr/>
          </p:nvSpPr>
          <p:spPr>
            <a:xfrm>
              <a:off x="2811367" y="1646957"/>
              <a:ext cx="20117" cy="9517"/>
            </a:xfrm>
            <a:custGeom>
              <a:avLst/>
              <a:gdLst/>
              <a:ahLst/>
              <a:cxnLst/>
              <a:rect l="l" t="t" r="r" b="b"/>
              <a:pathLst>
                <a:path w="632" h="299" extrusionOk="0">
                  <a:moveTo>
                    <a:pt x="155" y="1"/>
                  </a:moveTo>
                  <a:cubicBezTo>
                    <a:pt x="60" y="1"/>
                    <a:pt x="0" y="72"/>
                    <a:pt x="0" y="156"/>
                  </a:cubicBezTo>
                  <a:cubicBezTo>
                    <a:pt x="0" y="239"/>
                    <a:pt x="84" y="298"/>
                    <a:pt x="155" y="298"/>
                  </a:cubicBezTo>
                  <a:lnTo>
                    <a:pt x="489" y="298"/>
                  </a:lnTo>
                  <a:cubicBezTo>
                    <a:pt x="572" y="298"/>
                    <a:pt x="631" y="227"/>
                    <a:pt x="631" y="156"/>
                  </a:cubicBezTo>
                  <a:cubicBezTo>
                    <a:pt x="631" y="60"/>
                    <a:pt x="572" y="1"/>
                    <a:pt x="4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739;p64"/>
            <p:cNvSpPr/>
            <p:nvPr/>
          </p:nvSpPr>
          <p:spPr>
            <a:xfrm>
              <a:off x="2842815" y="1646957"/>
              <a:ext cx="82663" cy="9517"/>
            </a:xfrm>
            <a:custGeom>
              <a:avLst/>
              <a:gdLst/>
              <a:ahLst/>
              <a:cxnLst/>
              <a:rect l="l" t="t" r="r" b="b"/>
              <a:pathLst>
                <a:path w="2597" h="299" extrusionOk="0">
                  <a:moveTo>
                    <a:pt x="155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8"/>
                    <a:pt x="155" y="298"/>
                  </a:cubicBezTo>
                  <a:lnTo>
                    <a:pt x="2441" y="298"/>
                  </a:lnTo>
                  <a:cubicBezTo>
                    <a:pt x="2537" y="298"/>
                    <a:pt x="2596" y="227"/>
                    <a:pt x="2596" y="156"/>
                  </a:cubicBezTo>
                  <a:cubicBezTo>
                    <a:pt x="2596" y="60"/>
                    <a:pt x="2525" y="1"/>
                    <a:pt x="2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740;p64"/>
            <p:cNvSpPr/>
            <p:nvPr/>
          </p:nvSpPr>
          <p:spPr>
            <a:xfrm>
              <a:off x="2780301" y="1605291"/>
              <a:ext cx="176625" cy="117516"/>
            </a:xfrm>
            <a:custGeom>
              <a:avLst/>
              <a:gdLst/>
              <a:ahLst/>
              <a:cxnLst/>
              <a:rect l="l" t="t" r="r" b="b"/>
              <a:pathLst>
                <a:path w="5549" h="3692" extrusionOk="0">
                  <a:moveTo>
                    <a:pt x="4894" y="298"/>
                  </a:moveTo>
                  <a:cubicBezTo>
                    <a:pt x="5084" y="298"/>
                    <a:pt x="5239" y="453"/>
                    <a:pt x="5239" y="643"/>
                  </a:cubicBezTo>
                  <a:lnTo>
                    <a:pt x="5239" y="2274"/>
                  </a:lnTo>
                  <a:cubicBezTo>
                    <a:pt x="5239" y="2477"/>
                    <a:pt x="5084" y="2619"/>
                    <a:pt x="4894" y="2619"/>
                  </a:cubicBezTo>
                  <a:lnTo>
                    <a:pt x="2274" y="2619"/>
                  </a:lnTo>
                  <a:cubicBezTo>
                    <a:pt x="2250" y="2619"/>
                    <a:pt x="2215" y="2643"/>
                    <a:pt x="2191" y="2655"/>
                  </a:cubicBezTo>
                  <a:lnTo>
                    <a:pt x="1203" y="3393"/>
                  </a:lnTo>
                  <a:lnTo>
                    <a:pt x="1191" y="3393"/>
                  </a:lnTo>
                  <a:lnTo>
                    <a:pt x="1191" y="3381"/>
                  </a:lnTo>
                  <a:lnTo>
                    <a:pt x="1274" y="2798"/>
                  </a:lnTo>
                  <a:cubicBezTo>
                    <a:pt x="1274" y="2750"/>
                    <a:pt x="1274" y="2715"/>
                    <a:pt x="1250" y="2679"/>
                  </a:cubicBezTo>
                  <a:cubicBezTo>
                    <a:pt x="1215" y="2655"/>
                    <a:pt x="1179" y="2619"/>
                    <a:pt x="1131" y="2619"/>
                  </a:cubicBezTo>
                  <a:lnTo>
                    <a:pt x="643" y="2619"/>
                  </a:lnTo>
                  <a:cubicBezTo>
                    <a:pt x="453" y="2619"/>
                    <a:pt x="298" y="2477"/>
                    <a:pt x="298" y="2274"/>
                  </a:cubicBezTo>
                  <a:lnTo>
                    <a:pt x="298" y="643"/>
                  </a:lnTo>
                  <a:cubicBezTo>
                    <a:pt x="298" y="453"/>
                    <a:pt x="453" y="298"/>
                    <a:pt x="643" y="298"/>
                  </a:cubicBezTo>
                  <a:close/>
                  <a:moveTo>
                    <a:pt x="643" y="0"/>
                  </a:moveTo>
                  <a:cubicBezTo>
                    <a:pt x="286" y="0"/>
                    <a:pt x="0" y="286"/>
                    <a:pt x="0" y="643"/>
                  </a:cubicBezTo>
                  <a:lnTo>
                    <a:pt x="0" y="2286"/>
                  </a:lnTo>
                  <a:cubicBezTo>
                    <a:pt x="0" y="2643"/>
                    <a:pt x="286" y="2917"/>
                    <a:pt x="643" y="2917"/>
                  </a:cubicBezTo>
                  <a:lnTo>
                    <a:pt x="953" y="2917"/>
                  </a:lnTo>
                  <a:lnTo>
                    <a:pt x="893" y="3322"/>
                  </a:lnTo>
                  <a:cubicBezTo>
                    <a:pt x="881" y="3453"/>
                    <a:pt x="929" y="3572"/>
                    <a:pt x="1048" y="3655"/>
                  </a:cubicBezTo>
                  <a:cubicBezTo>
                    <a:pt x="1084" y="3679"/>
                    <a:pt x="1143" y="3691"/>
                    <a:pt x="1203" y="3691"/>
                  </a:cubicBezTo>
                  <a:cubicBezTo>
                    <a:pt x="1262" y="3691"/>
                    <a:pt x="1346" y="3679"/>
                    <a:pt x="1405" y="3632"/>
                  </a:cubicBezTo>
                  <a:lnTo>
                    <a:pt x="2334" y="2941"/>
                  </a:lnTo>
                  <a:lnTo>
                    <a:pt x="4906" y="2941"/>
                  </a:lnTo>
                  <a:cubicBezTo>
                    <a:pt x="5263" y="2941"/>
                    <a:pt x="5548" y="2655"/>
                    <a:pt x="5548" y="2298"/>
                  </a:cubicBezTo>
                  <a:lnTo>
                    <a:pt x="5548" y="655"/>
                  </a:lnTo>
                  <a:cubicBezTo>
                    <a:pt x="5537" y="286"/>
                    <a:pt x="5251" y="0"/>
                    <a:pt x="48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94;p13"/>
          <p:cNvSpPr txBox="1"/>
          <p:nvPr/>
        </p:nvSpPr>
        <p:spPr>
          <a:xfrm>
            <a:off x="4648200" y="438150"/>
            <a:ext cx="3572004" cy="946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Continous communication among people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transfers </a:t>
            </a:r>
            <a:r>
              <a:rPr lang="en" i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change the </a:t>
            </a:r>
            <a:r>
              <a:rPr lang="en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way of limits</a:t>
            </a:r>
            <a:endParaRPr i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3" name="Google Shape;13763;p64"/>
          <p:cNvGrpSpPr/>
          <p:nvPr/>
        </p:nvGrpSpPr>
        <p:grpSpPr>
          <a:xfrm>
            <a:off x="5672667" y="2876214"/>
            <a:ext cx="499533" cy="305136"/>
            <a:chOff x="7009649" y="1541981"/>
            <a:chExt cx="524940" cy="320655"/>
          </a:xfrm>
        </p:grpSpPr>
        <p:sp>
          <p:nvSpPr>
            <p:cNvPr id="54" name="Google Shape;13764;p64"/>
            <p:cNvSpPr/>
            <p:nvPr/>
          </p:nvSpPr>
          <p:spPr>
            <a:xfrm>
              <a:off x="7009649" y="1541981"/>
              <a:ext cx="524940" cy="320655"/>
            </a:xfrm>
            <a:custGeom>
              <a:avLst/>
              <a:gdLst/>
              <a:ahLst/>
              <a:cxnLst/>
              <a:rect l="l" t="t" r="r" b="b"/>
              <a:pathLst>
                <a:path w="16492" h="10074" extrusionOk="0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765;p64"/>
            <p:cNvSpPr/>
            <p:nvPr/>
          </p:nvSpPr>
          <p:spPr>
            <a:xfrm>
              <a:off x="7110104" y="1604909"/>
              <a:ext cx="61782" cy="41697"/>
            </a:xfrm>
            <a:custGeom>
              <a:avLst/>
              <a:gdLst/>
              <a:ahLst/>
              <a:cxnLst/>
              <a:rect l="l" t="t" r="r" b="b"/>
              <a:pathLst>
                <a:path w="1941" h="1310" extrusionOk="0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766;p64"/>
            <p:cNvSpPr/>
            <p:nvPr/>
          </p:nvSpPr>
          <p:spPr>
            <a:xfrm>
              <a:off x="7110455" y="1655296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767;p64"/>
            <p:cNvSpPr/>
            <p:nvPr/>
          </p:nvSpPr>
          <p:spPr>
            <a:xfrm>
              <a:off x="7146104" y="1676909"/>
              <a:ext cx="61050" cy="41729"/>
            </a:xfrm>
            <a:custGeom>
              <a:avLst/>
              <a:gdLst/>
              <a:ahLst/>
              <a:cxnLst/>
              <a:rect l="l" t="t" r="r" b="b"/>
              <a:pathLst>
                <a:path w="1918" h="1311" extrusionOk="0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768;p64"/>
            <p:cNvSpPr/>
            <p:nvPr/>
          </p:nvSpPr>
          <p:spPr>
            <a:xfrm>
              <a:off x="7110455" y="1726563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769;p64"/>
            <p:cNvSpPr/>
            <p:nvPr/>
          </p:nvSpPr>
          <p:spPr>
            <a:xfrm>
              <a:off x="7262825" y="1636739"/>
              <a:ext cx="48541" cy="80371"/>
            </a:xfrm>
            <a:custGeom>
              <a:avLst/>
              <a:gdLst/>
              <a:ahLst/>
              <a:cxnLst/>
              <a:rect l="l" t="t" r="r" b="b"/>
              <a:pathLst>
                <a:path w="1525" h="2525" extrusionOk="0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770;p64"/>
            <p:cNvSpPr/>
            <p:nvPr/>
          </p:nvSpPr>
          <p:spPr>
            <a:xfrm>
              <a:off x="7380691" y="1636357"/>
              <a:ext cx="48891" cy="80371"/>
            </a:xfrm>
            <a:custGeom>
              <a:avLst/>
              <a:gdLst/>
              <a:ahLst/>
              <a:cxnLst/>
              <a:rect l="l" t="t" r="r" b="b"/>
              <a:pathLst>
                <a:path w="1536" h="2525" extrusionOk="0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771;p64"/>
            <p:cNvSpPr/>
            <p:nvPr/>
          </p:nvSpPr>
          <p:spPr>
            <a:xfrm>
              <a:off x="7321933" y="1626744"/>
              <a:ext cx="48923" cy="99851"/>
            </a:xfrm>
            <a:custGeom>
              <a:avLst/>
              <a:gdLst/>
              <a:ahLst/>
              <a:cxnLst/>
              <a:rect l="l" t="t" r="r" b="b"/>
              <a:pathLst>
                <a:path w="1537" h="3137" extrusionOk="0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13476;p64"/>
          <p:cNvGrpSpPr/>
          <p:nvPr/>
        </p:nvGrpSpPr>
        <p:grpSpPr>
          <a:xfrm>
            <a:off x="6209467" y="2877569"/>
            <a:ext cx="419933" cy="275170"/>
            <a:chOff x="3207778" y="2474632"/>
            <a:chExt cx="419933" cy="275170"/>
          </a:xfrm>
        </p:grpSpPr>
        <p:sp>
          <p:nvSpPr>
            <p:cNvPr id="63" name="Google Shape;13477;p64"/>
            <p:cNvSpPr/>
            <p:nvPr/>
          </p:nvSpPr>
          <p:spPr>
            <a:xfrm>
              <a:off x="3207778" y="2474632"/>
              <a:ext cx="419933" cy="275170"/>
            </a:xfrm>
            <a:custGeom>
              <a:avLst/>
              <a:gdLst/>
              <a:ahLst/>
              <a:cxnLst/>
              <a:rect l="l" t="t" r="r" b="b"/>
              <a:pathLst>
                <a:path w="13193" h="8645" extrusionOk="0">
                  <a:moveTo>
                    <a:pt x="9906" y="370"/>
                  </a:moveTo>
                  <a:lnTo>
                    <a:pt x="9906" y="3918"/>
                  </a:lnTo>
                  <a:lnTo>
                    <a:pt x="381" y="3918"/>
                  </a:lnTo>
                  <a:lnTo>
                    <a:pt x="381" y="370"/>
                  </a:lnTo>
                  <a:close/>
                  <a:moveTo>
                    <a:pt x="9906" y="4323"/>
                  </a:moveTo>
                  <a:lnTo>
                    <a:pt x="9906" y="7014"/>
                  </a:lnTo>
                  <a:cubicBezTo>
                    <a:pt x="9906" y="7514"/>
                    <a:pt x="10133" y="7966"/>
                    <a:pt x="10490" y="8264"/>
                  </a:cubicBezTo>
                  <a:lnTo>
                    <a:pt x="1632" y="8264"/>
                  </a:lnTo>
                  <a:cubicBezTo>
                    <a:pt x="953" y="8264"/>
                    <a:pt x="381" y="7692"/>
                    <a:pt x="381" y="7014"/>
                  </a:cubicBezTo>
                  <a:lnTo>
                    <a:pt x="381" y="4323"/>
                  </a:lnTo>
                  <a:close/>
                  <a:moveTo>
                    <a:pt x="12169" y="1620"/>
                  </a:moveTo>
                  <a:cubicBezTo>
                    <a:pt x="12514" y="1620"/>
                    <a:pt x="12812" y="1906"/>
                    <a:pt x="12812" y="2263"/>
                  </a:cubicBezTo>
                  <a:lnTo>
                    <a:pt x="12812" y="7014"/>
                  </a:lnTo>
                  <a:cubicBezTo>
                    <a:pt x="12812" y="7692"/>
                    <a:pt x="12240" y="8264"/>
                    <a:pt x="11561" y="8264"/>
                  </a:cubicBezTo>
                  <a:cubicBezTo>
                    <a:pt x="10871" y="8264"/>
                    <a:pt x="10311" y="7692"/>
                    <a:pt x="10311" y="7014"/>
                  </a:cubicBezTo>
                  <a:lnTo>
                    <a:pt x="10311" y="6371"/>
                  </a:lnTo>
                  <a:lnTo>
                    <a:pt x="11347" y="6371"/>
                  </a:lnTo>
                  <a:cubicBezTo>
                    <a:pt x="11454" y="6371"/>
                    <a:pt x="11549" y="6276"/>
                    <a:pt x="11549" y="6180"/>
                  </a:cubicBezTo>
                  <a:lnTo>
                    <a:pt x="11549" y="3799"/>
                  </a:lnTo>
                  <a:cubicBezTo>
                    <a:pt x="11549" y="3692"/>
                    <a:pt x="11454" y="3597"/>
                    <a:pt x="11347" y="3597"/>
                  </a:cubicBezTo>
                  <a:cubicBezTo>
                    <a:pt x="11252" y="3597"/>
                    <a:pt x="11157" y="3692"/>
                    <a:pt x="11157" y="3799"/>
                  </a:cubicBezTo>
                  <a:lnTo>
                    <a:pt x="11157" y="5978"/>
                  </a:lnTo>
                  <a:lnTo>
                    <a:pt x="10299" y="5978"/>
                  </a:lnTo>
                  <a:lnTo>
                    <a:pt x="10299" y="1620"/>
                  </a:lnTo>
                  <a:lnTo>
                    <a:pt x="11371" y="1620"/>
                  </a:lnTo>
                  <a:cubicBezTo>
                    <a:pt x="11228" y="1799"/>
                    <a:pt x="11145" y="2013"/>
                    <a:pt x="11145" y="2263"/>
                  </a:cubicBezTo>
                  <a:lnTo>
                    <a:pt x="11145" y="2906"/>
                  </a:lnTo>
                  <a:cubicBezTo>
                    <a:pt x="11145" y="3001"/>
                    <a:pt x="11228" y="3097"/>
                    <a:pt x="11335" y="3097"/>
                  </a:cubicBezTo>
                  <a:cubicBezTo>
                    <a:pt x="11442" y="3097"/>
                    <a:pt x="11526" y="3001"/>
                    <a:pt x="11526" y="2906"/>
                  </a:cubicBezTo>
                  <a:lnTo>
                    <a:pt x="11526" y="2263"/>
                  </a:lnTo>
                  <a:cubicBezTo>
                    <a:pt x="11526" y="1918"/>
                    <a:pt x="11811" y="1620"/>
                    <a:pt x="12169" y="1620"/>
                  </a:cubicBezTo>
                  <a:close/>
                  <a:moveTo>
                    <a:pt x="191" y="1"/>
                  </a:moveTo>
                  <a:cubicBezTo>
                    <a:pt x="84" y="1"/>
                    <a:pt x="0" y="96"/>
                    <a:pt x="0" y="191"/>
                  </a:cubicBezTo>
                  <a:lnTo>
                    <a:pt x="0" y="7014"/>
                  </a:lnTo>
                  <a:cubicBezTo>
                    <a:pt x="0" y="7919"/>
                    <a:pt x="727" y="8645"/>
                    <a:pt x="1632" y="8645"/>
                  </a:cubicBezTo>
                  <a:lnTo>
                    <a:pt x="11549" y="8645"/>
                  </a:lnTo>
                  <a:cubicBezTo>
                    <a:pt x="12454" y="8645"/>
                    <a:pt x="13181" y="7919"/>
                    <a:pt x="13181" y="7014"/>
                  </a:cubicBezTo>
                  <a:lnTo>
                    <a:pt x="13181" y="2263"/>
                  </a:lnTo>
                  <a:cubicBezTo>
                    <a:pt x="13193" y="1680"/>
                    <a:pt x="12740" y="1239"/>
                    <a:pt x="12169" y="1239"/>
                  </a:cubicBezTo>
                  <a:lnTo>
                    <a:pt x="10299" y="1239"/>
                  </a:lnTo>
                  <a:lnTo>
                    <a:pt x="10299" y="191"/>
                  </a:lnTo>
                  <a:cubicBezTo>
                    <a:pt x="10299" y="96"/>
                    <a:pt x="10204" y="1"/>
                    <a:pt x="100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478;p64"/>
            <p:cNvSpPr/>
            <p:nvPr/>
          </p:nvSpPr>
          <p:spPr>
            <a:xfrm>
              <a:off x="3449559" y="2493985"/>
              <a:ext cx="46663" cy="98546"/>
            </a:xfrm>
            <a:custGeom>
              <a:avLst/>
              <a:gdLst/>
              <a:ahLst/>
              <a:cxnLst/>
              <a:rect l="l" t="t" r="r" b="b"/>
              <a:pathLst>
                <a:path w="1466" h="3096" extrusionOk="0">
                  <a:moveTo>
                    <a:pt x="739" y="0"/>
                  </a:moveTo>
                  <a:cubicBezTo>
                    <a:pt x="632" y="0"/>
                    <a:pt x="536" y="95"/>
                    <a:pt x="536" y="203"/>
                  </a:cubicBezTo>
                  <a:lnTo>
                    <a:pt x="536" y="417"/>
                  </a:lnTo>
                  <a:cubicBezTo>
                    <a:pt x="227" y="476"/>
                    <a:pt x="1" y="750"/>
                    <a:pt x="1" y="1072"/>
                  </a:cubicBezTo>
                  <a:cubicBezTo>
                    <a:pt x="1" y="1453"/>
                    <a:pt x="298" y="1750"/>
                    <a:pt x="679" y="1750"/>
                  </a:cubicBezTo>
                  <a:lnTo>
                    <a:pt x="810" y="1750"/>
                  </a:lnTo>
                  <a:cubicBezTo>
                    <a:pt x="953" y="1750"/>
                    <a:pt x="1096" y="1869"/>
                    <a:pt x="1096" y="2024"/>
                  </a:cubicBezTo>
                  <a:cubicBezTo>
                    <a:pt x="1096" y="2191"/>
                    <a:pt x="977" y="2310"/>
                    <a:pt x="810" y="2310"/>
                  </a:cubicBezTo>
                  <a:lnTo>
                    <a:pt x="596" y="2310"/>
                  </a:lnTo>
                  <a:cubicBezTo>
                    <a:pt x="477" y="2310"/>
                    <a:pt x="393" y="2215"/>
                    <a:pt x="393" y="2096"/>
                  </a:cubicBezTo>
                  <a:cubicBezTo>
                    <a:pt x="393" y="2000"/>
                    <a:pt x="298" y="1905"/>
                    <a:pt x="203" y="1905"/>
                  </a:cubicBezTo>
                  <a:cubicBezTo>
                    <a:pt x="96" y="1905"/>
                    <a:pt x="1" y="2000"/>
                    <a:pt x="1" y="2096"/>
                  </a:cubicBezTo>
                  <a:cubicBezTo>
                    <a:pt x="1" y="2417"/>
                    <a:pt x="239" y="2667"/>
                    <a:pt x="536" y="2691"/>
                  </a:cubicBezTo>
                  <a:lnTo>
                    <a:pt x="536" y="2905"/>
                  </a:lnTo>
                  <a:cubicBezTo>
                    <a:pt x="536" y="3012"/>
                    <a:pt x="632" y="3096"/>
                    <a:pt x="739" y="3096"/>
                  </a:cubicBezTo>
                  <a:cubicBezTo>
                    <a:pt x="834" y="3096"/>
                    <a:pt x="929" y="3012"/>
                    <a:pt x="929" y="2905"/>
                  </a:cubicBezTo>
                  <a:lnTo>
                    <a:pt x="929" y="2679"/>
                  </a:lnTo>
                  <a:cubicBezTo>
                    <a:pt x="1239" y="2620"/>
                    <a:pt x="1465" y="2358"/>
                    <a:pt x="1465" y="2024"/>
                  </a:cubicBezTo>
                  <a:cubicBezTo>
                    <a:pt x="1465" y="1655"/>
                    <a:pt x="1167" y="1358"/>
                    <a:pt x="798" y="1358"/>
                  </a:cubicBezTo>
                  <a:lnTo>
                    <a:pt x="655" y="1358"/>
                  </a:lnTo>
                  <a:cubicBezTo>
                    <a:pt x="513" y="1358"/>
                    <a:pt x="382" y="1238"/>
                    <a:pt x="382" y="1072"/>
                  </a:cubicBezTo>
                  <a:cubicBezTo>
                    <a:pt x="382" y="929"/>
                    <a:pt x="501" y="798"/>
                    <a:pt x="655" y="798"/>
                  </a:cubicBezTo>
                  <a:lnTo>
                    <a:pt x="870" y="798"/>
                  </a:lnTo>
                  <a:cubicBezTo>
                    <a:pt x="989" y="798"/>
                    <a:pt x="1072" y="881"/>
                    <a:pt x="1072" y="1000"/>
                  </a:cubicBezTo>
                  <a:lnTo>
                    <a:pt x="1072" y="1131"/>
                  </a:lnTo>
                  <a:cubicBezTo>
                    <a:pt x="1072" y="1238"/>
                    <a:pt x="1167" y="1334"/>
                    <a:pt x="1275" y="1334"/>
                  </a:cubicBezTo>
                  <a:cubicBezTo>
                    <a:pt x="1370" y="1334"/>
                    <a:pt x="1465" y="1238"/>
                    <a:pt x="1465" y="1131"/>
                  </a:cubicBezTo>
                  <a:lnTo>
                    <a:pt x="1465" y="1000"/>
                  </a:lnTo>
                  <a:cubicBezTo>
                    <a:pt x="1465" y="691"/>
                    <a:pt x="1227" y="441"/>
                    <a:pt x="929" y="405"/>
                  </a:cubicBezTo>
                  <a:lnTo>
                    <a:pt x="929" y="203"/>
                  </a:lnTo>
                  <a:cubicBezTo>
                    <a:pt x="929" y="95"/>
                    <a:pt x="834" y="0"/>
                    <a:pt x="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479;p64"/>
            <p:cNvSpPr/>
            <p:nvPr/>
          </p:nvSpPr>
          <p:spPr>
            <a:xfrm>
              <a:off x="3247566" y="2507226"/>
              <a:ext cx="51565" cy="71681"/>
            </a:xfrm>
            <a:custGeom>
              <a:avLst/>
              <a:gdLst/>
              <a:ahLst/>
              <a:cxnLst/>
              <a:rect l="l" t="t" r="r" b="b"/>
              <a:pathLst>
                <a:path w="1620" h="2252" extrusionOk="0">
                  <a:moveTo>
                    <a:pt x="1429" y="1"/>
                  </a:moveTo>
                  <a:cubicBezTo>
                    <a:pt x="1322" y="1"/>
                    <a:pt x="1227" y="96"/>
                    <a:pt x="1227" y="203"/>
                  </a:cubicBezTo>
                  <a:lnTo>
                    <a:pt x="1227" y="1418"/>
                  </a:lnTo>
                  <a:lnTo>
                    <a:pt x="358" y="96"/>
                  </a:lnTo>
                  <a:cubicBezTo>
                    <a:pt x="323" y="44"/>
                    <a:pt x="256" y="11"/>
                    <a:pt x="195" y="11"/>
                  </a:cubicBezTo>
                  <a:cubicBezTo>
                    <a:pt x="172" y="11"/>
                    <a:pt x="151" y="15"/>
                    <a:pt x="132" y="25"/>
                  </a:cubicBezTo>
                  <a:cubicBezTo>
                    <a:pt x="60" y="49"/>
                    <a:pt x="1" y="120"/>
                    <a:pt x="1" y="203"/>
                  </a:cubicBezTo>
                  <a:lnTo>
                    <a:pt x="1" y="2061"/>
                  </a:lnTo>
                  <a:cubicBezTo>
                    <a:pt x="1" y="2168"/>
                    <a:pt x="84" y="2251"/>
                    <a:pt x="191" y="2251"/>
                  </a:cubicBezTo>
                  <a:cubicBezTo>
                    <a:pt x="298" y="2251"/>
                    <a:pt x="382" y="2168"/>
                    <a:pt x="382" y="2061"/>
                  </a:cubicBezTo>
                  <a:lnTo>
                    <a:pt x="382" y="834"/>
                  </a:lnTo>
                  <a:lnTo>
                    <a:pt x="1263" y="2168"/>
                  </a:lnTo>
                  <a:cubicBezTo>
                    <a:pt x="1289" y="2221"/>
                    <a:pt x="1356" y="2248"/>
                    <a:pt x="1428" y="2248"/>
                  </a:cubicBezTo>
                  <a:cubicBezTo>
                    <a:pt x="1452" y="2248"/>
                    <a:pt x="1477" y="2245"/>
                    <a:pt x="1501" y="2239"/>
                  </a:cubicBezTo>
                  <a:cubicBezTo>
                    <a:pt x="1572" y="2204"/>
                    <a:pt x="1620" y="2132"/>
                    <a:pt x="1620" y="2061"/>
                  </a:cubicBezTo>
                  <a:lnTo>
                    <a:pt x="1620" y="203"/>
                  </a:lnTo>
                  <a:cubicBezTo>
                    <a:pt x="1620" y="96"/>
                    <a:pt x="1525" y="1"/>
                    <a:pt x="14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480;p64"/>
            <p:cNvSpPr/>
            <p:nvPr/>
          </p:nvSpPr>
          <p:spPr>
            <a:xfrm>
              <a:off x="3312754" y="2507990"/>
              <a:ext cx="45135" cy="71299"/>
            </a:xfrm>
            <a:custGeom>
              <a:avLst/>
              <a:gdLst/>
              <a:ahLst/>
              <a:cxnLst/>
              <a:rect l="l" t="t" r="r" b="b"/>
              <a:pathLst>
                <a:path w="1418" h="2240" extrusionOk="0">
                  <a:moveTo>
                    <a:pt x="191" y="1"/>
                  </a:moveTo>
                  <a:cubicBezTo>
                    <a:pt x="96" y="1"/>
                    <a:pt x="0" y="84"/>
                    <a:pt x="0" y="191"/>
                  </a:cubicBezTo>
                  <a:lnTo>
                    <a:pt x="0" y="2049"/>
                  </a:lnTo>
                  <a:cubicBezTo>
                    <a:pt x="0" y="2156"/>
                    <a:pt x="96" y="2239"/>
                    <a:pt x="191" y="2239"/>
                  </a:cubicBezTo>
                  <a:lnTo>
                    <a:pt x="1227" y="2239"/>
                  </a:lnTo>
                  <a:cubicBezTo>
                    <a:pt x="1322" y="2239"/>
                    <a:pt x="1417" y="2156"/>
                    <a:pt x="1417" y="2049"/>
                  </a:cubicBezTo>
                  <a:cubicBezTo>
                    <a:pt x="1417" y="1930"/>
                    <a:pt x="1346" y="1846"/>
                    <a:pt x="1227" y="1846"/>
                  </a:cubicBezTo>
                  <a:lnTo>
                    <a:pt x="393" y="1846"/>
                  </a:lnTo>
                  <a:lnTo>
                    <a:pt x="393" y="1203"/>
                  </a:lnTo>
                  <a:lnTo>
                    <a:pt x="1024" y="1203"/>
                  </a:lnTo>
                  <a:cubicBezTo>
                    <a:pt x="1132" y="1203"/>
                    <a:pt x="1227" y="1108"/>
                    <a:pt x="1227" y="1013"/>
                  </a:cubicBezTo>
                  <a:cubicBezTo>
                    <a:pt x="1227" y="906"/>
                    <a:pt x="1132" y="810"/>
                    <a:pt x="1024" y="810"/>
                  </a:cubicBezTo>
                  <a:lnTo>
                    <a:pt x="393" y="810"/>
                  </a:lnTo>
                  <a:lnTo>
                    <a:pt x="393" y="382"/>
                  </a:lnTo>
                  <a:lnTo>
                    <a:pt x="1227" y="382"/>
                  </a:lnTo>
                  <a:cubicBezTo>
                    <a:pt x="1322" y="382"/>
                    <a:pt x="1417" y="298"/>
                    <a:pt x="1417" y="191"/>
                  </a:cubicBezTo>
                  <a:cubicBezTo>
                    <a:pt x="1417" y="84"/>
                    <a:pt x="1322" y="1"/>
                    <a:pt x="12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3481;p64"/>
            <p:cNvSpPr/>
            <p:nvPr/>
          </p:nvSpPr>
          <p:spPr>
            <a:xfrm>
              <a:off x="3372626" y="2507194"/>
              <a:ext cx="65602" cy="71395"/>
            </a:xfrm>
            <a:custGeom>
              <a:avLst/>
              <a:gdLst/>
              <a:ahLst/>
              <a:cxnLst/>
              <a:rect l="l" t="t" r="r" b="b"/>
              <a:pathLst>
                <a:path w="2061" h="2243" extrusionOk="0">
                  <a:moveTo>
                    <a:pt x="200" y="1"/>
                  </a:moveTo>
                  <a:cubicBezTo>
                    <a:pt x="193" y="1"/>
                    <a:pt x="186" y="1"/>
                    <a:pt x="179" y="2"/>
                  </a:cubicBezTo>
                  <a:cubicBezTo>
                    <a:pt x="72" y="26"/>
                    <a:pt x="1" y="109"/>
                    <a:pt x="13" y="216"/>
                  </a:cubicBezTo>
                  <a:lnTo>
                    <a:pt x="215" y="2074"/>
                  </a:lnTo>
                  <a:cubicBezTo>
                    <a:pt x="239" y="2169"/>
                    <a:pt x="298" y="2228"/>
                    <a:pt x="382" y="2240"/>
                  </a:cubicBezTo>
                  <a:cubicBezTo>
                    <a:pt x="391" y="2242"/>
                    <a:pt x="401" y="2242"/>
                    <a:pt x="410" y="2242"/>
                  </a:cubicBezTo>
                  <a:cubicBezTo>
                    <a:pt x="493" y="2242"/>
                    <a:pt x="564" y="2196"/>
                    <a:pt x="596" y="2121"/>
                  </a:cubicBezTo>
                  <a:lnTo>
                    <a:pt x="1036" y="1097"/>
                  </a:lnTo>
                  <a:lnTo>
                    <a:pt x="1489" y="2121"/>
                  </a:lnTo>
                  <a:cubicBezTo>
                    <a:pt x="1510" y="2196"/>
                    <a:pt x="1589" y="2242"/>
                    <a:pt x="1665" y="2242"/>
                  </a:cubicBezTo>
                  <a:cubicBezTo>
                    <a:pt x="1674" y="2242"/>
                    <a:pt x="1683" y="2242"/>
                    <a:pt x="1691" y="2240"/>
                  </a:cubicBezTo>
                  <a:cubicBezTo>
                    <a:pt x="1787" y="2228"/>
                    <a:pt x="1846" y="2145"/>
                    <a:pt x="1858" y="2074"/>
                  </a:cubicBezTo>
                  <a:lnTo>
                    <a:pt x="2060" y="216"/>
                  </a:lnTo>
                  <a:cubicBezTo>
                    <a:pt x="2037" y="109"/>
                    <a:pt x="1965" y="26"/>
                    <a:pt x="1846" y="2"/>
                  </a:cubicBezTo>
                  <a:cubicBezTo>
                    <a:pt x="1838" y="1"/>
                    <a:pt x="1830" y="1"/>
                    <a:pt x="1823" y="1"/>
                  </a:cubicBezTo>
                  <a:cubicBezTo>
                    <a:pt x="1724" y="1"/>
                    <a:pt x="1632" y="69"/>
                    <a:pt x="1632" y="169"/>
                  </a:cubicBezTo>
                  <a:lnTo>
                    <a:pt x="1513" y="1300"/>
                  </a:lnTo>
                  <a:lnTo>
                    <a:pt x="1191" y="526"/>
                  </a:lnTo>
                  <a:cubicBezTo>
                    <a:pt x="1161" y="454"/>
                    <a:pt x="1087" y="419"/>
                    <a:pt x="1013" y="419"/>
                  </a:cubicBezTo>
                  <a:cubicBezTo>
                    <a:pt x="938" y="419"/>
                    <a:pt x="864" y="454"/>
                    <a:pt x="834" y="526"/>
                  </a:cubicBezTo>
                  <a:lnTo>
                    <a:pt x="501" y="1300"/>
                  </a:lnTo>
                  <a:lnTo>
                    <a:pt x="382" y="169"/>
                  </a:lnTo>
                  <a:cubicBezTo>
                    <a:pt x="371" y="69"/>
                    <a:pt x="288" y="1"/>
                    <a:pt x="2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3482;p64"/>
            <p:cNvSpPr/>
            <p:nvPr/>
          </p:nvSpPr>
          <p:spPr>
            <a:xfrm>
              <a:off x="3247566" y="2632286"/>
              <a:ext cx="97432" cy="12541"/>
            </a:xfrm>
            <a:custGeom>
              <a:avLst/>
              <a:gdLst/>
              <a:ahLst/>
              <a:cxnLst/>
              <a:rect l="l" t="t" r="r" b="b"/>
              <a:pathLst>
                <a:path w="3061" h="394" extrusionOk="0">
                  <a:moveTo>
                    <a:pt x="191" y="1"/>
                  </a:moveTo>
                  <a:cubicBezTo>
                    <a:pt x="84" y="1"/>
                    <a:pt x="1" y="96"/>
                    <a:pt x="1" y="203"/>
                  </a:cubicBezTo>
                  <a:cubicBezTo>
                    <a:pt x="1" y="299"/>
                    <a:pt x="84" y="394"/>
                    <a:pt x="191" y="394"/>
                  </a:cubicBezTo>
                  <a:lnTo>
                    <a:pt x="2870" y="394"/>
                  </a:lnTo>
                  <a:cubicBezTo>
                    <a:pt x="2977" y="394"/>
                    <a:pt x="3060" y="299"/>
                    <a:pt x="3060" y="203"/>
                  </a:cubicBezTo>
                  <a:cubicBezTo>
                    <a:pt x="3060" y="84"/>
                    <a:pt x="2977" y="1"/>
                    <a:pt x="28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3483;p64"/>
            <p:cNvSpPr/>
            <p:nvPr/>
          </p:nvSpPr>
          <p:spPr>
            <a:xfrm>
              <a:off x="3371862" y="2632286"/>
              <a:ext cx="124360" cy="12541"/>
            </a:xfrm>
            <a:custGeom>
              <a:avLst/>
              <a:gdLst/>
              <a:ahLst/>
              <a:cxnLst/>
              <a:rect l="l" t="t" r="r" b="b"/>
              <a:pathLst>
                <a:path w="3907" h="394" extrusionOk="0">
                  <a:moveTo>
                    <a:pt x="203" y="1"/>
                  </a:moveTo>
                  <a:cubicBezTo>
                    <a:pt x="96" y="1"/>
                    <a:pt x="1" y="96"/>
                    <a:pt x="1" y="203"/>
                  </a:cubicBezTo>
                  <a:cubicBezTo>
                    <a:pt x="1" y="299"/>
                    <a:pt x="96" y="394"/>
                    <a:pt x="203" y="394"/>
                  </a:cubicBezTo>
                  <a:lnTo>
                    <a:pt x="3716" y="394"/>
                  </a:lnTo>
                  <a:cubicBezTo>
                    <a:pt x="3811" y="394"/>
                    <a:pt x="3906" y="299"/>
                    <a:pt x="3906" y="203"/>
                  </a:cubicBezTo>
                  <a:cubicBezTo>
                    <a:pt x="3906" y="84"/>
                    <a:pt x="3811" y="1"/>
                    <a:pt x="371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3484;p64"/>
            <p:cNvSpPr/>
            <p:nvPr/>
          </p:nvSpPr>
          <p:spPr>
            <a:xfrm>
              <a:off x="3247566" y="2665262"/>
              <a:ext cx="51565" cy="12159"/>
            </a:xfrm>
            <a:custGeom>
              <a:avLst/>
              <a:gdLst/>
              <a:ahLst/>
              <a:cxnLst/>
              <a:rect l="l" t="t" r="r" b="b"/>
              <a:pathLst>
                <a:path w="1620" h="382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cubicBezTo>
                    <a:pt x="1" y="298"/>
                    <a:pt x="84" y="382"/>
                    <a:pt x="191" y="382"/>
                  </a:cubicBezTo>
                  <a:lnTo>
                    <a:pt x="1429" y="382"/>
                  </a:lnTo>
                  <a:cubicBezTo>
                    <a:pt x="1525" y="382"/>
                    <a:pt x="1620" y="298"/>
                    <a:pt x="1620" y="191"/>
                  </a:cubicBezTo>
                  <a:cubicBezTo>
                    <a:pt x="1620" y="84"/>
                    <a:pt x="1525" y="1"/>
                    <a:pt x="14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3485;p64"/>
            <p:cNvSpPr/>
            <p:nvPr/>
          </p:nvSpPr>
          <p:spPr>
            <a:xfrm>
              <a:off x="3247566" y="2697856"/>
              <a:ext cx="97432" cy="12159"/>
            </a:xfrm>
            <a:custGeom>
              <a:avLst/>
              <a:gdLst/>
              <a:ahLst/>
              <a:cxnLst/>
              <a:rect l="l" t="t" r="r" b="b"/>
              <a:pathLst>
                <a:path w="3061" h="382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cubicBezTo>
                    <a:pt x="1" y="298"/>
                    <a:pt x="84" y="382"/>
                    <a:pt x="191" y="382"/>
                  </a:cubicBezTo>
                  <a:lnTo>
                    <a:pt x="2870" y="382"/>
                  </a:lnTo>
                  <a:cubicBezTo>
                    <a:pt x="2977" y="382"/>
                    <a:pt x="3060" y="298"/>
                    <a:pt x="3060" y="191"/>
                  </a:cubicBezTo>
                  <a:cubicBezTo>
                    <a:pt x="3060" y="84"/>
                    <a:pt x="2977" y="1"/>
                    <a:pt x="28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3486;p64"/>
            <p:cNvSpPr/>
            <p:nvPr/>
          </p:nvSpPr>
          <p:spPr>
            <a:xfrm>
              <a:off x="3312754" y="2665262"/>
              <a:ext cx="32244" cy="12159"/>
            </a:xfrm>
            <a:custGeom>
              <a:avLst/>
              <a:gdLst/>
              <a:ahLst/>
              <a:cxnLst/>
              <a:rect l="l" t="t" r="r" b="b"/>
              <a:pathLst>
                <a:path w="1013" h="382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cubicBezTo>
                    <a:pt x="0" y="298"/>
                    <a:pt x="96" y="382"/>
                    <a:pt x="191" y="382"/>
                  </a:cubicBezTo>
                  <a:lnTo>
                    <a:pt x="822" y="382"/>
                  </a:lnTo>
                  <a:cubicBezTo>
                    <a:pt x="929" y="382"/>
                    <a:pt x="1012" y="298"/>
                    <a:pt x="1012" y="191"/>
                  </a:cubicBezTo>
                  <a:cubicBezTo>
                    <a:pt x="1012" y="84"/>
                    <a:pt x="929" y="1"/>
                    <a:pt x="82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3487;p64"/>
            <p:cNvSpPr/>
            <p:nvPr/>
          </p:nvSpPr>
          <p:spPr>
            <a:xfrm>
              <a:off x="3371862" y="2665262"/>
              <a:ext cx="58408" cy="12159"/>
            </a:xfrm>
            <a:custGeom>
              <a:avLst/>
              <a:gdLst/>
              <a:ahLst/>
              <a:cxnLst/>
              <a:rect l="l" t="t" r="r" b="b"/>
              <a:pathLst>
                <a:path w="1835" h="382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98"/>
                    <a:pt x="96" y="382"/>
                    <a:pt x="203" y="382"/>
                  </a:cubicBezTo>
                  <a:lnTo>
                    <a:pt x="1644" y="382"/>
                  </a:lnTo>
                  <a:cubicBezTo>
                    <a:pt x="1751" y="382"/>
                    <a:pt x="1834" y="298"/>
                    <a:pt x="1834" y="191"/>
                  </a:cubicBezTo>
                  <a:cubicBezTo>
                    <a:pt x="1834" y="84"/>
                    <a:pt x="1751" y="1"/>
                    <a:pt x="1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3488;p64"/>
            <p:cNvSpPr/>
            <p:nvPr/>
          </p:nvSpPr>
          <p:spPr>
            <a:xfrm>
              <a:off x="3444625" y="2665262"/>
              <a:ext cx="51596" cy="12159"/>
            </a:xfrm>
            <a:custGeom>
              <a:avLst/>
              <a:gdLst/>
              <a:ahLst/>
              <a:cxnLst/>
              <a:rect l="l" t="t" r="r" b="b"/>
              <a:pathLst>
                <a:path w="1621" h="382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cubicBezTo>
                    <a:pt x="1" y="298"/>
                    <a:pt x="84" y="382"/>
                    <a:pt x="191" y="382"/>
                  </a:cubicBezTo>
                  <a:lnTo>
                    <a:pt x="1430" y="382"/>
                  </a:lnTo>
                  <a:cubicBezTo>
                    <a:pt x="1525" y="382"/>
                    <a:pt x="1620" y="298"/>
                    <a:pt x="1620" y="191"/>
                  </a:cubicBezTo>
                  <a:cubicBezTo>
                    <a:pt x="1620" y="84"/>
                    <a:pt x="1525" y="1"/>
                    <a:pt x="14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3489;p64"/>
            <p:cNvSpPr/>
            <p:nvPr/>
          </p:nvSpPr>
          <p:spPr>
            <a:xfrm>
              <a:off x="3371862" y="2697856"/>
              <a:ext cx="84922" cy="12159"/>
            </a:xfrm>
            <a:custGeom>
              <a:avLst/>
              <a:gdLst/>
              <a:ahLst/>
              <a:cxnLst/>
              <a:rect l="l" t="t" r="r" b="b"/>
              <a:pathLst>
                <a:path w="2668" h="382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98"/>
                    <a:pt x="96" y="382"/>
                    <a:pt x="203" y="382"/>
                  </a:cubicBezTo>
                  <a:lnTo>
                    <a:pt x="2477" y="382"/>
                  </a:lnTo>
                  <a:cubicBezTo>
                    <a:pt x="2584" y="382"/>
                    <a:pt x="2668" y="298"/>
                    <a:pt x="2668" y="191"/>
                  </a:cubicBezTo>
                  <a:cubicBezTo>
                    <a:pt x="2668" y="84"/>
                    <a:pt x="2584" y="1"/>
                    <a:pt x="2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3490;p64"/>
            <p:cNvSpPr/>
            <p:nvPr/>
          </p:nvSpPr>
          <p:spPr>
            <a:xfrm>
              <a:off x="3470408" y="2697856"/>
              <a:ext cx="25814" cy="12159"/>
            </a:xfrm>
            <a:custGeom>
              <a:avLst/>
              <a:gdLst/>
              <a:ahLst/>
              <a:cxnLst/>
              <a:rect l="l" t="t" r="r" b="b"/>
              <a:pathLst>
                <a:path w="811" h="382" extrusionOk="0">
                  <a:moveTo>
                    <a:pt x="203" y="1"/>
                  </a:moveTo>
                  <a:cubicBezTo>
                    <a:pt x="96" y="1"/>
                    <a:pt x="0" y="84"/>
                    <a:pt x="0" y="191"/>
                  </a:cubicBezTo>
                  <a:cubicBezTo>
                    <a:pt x="0" y="298"/>
                    <a:pt x="96" y="382"/>
                    <a:pt x="203" y="382"/>
                  </a:cubicBezTo>
                  <a:lnTo>
                    <a:pt x="620" y="382"/>
                  </a:lnTo>
                  <a:cubicBezTo>
                    <a:pt x="715" y="382"/>
                    <a:pt x="810" y="298"/>
                    <a:pt x="810" y="191"/>
                  </a:cubicBezTo>
                  <a:cubicBezTo>
                    <a:pt x="810" y="84"/>
                    <a:pt x="715" y="1"/>
                    <a:pt x="6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11055;p60"/>
          <p:cNvGrpSpPr/>
          <p:nvPr/>
        </p:nvGrpSpPr>
        <p:grpSpPr>
          <a:xfrm>
            <a:off x="2262404" y="2038350"/>
            <a:ext cx="480796" cy="469289"/>
            <a:chOff x="7073928" y="2905757"/>
            <a:chExt cx="371395" cy="371809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90" name="Google Shape;11056;p60"/>
            <p:cNvSpPr/>
            <p:nvPr/>
          </p:nvSpPr>
          <p:spPr>
            <a:xfrm>
              <a:off x="7073928" y="2905757"/>
              <a:ext cx="371395" cy="371809"/>
            </a:xfrm>
            <a:custGeom>
              <a:avLst/>
              <a:gdLst/>
              <a:ahLst/>
              <a:cxnLst/>
              <a:rect l="l" t="t" r="r" b="b"/>
              <a:pathLst>
                <a:path w="11669" h="11682" extrusionOk="0">
                  <a:moveTo>
                    <a:pt x="3608" y="1811"/>
                  </a:moveTo>
                  <a:cubicBezTo>
                    <a:pt x="3822" y="1811"/>
                    <a:pt x="3989" y="1977"/>
                    <a:pt x="3989" y="2192"/>
                  </a:cubicBezTo>
                  <a:lnTo>
                    <a:pt x="3989" y="2561"/>
                  </a:lnTo>
                  <a:cubicBezTo>
                    <a:pt x="3989" y="2870"/>
                    <a:pt x="3727" y="3120"/>
                    <a:pt x="3417" y="3120"/>
                  </a:cubicBezTo>
                  <a:cubicBezTo>
                    <a:pt x="3411" y="3120"/>
                    <a:pt x="3404" y="3121"/>
                    <a:pt x="3398" y="3121"/>
                  </a:cubicBezTo>
                  <a:cubicBezTo>
                    <a:pt x="3109" y="3121"/>
                    <a:pt x="2870" y="2863"/>
                    <a:pt x="2870" y="2561"/>
                  </a:cubicBezTo>
                  <a:lnTo>
                    <a:pt x="2870" y="2192"/>
                  </a:lnTo>
                  <a:cubicBezTo>
                    <a:pt x="2870" y="1977"/>
                    <a:pt x="3024" y="1811"/>
                    <a:pt x="3239" y="1811"/>
                  </a:cubicBezTo>
                  <a:close/>
                  <a:moveTo>
                    <a:pt x="3596" y="3454"/>
                  </a:moveTo>
                  <a:lnTo>
                    <a:pt x="3596" y="3466"/>
                  </a:lnTo>
                  <a:cubicBezTo>
                    <a:pt x="3632" y="3561"/>
                    <a:pt x="3643" y="3644"/>
                    <a:pt x="3667" y="3704"/>
                  </a:cubicBezTo>
                  <a:lnTo>
                    <a:pt x="3429" y="3942"/>
                  </a:lnTo>
                  <a:lnTo>
                    <a:pt x="3405" y="3942"/>
                  </a:lnTo>
                  <a:lnTo>
                    <a:pt x="3167" y="3704"/>
                  </a:lnTo>
                  <a:cubicBezTo>
                    <a:pt x="3191" y="3644"/>
                    <a:pt x="3215" y="3585"/>
                    <a:pt x="3215" y="3525"/>
                  </a:cubicBezTo>
                  <a:lnTo>
                    <a:pt x="3215" y="3454"/>
                  </a:lnTo>
                  <a:close/>
                  <a:moveTo>
                    <a:pt x="5632" y="5204"/>
                  </a:moveTo>
                  <a:lnTo>
                    <a:pt x="5632" y="7418"/>
                  </a:lnTo>
                  <a:lnTo>
                    <a:pt x="4525" y="8204"/>
                  </a:lnTo>
                  <a:lnTo>
                    <a:pt x="4525" y="5466"/>
                  </a:lnTo>
                  <a:cubicBezTo>
                    <a:pt x="4608" y="5525"/>
                    <a:pt x="4727" y="5573"/>
                    <a:pt x="4846" y="5585"/>
                  </a:cubicBezTo>
                  <a:lnTo>
                    <a:pt x="4977" y="5585"/>
                  </a:lnTo>
                  <a:cubicBezTo>
                    <a:pt x="5120" y="5561"/>
                    <a:pt x="5263" y="5525"/>
                    <a:pt x="5370" y="5418"/>
                  </a:cubicBezTo>
                  <a:lnTo>
                    <a:pt x="5632" y="5204"/>
                  </a:lnTo>
                  <a:close/>
                  <a:moveTo>
                    <a:pt x="2893" y="3930"/>
                  </a:moveTo>
                  <a:lnTo>
                    <a:pt x="3167" y="4204"/>
                  </a:lnTo>
                  <a:cubicBezTo>
                    <a:pt x="3227" y="4263"/>
                    <a:pt x="3310" y="4299"/>
                    <a:pt x="3417" y="4299"/>
                  </a:cubicBezTo>
                  <a:cubicBezTo>
                    <a:pt x="3524" y="4299"/>
                    <a:pt x="3596" y="4275"/>
                    <a:pt x="3667" y="4204"/>
                  </a:cubicBezTo>
                  <a:lnTo>
                    <a:pt x="3905" y="3966"/>
                  </a:lnTo>
                  <a:cubicBezTo>
                    <a:pt x="3989" y="3989"/>
                    <a:pt x="4060" y="4025"/>
                    <a:pt x="4144" y="4025"/>
                  </a:cubicBezTo>
                  <a:cubicBezTo>
                    <a:pt x="4203" y="4025"/>
                    <a:pt x="4263" y="4049"/>
                    <a:pt x="4298" y="4097"/>
                  </a:cubicBezTo>
                  <a:lnTo>
                    <a:pt x="4798" y="4716"/>
                  </a:lnTo>
                  <a:cubicBezTo>
                    <a:pt x="4833" y="4764"/>
                    <a:pt x="4884" y="4789"/>
                    <a:pt x="4935" y="4789"/>
                  </a:cubicBezTo>
                  <a:cubicBezTo>
                    <a:pt x="4971" y="4789"/>
                    <a:pt x="5007" y="4776"/>
                    <a:pt x="5036" y="4751"/>
                  </a:cubicBezTo>
                  <a:lnTo>
                    <a:pt x="5656" y="4263"/>
                  </a:lnTo>
                  <a:cubicBezTo>
                    <a:pt x="5694" y="4231"/>
                    <a:pt x="5747" y="4209"/>
                    <a:pt x="5798" y="4209"/>
                  </a:cubicBezTo>
                  <a:cubicBezTo>
                    <a:pt x="5842" y="4209"/>
                    <a:pt x="5885" y="4225"/>
                    <a:pt x="5918" y="4263"/>
                  </a:cubicBezTo>
                  <a:cubicBezTo>
                    <a:pt x="5965" y="4299"/>
                    <a:pt x="5989" y="4347"/>
                    <a:pt x="5977" y="4406"/>
                  </a:cubicBezTo>
                  <a:cubicBezTo>
                    <a:pt x="5989" y="4454"/>
                    <a:pt x="5965" y="4513"/>
                    <a:pt x="5918" y="4537"/>
                  </a:cubicBezTo>
                  <a:lnTo>
                    <a:pt x="5144" y="5156"/>
                  </a:lnTo>
                  <a:cubicBezTo>
                    <a:pt x="5084" y="5192"/>
                    <a:pt x="5013" y="5228"/>
                    <a:pt x="4929" y="5240"/>
                  </a:cubicBezTo>
                  <a:lnTo>
                    <a:pt x="4858" y="5240"/>
                  </a:lnTo>
                  <a:cubicBezTo>
                    <a:pt x="4751" y="5228"/>
                    <a:pt x="4667" y="5180"/>
                    <a:pt x="4608" y="5109"/>
                  </a:cubicBezTo>
                  <a:lnTo>
                    <a:pt x="4453" y="4930"/>
                  </a:lnTo>
                  <a:cubicBezTo>
                    <a:pt x="4425" y="4884"/>
                    <a:pt x="4369" y="4866"/>
                    <a:pt x="4312" y="4866"/>
                  </a:cubicBezTo>
                  <a:cubicBezTo>
                    <a:pt x="4295" y="4866"/>
                    <a:pt x="4279" y="4868"/>
                    <a:pt x="4263" y="4870"/>
                  </a:cubicBezTo>
                  <a:cubicBezTo>
                    <a:pt x="4191" y="4894"/>
                    <a:pt x="4144" y="4954"/>
                    <a:pt x="4144" y="5037"/>
                  </a:cubicBezTo>
                  <a:lnTo>
                    <a:pt x="4144" y="8454"/>
                  </a:lnTo>
                  <a:lnTo>
                    <a:pt x="3763" y="8740"/>
                  </a:lnTo>
                  <a:lnTo>
                    <a:pt x="3763" y="7145"/>
                  </a:lnTo>
                  <a:cubicBezTo>
                    <a:pt x="3763" y="7061"/>
                    <a:pt x="3691" y="6978"/>
                    <a:pt x="3596" y="6978"/>
                  </a:cubicBezTo>
                  <a:cubicBezTo>
                    <a:pt x="3512" y="6978"/>
                    <a:pt x="3429" y="7061"/>
                    <a:pt x="3429" y="7145"/>
                  </a:cubicBezTo>
                  <a:lnTo>
                    <a:pt x="3429" y="8978"/>
                  </a:lnTo>
                  <a:lnTo>
                    <a:pt x="2870" y="9383"/>
                  </a:lnTo>
                  <a:lnTo>
                    <a:pt x="2870" y="7180"/>
                  </a:lnTo>
                  <a:cubicBezTo>
                    <a:pt x="2870" y="7014"/>
                    <a:pt x="2822" y="6835"/>
                    <a:pt x="2750" y="6680"/>
                  </a:cubicBezTo>
                  <a:lnTo>
                    <a:pt x="2572" y="6347"/>
                  </a:lnTo>
                  <a:cubicBezTo>
                    <a:pt x="2524" y="6240"/>
                    <a:pt x="2500" y="6121"/>
                    <a:pt x="2500" y="6013"/>
                  </a:cubicBezTo>
                  <a:lnTo>
                    <a:pt x="2500" y="4263"/>
                  </a:lnTo>
                  <a:cubicBezTo>
                    <a:pt x="2500" y="4180"/>
                    <a:pt x="2536" y="4120"/>
                    <a:pt x="2596" y="4085"/>
                  </a:cubicBezTo>
                  <a:lnTo>
                    <a:pt x="2893" y="3930"/>
                  </a:lnTo>
                  <a:close/>
                  <a:moveTo>
                    <a:pt x="5810" y="1"/>
                  </a:moveTo>
                  <a:cubicBezTo>
                    <a:pt x="5727" y="1"/>
                    <a:pt x="5656" y="72"/>
                    <a:pt x="5656" y="167"/>
                  </a:cubicBezTo>
                  <a:lnTo>
                    <a:pt x="5656" y="3870"/>
                  </a:lnTo>
                  <a:cubicBezTo>
                    <a:pt x="5596" y="3882"/>
                    <a:pt x="5537" y="3930"/>
                    <a:pt x="5477" y="3977"/>
                  </a:cubicBezTo>
                  <a:lnTo>
                    <a:pt x="5001" y="4358"/>
                  </a:lnTo>
                  <a:lnTo>
                    <a:pt x="4596" y="3870"/>
                  </a:lnTo>
                  <a:cubicBezTo>
                    <a:pt x="4489" y="3739"/>
                    <a:pt x="4346" y="3668"/>
                    <a:pt x="4179" y="3668"/>
                  </a:cubicBezTo>
                  <a:cubicBezTo>
                    <a:pt x="4072" y="3668"/>
                    <a:pt x="3989" y="3573"/>
                    <a:pt x="3989" y="3466"/>
                  </a:cubicBezTo>
                  <a:lnTo>
                    <a:pt x="3989" y="3275"/>
                  </a:lnTo>
                  <a:cubicBezTo>
                    <a:pt x="4203" y="3108"/>
                    <a:pt x="4358" y="2846"/>
                    <a:pt x="4358" y="2549"/>
                  </a:cubicBezTo>
                  <a:lnTo>
                    <a:pt x="4358" y="2180"/>
                  </a:lnTo>
                  <a:cubicBezTo>
                    <a:pt x="4358" y="1775"/>
                    <a:pt x="4024" y="1465"/>
                    <a:pt x="3643" y="1465"/>
                  </a:cubicBezTo>
                  <a:lnTo>
                    <a:pt x="3274" y="1465"/>
                  </a:lnTo>
                  <a:cubicBezTo>
                    <a:pt x="2870" y="1465"/>
                    <a:pt x="2560" y="1787"/>
                    <a:pt x="2560" y="2180"/>
                  </a:cubicBezTo>
                  <a:lnTo>
                    <a:pt x="2560" y="2549"/>
                  </a:lnTo>
                  <a:cubicBezTo>
                    <a:pt x="2560" y="2846"/>
                    <a:pt x="2703" y="3108"/>
                    <a:pt x="2929" y="3275"/>
                  </a:cubicBezTo>
                  <a:lnTo>
                    <a:pt x="2929" y="3525"/>
                  </a:lnTo>
                  <a:lnTo>
                    <a:pt x="2929" y="3549"/>
                  </a:lnTo>
                  <a:lnTo>
                    <a:pt x="2500" y="3751"/>
                  </a:lnTo>
                  <a:cubicBezTo>
                    <a:pt x="2322" y="3847"/>
                    <a:pt x="2203" y="4037"/>
                    <a:pt x="2203" y="4228"/>
                  </a:cubicBezTo>
                  <a:lnTo>
                    <a:pt x="2203" y="5990"/>
                  </a:lnTo>
                  <a:cubicBezTo>
                    <a:pt x="2203" y="6144"/>
                    <a:pt x="2239" y="6323"/>
                    <a:pt x="2322" y="6478"/>
                  </a:cubicBezTo>
                  <a:lnTo>
                    <a:pt x="2500" y="6823"/>
                  </a:lnTo>
                  <a:cubicBezTo>
                    <a:pt x="2536" y="6918"/>
                    <a:pt x="2572" y="7037"/>
                    <a:pt x="2572" y="7145"/>
                  </a:cubicBezTo>
                  <a:lnTo>
                    <a:pt x="2572" y="9597"/>
                  </a:lnTo>
                  <a:lnTo>
                    <a:pt x="83" y="11371"/>
                  </a:lnTo>
                  <a:cubicBezTo>
                    <a:pt x="12" y="11431"/>
                    <a:pt x="0" y="11538"/>
                    <a:pt x="36" y="11609"/>
                  </a:cubicBezTo>
                  <a:cubicBezTo>
                    <a:pt x="74" y="11655"/>
                    <a:pt x="133" y="11682"/>
                    <a:pt x="188" y="11682"/>
                  </a:cubicBezTo>
                  <a:cubicBezTo>
                    <a:pt x="219" y="11682"/>
                    <a:pt x="249" y="11674"/>
                    <a:pt x="274" y="11657"/>
                  </a:cubicBezTo>
                  <a:lnTo>
                    <a:pt x="5846" y="7716"/>
                  </a:lnTo>
                  <a:lnTo>
                    <a:pt x="11406" y="11657"/>
                  </a:lnTo>
                  <a:cubicBezTo>
                    <a:pt x="11442" y="11669"/>
                    <a:pt x="11466" y="11681"/>
                    <a:pt x="11513" y="11681"/>
                  </a:cubicBezTo>
                  <a:cubicBezTo>
                    <a:pt x="11573" y="11681"/>
                    <a:pt x="11621" y="11657"/>
                    <a:pt x="11644" y="11609"/>
                  </a:cubicBezTo>
                  <a:cubicBezTo>
                    <a:pt x="11668" y="11538"/>
                    <a:pt x="11644" y="11431"/>
                    <a:pt x="11573" y="11371"/>
                  </a:cubicBezTo>
                  <a:lnTo>
                    <a:pt x="5977" y="7395"/>
                  </a:lnTo>
                  <a:lnTo>
                    <a:pt x="5977" y="4930"/>
                  </a:lnTo>
                  <a:lnTo>
                    <a:pt x="6144" y="4787"/>
                  </a:lnTo>
                  <a:cubicBezTo>
                    <a:pt x="6263" y="4692"/>
                    <a:pt x="6334" y="4549"/>
                    <a:pt x="6346" y="4394"/>
                  </a:cubicBezTo>
                  <a:cubicBezTo>
                    <a:pt x="6346" y="4228"/>
                    <a:pt x="6287" y="4073"/>
                    <a:pt x="6168" y="3977"/>
                  </a:cubicBezTo>
                  <a:cubicBezTo>
                    <a:pt x="6108" y="3930"/>
                    <a:pt x="6049" y="3882"/>
                    <a:pt x="5977" y="3870"/>
                  </a:cubicBezTo>
                  <a:lnTo>
                    <a:pt x="5977" y="715"/>
                  </a:lnTo>
                  <a:lnTo>
                    <a:pt x="8275" y="715"/>
                  </a:lnTo>
                  <a:lnTo>
                    <a:pt x="8037" y="1191"/>
                  </a:lnTo>
                  <a:cubicBezTo>
                    <a:pt x="8001" y="1239"/>
                    <a:pt x="8001" y="1299"/>
                    <a:pt x="8037" y="1334"/>
                  </a:cubicBezTo>
                  <a:lnTo>
                    <a:pt x="8275" y="1811"/>
                  </a:lnTo>
                  <a:lnTo>
                    <a:pt x="6549" y="1811"/>
                  </a:lnTo>
                  <a:cubicBezTo>
                    <a:pt x="6453" y="1811"/>
                    <a:pt x="6382" y="1894"/>
                    <a:pt x="6382" y="1977"/>
                  </a:cubicBezTo>
                  <a:cubicBezTo>
                    <a:pt x="6382" y="2072"/>
                    <a:pt x="6453" y="2144"/>
                    <a:pt x="6549" y="2144"/>
                  </a:cubicBezTo>
                  <a:lnTo>
                    <a:pt x="8549" y="2144"/>
                  </a:lnTo>
                  <a:cubicBezTo>
                    <a:pt x="8608" y="2144"/>
                    <a:pt x="8668" y="2108"/>
                    <a:pt x="8704" y="2072"/>
                  </a:cubicBezTo>
                  <a:cubicBezTo>
                    <a:pt x="8727" y="2025"/>
                    <a:pt x="8727" y="1953"/>
                    <a:pt x="8716" y="1906"/>
                  </a:cubicBezTo>
                  <a:lnTo>
                    <a:pt x="8394" y="1251"/>
                  </a:lnTo>
                  <a:lnTo>
                    <a:pt x="8716" y="596"/>
                  </a:lnTo>
                  <a:cubicBezTo>
                    <a:pt x="8751" y="537"/>
                    <a:pt x="8751" y="477"/>
                    <a:pt x="8704" y="429"/>
                  </a:cubicBezTo>
                  <a:cubicBezTo>
                    <a:pt x="8668" y="394"/>
                    <a:pt x="8608" y="358"/>
                    <a:pt x="8549" y="358"/>
                  </a:cubicBezTo>
                  <a:lnTo>
                    <a:pt x="5977" y="358"/>
                  </a:lnTo>
                  <a:lnTo>
                    <a:pt x="5977" y="167"/>
                  </a:lnTo>
                  <a:cubicBezTo>
                    <a:pt x="5977" y="72"/>
                    <a:pt x="5906" y="1"/>
                    <a:pt x="5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1057;p60"/>
            <p:cNvSpPr/>
            <p:nvPr/>
          </p:nvSpPr>
          <p:spPr>
            <a:xfrm>
              <a:off x="7281188" y="3188513"/>
              <a:ext cx="65596" cy="48473"/>
            </a:xfrm>
            <a:custGeom>
              <a:avLst/>
              <a:gdLst/>
              <a:ahLst/>
              <a:cxnLst/>
              <a:rect l="l" t="t" r="r" b="b"/>
              <a:pathLst>
                <a:path w="2061" h="1523" extrusionOk="0">
                  <a:moveTo>
                    <a:pt x="204" y="1"/>
                  </a:moveTo>
                  <a:cubicBezTo>
                    <a:pt x="151" y="1"/>
                    <a:pt x="97" y="27"/>
                    <a:pt x="60" y="70"/>
                  </a:cubicBezTo>
                  <a:cubicBezTo>
                    <a:pt x="1" y="154"/>
                    <a:pt x="37" y="261"/>
                    <a:pt x="108" y="320"/>
                  </a:cubicBezTo>
                  <a:lnTo>
                    <a:pt x="1775" y="1487"/>
                  </a:lnTo>
                  <a:cubicBezTo>
                    <a:pt x="1799" y="1511"/>
                    <a:pt x="1834" y="1523"/>
                    <a:pt x="1882" y="1523"/>
                  </a:cubicBezTo>
                  <a:cubicBezTo>
                    <a:pt x="1942" y="1523"/>
                    <a:pt x="1977" y="1487"/>
                    <a:pt x="2013" y="1451"/>
                  </a:cubicBezTo>
                  <a:cubicBezTo>
                    <a:pt x="2061" y="1368"/>
                    <a:pt x="2037" y="1261"/>
                    <a:pt x="1965" y="1213"/>
                  </a:cubicBezTo>
                  <a:lnTo>
                    <a:pt x="299" y="35"/>
                  </a:lnTo>
                  <a:cubicBezTo>
                    <a:pt x="271" y="11"/>
                    <a:pt x="237" y="1"/>
                    <a:pt x="20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1058;p60"/>
            <p:cNvSpPr/>
            <p:nvPr/>
          </p:nvSpPr>
          <p:spPr>
            <a:xfrm>
              <a:off x="7252034" y="3168080"/>
              <a:ext cx="24634" cy="19287"/>
            </a:xfrm>
            <a:custGeom>
              <a:avLst/>
              <a:gdLst/>
              <a:ahLst/>
              <a:cxnLst/>
              <a:rect l="l" t="t" r="r" b="b"/>
              <a:pathLst>
                <a:path w="774" h="606" extrusionOk="0">
                  <a:moveTo>
                    <a:pt x="201" y="1"/>
                  </a:moveTo>
                  <a:cubicBezTo>
                    <a:pt x="148" y="1"/>
                    <a:pt x="97" y="29"/>
                    <a:pt x="60" y="81"/>
                  </a:cubicBezTo>
                  <a:cubicBezTo>
                    <a:pt x="0" y="153"/>
                    <a:pt x="24" y="260"/>
                    <a:pt x="95" y="319"/>
                  </a:cubicBezTo>
                  <a:lnTo>
                    <a:pt x="476" y="569"/>
                  </a:lnTo>
                  <a:cubicBezTo>
                    <a:pt x="500" y="581"/>
                    <a:pt x="536" y="605"/>
                    <a:pt x="572" y="605"/>
                  </a:cubicBezTo>
                  <a:cubicBezTo>
                    <a:pt x="631" y="605"/>
                    <a:pt x="679" y="569"/>
                    <a:pt x="714" y="522"/>
                  </a:cubicBezTo>
                  <a:cubicBezTo>
                    <a:pt x="774" y="450"/>
                    <a:pt x="750" y="343"/>
                    <a:pt x="667" y="284"/>
                  </a:cubicBezTo>
                  <a:lnTo>
                    <a:pt x="298" y="34"/>
                  </a:lnTo>
                  <a:cubicBezTo>
                    <a:pt x="266" y="11"/>
                    <a:pt x="233" y="1"/>
                    <a:pt x="2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11278;p60"/>
          <p:cNvGrpSpPr/>
          <p:nvPr/>
        </p:nvGrpSpPr>
        <p:grpSpPr>
          <a:xfrm>
            <a:off x="1990303" y="2536179"/>
            <a:ext cx="371897" cy="411843"/>
            <a:chOff x="5357662" y="4297637"/>
            <a:chExt cx="287275" cy="32629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99" name="Google Shape;11279;p6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1280;p6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1281;p6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1282;p6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1283;p6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94;p13"/>
          <p:cNvSpPr txBox="1"/>
          <p:nvPr/>
        </p:nvSpPr>
        <p:spPr>
          <a:xfrm>
            <a:off x="533400" y="1962150"/>
            <a:ext cx="1524000" cy="1571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Running towards</a:t>
            </a:r>
          </a:p>
          <a:p>
            <a:pPr marL="0" lvl="0" indent="0" algn="l" rtl="0"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goals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Have no time to waste</a:t>
            </a:r>
            <a:endParaRPr i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osiaicBubbl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"/>
            <a:ext cx="9144000" cy="1582366"/>
          </a:xfrm>
          <a:prstGeom prst="rect">
            <a:avLst/>
          </a:prstGeom>
        </p:spPr>
      </p:pic>
      <p:sp>
        <p:nvSpPr>
          <p:cNvPr id="102" name="Google Shape;102;p14"/>
          <p:cNvSpPr txBox="1">
            <a:spLocks noGrp="1"/>
          </p:cNvSpPr>
          <p:nvPr>
            <p:ph type="ctrTitle" idx="4294967295"/>
          </p:nvPr>
        </p:nvSpPr>
        <p:spPr>
          <a:xfrm>
            <a:off x="685800" y="447069"/>
            <a:ext cx="5561100" cy="7861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002060"/>
                </a:solidFill>
              </a:rPr>
              <a:t>Problem Statement</a:t>
            </a:r>
            <a:endParaRPr u="sng" dirty="0">
              <a:solidFill>
                <a:srgbClr val="002060"/>
              </a:solidFill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4294967295"/>
          </p:nvPr>
        </p:nvSpPr>
        <p:spPr>
          <a:xfrm>
            <a:off x="838200" y="1962150"/>
            <a:ext cx="6172200" cy="2009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  <a:latin typeface="Lato" pitchFamily="34" charset="0"/>
                <a:cs typeface="Times New Roman" pitchFamily="18" charset="0"/>
              </a:rPr>
              <a:t>To build an alert system that continuously monitors and scrapes the events from websites, which then pushes it through some medium for users</a:t>
            </a:r>
            <a:endParaRPr sz="2400" dirty="0">
              <a:latin typeface="Lato" pitchFamily="34" charset="0"/>
            </a:endParaRPr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grpSp>
        <p:nvGrpSpPr>
          <p:cNvPr id="45" name="Google Shape;638;p37"/>
          <p:cNvGrpSpPr/>
          <p:nvPr/>
        </p:nvGrpSpPr>
        <p:grpSpPr>
          <a:xfrm>
            <a:off x="7714753" y="285750"/>
            <a:ext cx="646901" cy="614910"/>
            <a:chOff x="5926225" y="921350"/>
            <a:chExt cx="517800" cy="504350"/>
          </a:xfrm>
        </p:grpSpPr>
        <p:sp>
          <p:nvSpPr>
            <p:cNvPr id="46" name="Google Shape;639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40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641;p37"/>
          <p:cNvSpPr/>
          <p:nvPr/>
        </p:nvSpPr>
        <p:spPr>
          <a:xfrm>
            <a:off x="8133450" y="715383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541;p37"/>
          <p:cNvGrpSpPr/>
          <p:nvPr/>
        </p:nvGrpSpPr>
        <p:grpSpPr>
          <a:xfrm>
            <a:off x="7875872" y="418222"/>
            <a:ext cx="324661" cy="338956"/>
            <a:chOff x="3294650" y="3652450"/>
            <a:chExt cx="388350" cy="405450"/>
          </a:xfrm>
        </p:grpSpPr>
        <p:sp>
          <p:nvSpPr>
            <p:cNvPr id="50" name="Google Shape;542;p3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43;p3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44;p3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1029;p38"/>
          <p:cNvGrpSpPr/>
          <p:nvPr/>
        </p:nvGrpSpPr>
        <p:grpSpPr>
          <a:xfrm>
            <a:off x="8161347" y="1897359"/>
            <a:ext cx="373053" cy="445791"/>
            <a:chOff x="8095060" y="5664590"/>
            <a:chExt cx="497404" cy="594389"/>
          </a:xfrm>
        </p:grpSpPr>
        <p:grpSp>
          <p:nvGrpSpPr>
            <p:cNvPr id="86" name="Google Shape;1030;p3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99" name="Google Shape;1031;p3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32;p3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33;p3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" name="Google Shape;1034;p3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96" name="Google Shape;1035;p3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1036;p3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1037;p3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" name="Google Shape;1038;p3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93" name="Google Shape;1039;p3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1040;p3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1041;p3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" name="Google Shape;1042;p3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90" name="Google Shape;1043;p3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1044;p3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1045;p3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0" name="Google Shape;625;p37"/>
          <p:cNvSpPr/>
          <p:nvPr/>
        </p:nvSpPr>
        <p:spPr>
          <a:xfrm rot="4901160">
            <a:off x="8166324" y="1058766"/>
            <a:ext cx="135307" cy="75052"/>
          </a:xfrm>
          <a:custGeom>
            <a:avLst/>
            <a:gdLst/>
            <a:ahLst/>
            <a:cxnLst/>
            <a:rect l="l" t="t" r="r" b="b"/>
            <a:pathLst>
              <a:path w="6474" h="3591" extrusionOk="0">
                <a:moveTo>
                  <a:pt x="4592" y="0"/>
                </a:moveTo>
                <a:lnTo>
                  <a:pt x="4422" y="25"/>
                </a:lnTo>
                <a:lnTo>
                  <a:pt x="4251" y="73"/>
                </a:lnTo>
                <a:lnTo>
                  <a:pt x="4080" y="122"/>
                </a:lnTo>
                <a:lnTo>
                  <a:pt x="3884" y="196"/>
                </a:lnTo>
                <a:lnTo>
                  <a:pt x="3713" y="293"/>
                </a:lnTo>
                <a:lnTo>
                  <a:pt x="3567" y="391"/>
                </a:lnTo>
                <a:lnTo>
                  <a:pt x="3420" y="513"/>
                </a:lnTo>
                <a:lnTo>
                  <a:pt x="3298" y="660"/>
                </a:lnTo>
                <a:lnTo>
                  <a:pt x="3200" y="806"/>
                </a:lnTo>
                <a:lnTo>
                  <a:pt x="3103" y="953"/>
                </a:lnTo>
                <a:lnTo>
                  <a:pt x="3029" y="1124"/>
                </a:lnTo>
                <a:lnTo>
                  <a:pt x="99" y="757"/>
                </a:lnTo>
                <a:lnTo>
                  <a:pt x="74" y="1221"/>
                </a:lnTo>
                <a:lnTo>
                  <a:pt x="1" y="1661"/>
                </a:lnTo>
                <a:lnTo>
                  <a:pt x="2907" y="2027"/>
                </a:lnTo>
                <a:lnTo>
                  <a:pt x="2932" y="2223"/>
                </a:lnTo>
                <a:lnTo>
                  <a:pt x="3005" y="2418"/>
                </a:lnTo>
                <a:lnTo>
                  <a:pt x="3078" y="2565"/>
                </a:lnTo>
                <a:lnTo>
                  <a:pt x="3152" y="2736"/>
                </a:lnTo>
                <a:lnTo>
                  <a:pt x="3249" y="2882"/>
                </a:lnTo>
                <a:lnTo>
                  <a:pt x="3371" y="3004"/>
                </a:lnTo>
                <a:lnTo>
                  <a:pt x="3493" y="3126"/>
                </a:lnTo>
                <a:lnTo>
                  <a:pt x="3616" y="3248"/>
                </a:lnTo>
                <a:lnTo>
                  <a:pt x="3762" y="3346"/>
                </a:lnTo>
                <a:lnTo>
                  <a:pt x="3909" y="3419"/>
                </a:lnTo>
                <a:lnTo>
                  <a:pt x="4080" y="3493"/>
                </a:lnTo>
                <a:lnTo>
                  <a:pt x="4251" y="3541"/>
                </a:lnTo>
                <a:lnTo>
                  <a:pt x="4422" y="3566"/>
                </a:lnTo>
                <a:lnTo>
                  <a:pt x="4592" y="3590"/>
                </a:lnTo>
                <a:lnTo>
                  <a:pt x="4763" y="3590"/>
                </a:lnTo>
                <a:lnTo>
                  <a:pt x="4934" y="3566"/>
                </a:lnTo>
                <a:lnTo>
                  <a:pt x="5105" y="3541"/>
                </a:lnTo>
                <a:lnTo>
                  <a:pt x="5276" y="3468"/>
                </a:lnTo>
                <a:lnTo>
                  <a:pt x="5447" y="3419"/>
                </a:lnTo>
                <a:lnTo>
                  <a:pt x="5618" y="3322"/>
                </a:lnTo>
                <a:lnTo>
                  <a:pt x="5765" y="3224"/>
                </a:lnTo>
                <a:lnTo>
                  <a:pt x="5887" y="3102"/>
                </a:lnTo>
                <a:lnTo>
                  <a:pt x="6009" y="2980"/>
                </a:lnTo>
                <a:lnTo>
                  <a:pt x="6131" y="2858"/>
                </a:lnTo>
                <a:lnTo>
                  <a:pt x="6204" y="2711"/>
                </a:lnTo>
                <a:lnTo>
                  <a:pt x="6302" y="2565"/>
                </a:lnTo>
                <a:lnTo>
                  <a:pt x="6351" y="2394"/>
                </a:lnTo>
                <a:lnTo>
                  <a:pt x="6400" y="2223"/>
                </a:lnTo>
                <a:lnTo>
                  <a:pt x="6449" y="2076"/>
                </a:lnTo>
                <a:lnTo>
                  <a:pt x="6473" y="1881"/>
                </a:lnTo>
                <a:lnTo>
                  <a:pt x="6473" y="1710"/>
                </a:lnTo>
                <a:lnTo>
                  <a:pt x="6449" y="1539"/>
                </a:lnTo>
                <a:lnTo>
                  <a:pt x="6424" y="1368"/>
                </a:lnTo>
                <a:lnTo>
                  <a:pt x="6351" y="1197"/>
                </a:lnTo>
                <a:lnTo>
                  <a:pt x="6278" y="1026"/>
                </a:lnTo>
                <a:lnTo>
                  <a:pt x="6204" y="855"/>
                </a:lnTo>
                <a:lnTo>
                  <a:pt x="6107" y="708"/>
                </a:lnTo>
                <a:lnTo>
                  <a:pt x="5985" y="586"/>
                </a:lnTo>
                <a:lnTo>
                  <a:pt x="5862" y="464"/>
                </a:lnTo>
                <a:lnTo>
                  <a:pt x="5740" y="342"/>
                </a:lnTo>
                <a:lnTo>
                  <a:pt x="5594" y="269"/>
                </a:lnTo>
                <a:lnTo>
                  <a:pt x="5447" y="171"/>
                </a:lnTo>
                <a:lnTo>
                  <a:pt x="5276" y="122"/>
                </a:lnTo>
                <a:lnTo>
                  <a:pt x="5105" y="73"/>
                </a:lnTo>
                <a:lnTo>
                  <a:pt x="4934" y="25"/>
                </a:lnTo>
                <a:lnTo>
                  <a:pt x="4763" y="25"/>
                </a:lnTo>
                <a:lnTo>
                  <a:pt x="45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625;p37"/>
          <p:cNvSpPr/>
          <p:nvPr/>
        </p:nvSpPr>
        <p:spPr>
          <a:xfrm rot="4843831">
            <a:off x="8225234" y="1182705"/>
            <a:ext cx="203702" cy="108920"/>
          </a:xfrm>
          <a:custGeom>
            <a:avLst/>
            <a:gdLst/>
            <a:ahLst/>
            <a:cxnLst/>
            <a:rect l="l" t="t" r="r" b="b"/>
            <a:pathLst>
              <a:path w="6474" h="3591" extrusionOk="0">
                <a:moveTo>
                  <a:pt x="4592" y="0"/>
                </a:moveTo>
                <a:lnTo>
                  <a:pt x="4422" y="25"/>
                </a:lnTo>
                <a:lnTo>
                  <a:pt x="4251" y="73"/>
                </a:lnTo>
                <a:lnTo>
                  <a:pt x="4080" y="122"/>
                </a:lnTo>
                <a:lnTo>
                  <a:pt x="3884" y="196"/>
                </a:lnTo>
                <a:lnTo>
                  <a:pt x="3713" y="293"/>
                </a:lnTo>
                <a:lnTo>
                  <a:pt x="3567" y="391"/>
                </a:lnTo>
                <a:lnTo>
                  <a:pt x="3420" y="513"/>
                </a:lnTo>
                <a:lnTo>
                  <a:pt x="3298" y="660"/>
                </a:lnTo>
                <a:lnTo>
                  <a:pt x="3200" y="806"/>
                </a:lnTo>
                <a:lnTo>
                  <a:pt x="3103" y="953"/>
                </a:lnTo>
                <a:lnTo>
                  <a:pt x="3029" y="1124"/>
                </a:lnTo>
                <a:lnTo>
                  <a:pt x="99" y="757"/>
                </a:lnTo>
                <a:lnTo>
                  <a:pt x="74" y="1221"/>
                </a:lnTo>
                <a:lnTo>
                  <a:pt x="1" y="1661"/>
                </a:lnTo>
                <a:lnTo>
                  <a:pt x="2907" y="2027"/>
                </a:lnTo>
                <a:lnTo>
                  <a:pt x="2932" y="2223"/>
                </a:lnTo>
                <a:lnTo>
                  <a:pt x="3005" y="2418"/>
                </a:lnTo>
                <a:lnTo>
                  <a:pt x="3078" y="2565"/>
                </a:lnTo>
                <a:lnTo>
                  <a:pt x="3152" y="2736"/>
                </a:lnTo>
                <a:lnTo>
                  <a:pt x="3249" y="2882"/>
                </a:lnTo>
                <a:lnTo>
                  <a:pt x="3371" y="3004"/>
                </a:lnTo>
                <a:lnTo>
                  <a:pt x="3493" y="3126"/>
                </a:lnTo>
                <a:lnTo>
                  <a:pt x="3616" y="3248"/>
                </a:lnTo>
                <a:lnTo>
                  <a:pt x="3762" y="3346"/>
                </a:lnTo>
                <a:lnTo>
                  <a:pt x="3909" y="3419"/>
                </a:lnTo>
                <a:lnTo>
                  <a:pt x="4080" y="3493"/>
                </a:lnTo>
                <a:lnTo>
                  <a:pt x="4251" y="3541"/>
                </a:lnTo>
                <a:lnTo>
                  <a:pt x="4422" y="3566"/>
                </a:lnTo>
                <a:lnTo>
                  <a:pt x="4592" y="3590"/>
                </a:lnTo>
                <a:lnTo>
                  <a:pt x="4763" y="3590"/>
                </a:lnTo>
                <a:lnTo>
                  <a:pt x="4934" y="3566"/>
                </a:lnTo>
                <a:lnTo>
                  <a:pt x="5105" y="3541"/>
                </a:lnTo>
                <a:lnTo>
                  <a:pt x="5276" y="3468"/>
                </a:lnTo>
                <a:lnTo>
                  <a:pt x="5447" y="3419"/>
                </a:lnTo>
                <a:lnTo>
                  <a:pt x="5618" y="3322"/>
                </a:lnTo>
                <a:lnTo>
                  <a:pt x="5765" y="3224"/>
                </a:lnTo>
                <a:lnTo>
                  <a:pt x="5887" y="3102"/>
                </a:lnTo>
                <a:lnTo>
                  <a:pt x="6009" y="2980"/>
                </a:lnTo>
                <a:lnTo>
                  <a:pt x="6131" y="2858"/>
                </a:lnTo>
                <a:lnTo>
                  <a:pt x="6204" y="2711"/>
                </a:lnTo>
                <a:lnTo>
                  <a:pt x="6302" y="2565"/>
                </a:lnTo>
                <a:lnTo>
                  <a:pt x="6351" y="2394"/>
                </a:lnTo>
                <a:lnTo>
                  <a:pt x="6400" y="2223"/>
                </a:lnTo>
                <a:lnTo>
                  <a:pt x="6449" y="2076"/>
                </a:lnTo>
                <a:lnTo>
                  <a:pt x="6473" y="1881"/>
                </a:lnTo>
                <a:lnTo>
                  <a:pt x="6473" y="1710"/>
                </a:lnTo>
                <a:lnTo>
                  <a:pt x="6449" y="1539"/>
                </a:lnTo>
                <a:lnTo>
                  <a:pt x="6424" y="1368"/>
                </a:lnTo>
                <a:lnTo>
                  <a:pt x="6351" y="1197"/>
                </a:lnTo>
                <a:lnTo>
                  <a:pt x="6278" y="1026"/>
                </a:lnTo>
                <a:lnTo>
                  <a:pt x="6204" y="855"/>
                </a:lnTo>
                <a:lnTo>
                  <a:pt x="6107" y="708"/>
                </a:lnTo>
                <a:lnTo>
                  <a:pt x="5985" y="586"/>
                </a:lnTo>
                <a:lnTo>
                  <a:pt x="5862" y="464"/>
                </a:lnTo>
                <a:lnTo>
                  <a:pt x="5740" y="342"/>
                </a:lnTo>
                <a:lnTo>
                  <a:pt x="5594" y="269"/>
                </a:lnTo>
                <a:lnTo>
                  <a:pt x="5447" y="171"/>
                </a:lnTo>
                <a:lnTo>
                  <a:pt x="5276" y="122"/>
                </a:lnTo>
                <a:lnTo>
                  <a:pt x="5105" y="73"/>
                </a:lnTo>
                <a:lnTo>
                  <a:pt x="4934" y="25"/>
                </a:lnTo>
                <a:lnTo>
                  <a:pt x="4763" y="25"/>
                </a:lnTo>
                <a:lnTo>
                  <a:pt x="45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625;p37"/>
          <p:cNvSpPr/>
          <p:nvPr/>
        </p:nvSpPr>
        <p:spPr>
          <a:xfrm rot="5099438">
            <a:off x="8347256" y="1080896"/>
            <a:ext cx="135307" cy="75052"/>
          </a:xfrm>
          <a:custGeom>
            <a:avLst/>
            <a:gdLst/>
            <a:ahLst/>
            <a:cxnLst/>
            <a:rect l="l" t="t" r="r" b="b"/>
            <a:pathLst>
              <a:path w="6474" h="3591" extrusionOk="0">
                <a:moveTo>
                  <a:pt x="4592" y="0"/>
                </a:moveTo>
                <a:lnTo>
                  <a:pt x="4422" y="25"/>
                </a:lnTo>
                <a:lnTo>
                  <a:pt x="4251" y="73"/>
                </a:lnTo>
                <a:lnTo>
                  <a:pt x="4080" y="122"/>
                </a:lnTo>
                <a:lnTo>
                  <a:pt x="3884" y="196"/>
                </a:lnTo>
                <a:lnTo>
                  <a:pt x="3713" y="293"/>
                </a:lnTo>
                <a:lnTo>
                  <a:pt x="3567" y="391"/>
                </a:lnTo>
                <a:lnTo>
                  <a:pt x="3420" y="513"/>
                </a:lnTo>
                <a:lnTo>
                  <a:pt x="3298" y="660"/>
                </a:lnTo>
                <a:lnTo>
                  <a:pt x="3200" y="806"/>
                </a:lnTo>
                <a:lnTo>
                  <a:pt x="3103" y="953"/>
                </a:lnTo>
                <a:lnTo>
                  <a:pt x="3029" y="1124"/>
                </a:lnTo>
                <a:lnTo>
                  <a:pt x="99" y="757"/>
                </a:lnTo>
                <a:lnTo>
                  <a:pt x="74" y="1221"/>
                </a:lnTo>
                <a:lnTo>
                  <a:pt x="1" y="1661"/>
                </a:lnTo>
                <a:lnTo>
                  <a:pt x="2907" y="2027"/>
                </a:lnTo>
                <a:lnTo>
                  <a:pt x="2932" y="2223"/>
                </a:lnTo>
                <a:lnTo>
                  <a:pt x="3005" y="2418"/>
                </a:lnTo>
                <a:lnTo>
                  <a:pt x="3078" y="2565"/>
                </a:lnTo>
                <a:lnTo>
                  <a:pt x="3152" y="2736"/>
                </a:lnTo>
                <a:lnTo>
                  <a:pt x="3249" y="2882"/>
                </a:lnTo>
                <a:lnTo>
                  <a:pt x="3371" y="3004"/>
                </a:lnTo>
                <a:lnTo>
                  <a:pt x="3493" y="3126"/>
                </a:lnTo>
                <a:lnTo>
                  <a:pt x="3616" y="3248"/>
                </a:lnTo>
                <a:lnTo>
                  <a:pt x="3762" y="3346"/>
                </a:lnTo>
                <a:lnTo>
                  <a:pt x="3909" y="3419"/>
                </a:lnTo>
                <a:lnTo>
                  <a:pt x="4080" y="3493"/>
                </a:lnTo>
                <a:lnTo>
                  <a:pt x="4251" y="3541"/>
                </a:lnTo>
                <a:lnTo>
                  <a:pt x="4422" y="3566"/>
                </a:lnTo>
                <a:lnTo>
                  <a:pt x="4592" y="3590"/>
                </a:lnTo>
                <a:lnTo>
                  <a:pt x="4763" y="3590"/>
                </a:lnTo>
                <a:lnTo>
                  <a:pt x="4934" y="3566"/>
                </a:lnTo>
                <a:lnTo>
                  <a:pt x="5105" y="3541"/>
                </a:lnTo>
                <a:lnTo>
                  <a:pt x="5276" y="3468"/>
                </a:lnTo>
                <a:lnTo>
                  <a:pt x="5447" y="3419"/>
                </a:lnTo>
                <a:lnTo>
                  <a:pt x="5618" y="3322"/>
                </a:lnTo>
                <a:lnTo>
                  <a:pt x="5765" y="3224"/>
                </a:lnTo>
                <a:lnTo>
                  <a:pt x="5887" y="3102"/>
                </a:lnTo>
                <a:lnTo>
                  <a:pt x="6009" y="2980"/>
                </a:lnTo>
                <a:lnTo>
                  <a:pt x="6131" y="2858"/>
                </a:lnTo>
                <a:lnTo>
                  <a:pt x="6204" y="2711"/>
                </a:lnTo>
                <a:lnTo>
                  <a:pt x="6302" y="2565"/>
                </a:lnTo>
                <a:lnTo>
                  <a:pt x="6351" y="2394"/>
                </a:lnTo>
                <a:lnTo>
                  <a:pt x="6400" y="2223"/>
                </a:lnTo>
                <a:lnTo>
                  <a:pt x="6449" y="2076"/>
                </a:lnTo>
                <a:lnTo>
                  <a:pt x="6473" y="1881"/>
                </a:lnTo>
                <a:lnTo>
                  <a:pt x="6473" y="1710"/>
                </a:lnTo>
                <a:lnTo>
                  <a:pt x="6449" y="1539"/>
                </a:lnTo>
                <a:lnTo>
                  <a:pt x="6424" y="1368"/>
                </a:lnTo>
                <a:lnTo>
                  <a:pt x="6351" y="1197"/>
                </a:lnTo>
                <a:lnTo>
                  <a:pt x="6278" y="1026"/>
                </a:lnTo>
                <a:lnTo>
                  <a:pt x="6204" y="855"/>
                </a:lnTo>
                <a:lnTo>
                  <a:pt x="6107" y="708"/>
                </a:lnTo>
                <a:lnTo>
                  <a:pt x="5985" y="586"/>
                </a:lnTo>
                <a:lnTo>
                  <a:pt x="5862" y="464"/>
                </a:lnTo>
                <a:lnTo>
                  <a:pt x="5740" y="342"/>
                </a:lnTo>
                <a:lnTo>
                  <a:pt x="5594" y="269"/>
                </a:lnTo>
                <a:lnTo>
                  <a:pt x="5447" y="171"/>
                </a:lnTo>
                <a:lnTo>
                  <a:pt x="5276" y="122"/>
                </a:lnTo>
                <a:lnTo>
                  <a:pt x="5105" y="73"/>
                </a:lnTo>
                <a:lnTo>
                  <a:pt x="4934" y="25"/>
                </a:lnTo>
                <a:lnTo>
                  <a:pt x="4763" y="25"/>
                </a:lnTo>
                <a:lnTo>
                  <a:pt x="45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625;p37"/>
          <p:cNvSpPr/>
          <p:nvPr/>
        </p:nvSpPr>
        <p:spPr>
          <a:xfrm rot="5082939">
            <a:off x="8339365" y="1320041"/>
            <a:ext cx="206719" cy="102847"/>
          </a:xfrm>
          <a:custGeom>
            <a:avLst/>
            <a:gdLst/>
            <a:ahLst/>
            <a:cxnLst/>
            <a:rect l="l" t="t" r="r" b="b"/>
            <a:pathLst>
              <a:path w="6474" h="3591" extrusionOk="0">
                <a:moveTo>
                  <a:pt x="4592" y="0"/>
                </a:moveTo>
                <a:lnTo>
                  <a:pt x="4422" y="25"/>
                </a:lnTo>
                <a:lnTo>
                  <a:pt x="4251" y="73"/>
                </a:lnTo>
                <a:lnTo>
                  <a:pt x="4080" y="122"/>
                </a:lnTo>
                <a:lnTo>
                  <a:pt x="3884" y="196"/>
                </a:lnTo>
                <a:lnTo>
                  <a:pt x="3713" y="293"/>
                </a:lnTo>
                <a:lnTo>
                  <a:pt x="3567" y="391"/>
                </a:lnTo>
                <a:lnTo>
                  <a:pt x="3420" y="513"/>
                </a:lnTo>
                <a:lnTo>
                  <a:pt x="3298" y="660"/>
                </a:lnTo>
                <a:lnTo>
                  <a:pt x="3200" y="806"/>
                </a:lnTo>
                <a:lnTo>
                  <a:pt x="3103" y="953"/>
                </a:lnTo>
                <a:lnTo>
                  <a:pt x="3029" y="1124"/>
                </a:lnTo>
                <a:lnTo>
                  <a:pt x="99" y="757"/>
                </a:lnTo>
                <a:lnTo>
                  <a:pt x="74" y="1221"/>
                </a:lnTo>
                <a:lnTo>
                  <a:pt x="1" y="1661"/>
                </a:lnTo>
                <a:lnTo>
                  <a:pt x="2907" y="2027"/>
                </a:lnTo>
                <a:lnTo>
                  <a:pt x="2932" y="2223"/>
                </a:lnTo>
                <a:lnTo>
                  <a:pt x="3005" y="2418"/>
                </a:lnTo>
                <a:lnTo>
                  <a:pt x="3078" y="2565"/>
                </a:lnTo>
                <a:lnTo>
                  <a:pt x="3152" y="2736"/>
                </a:lnTo>
                <a:lnTo>
                  <a:pt x="3249" y="2882"/>
                </a:lnTo>
                <a:lnTo>
                  <a:pt x="3371" y="3004"/>
                </a:lnTo>
                <a:lnTo>
                  <a:pt x="3493" y="3126"/>
                </a:lnTo>
                <a:lnTo>
                  <a:pt x="3616" y="3248"/>
                </a:lnTo>
                <a:lnTo>
                  <a:pt x="3762" y="3346"/>
                </a:lnTo>
                <a:lnTo>
                  <a:pt x="3909" y="3419"/>
                </a:lnTo>
                <a:lnTo>
                  <a:pt x="4080" y="3493"/>
                </a:lnTo>
                <a:lnTo>
                  <a:pt x="4251" y="3541"/>
                </a:lnTo>
                <a:lnTo>
                  <a:pt x="4422" y="3566"/>
                </a:lnTo>
                <a:lnTo>
                  <a:pt x="4592" y="3590"/>
                </a:lnTo>
                <a:lnTo>
                  <a:pt x="4763" y="3590"/>
                </a:lnTo>
                <a:lnTo>
                  <a:pt x="4934" y="3566"/>
                </a:lnTo>
                <a:lnTo>
                  <a:pt x="5105" y="3541"/>
                </a:lnTo>
                <a:lnTo>
                  <a:pt x="5276" y="3468"/>
                </a:lnTo>
                <a:lnTo>
                  <a:pt x="5447" y="3419"/>
                </a:lnTo>
                <a:lnTo>
                  <a:pt x="5618" y="3322"/>
                </a:lnTo>
                <a:lnTo>
                  <a:pt x="5765" y="3224"/>
                </a:lnTo>
                <a:lnTo>
                  <a:pt x="5887" y="3102"/>
                </a:lnTo>
                <a:lnTo>
                  <a:pt x="6009" y="2980"/>
                </a:lnTo>
                <a:lnTo>
                  <a:pt x="6131" y="2858"/>
                </a:lnTo>
                <a:lnTo>
                  <a:pt x="6204" y="2711"/>
                </a:lnTo>
                <a:lnTo>
                  <a:pt x="6302" y="2565"/>
                </a:lnTo>
                <a:lnTo>
                  <a:pt x="6351" y="2394"/>
                </a:lnTo>
                <a:lnTo>
                  <a:pt x="6400" y="2223"/>
                </a:lnTo>
                <a:lnTo>
                  <a:pt x="6449" y="2076"/>
                </a:lnTo>
                <a:lnTo>
                  <a:pt x="6473" y="1881"/>
                </a:lnTo>
                <a:lnTo>
                  <a:pt x="6473" y="1710"/>
                </a:lnTo>
                <a:lnTo>
                  <a:pt x="6449" y="1539"/>
                </a:lnTo>
                <a:lnTo>
                  <a:pt x="6424" y="1368"/>
                </a:lnTo>
                <a:lnTo>
                  <a:pt x="6351" y="1197"/>
                </a:lnTo>
                <a:lnTo>
                  <a:pt x="6278" y="1026"/>
                </a:lnTo>
                <a:lnTo>
                  <a:pt x="6204" y="855"/>
                </a:lnTo>
                <a:lnTo>
                  <a:pt x="6107" y="708"/>
                </a:lnTo>
                <a:lnTo>
                  <a:pt x="5985" y="586"/>
                </a:lnTo>
                <a:lnTo>
                  <a:pt x="5862" y="464"/>
                </a:lnTo>
                <a:lnTo>
                  <a:pt x="5740" y="342"/>
                </a:lnTo>
                <a:lnTo>
                  <a:pt x="5594" y="269"/>
                </a:lnTo>
                <a:lnTo>
                  <a:pt x="5447" y="171"/>
                </a:lnTo>
                <a:lnTo>
                  <a:pt x="5276" y="122"/>
                </a:lnTo>
                <a:lnTo>
                  <a:pt x="5105" y="73"/>
                </a:lnTo>
                <a:lnTo>
                  <a:pt x="4934" y="25"/>
                </a:lnTo>
                <a:lnTo>
                  <a:pt x="4763" y="25"/>
                </a:lnTo>
                <a:lnTo>
                  <a:pt x="45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029;p38"/>
          <p:cNvGrpSpPr/>
          <p:nvPr/>
        </p:nvGrpSpPr>
        <p:grpSpPr>
          <a:xfrm>
            <a:off x="8172874" y="2464392"/>
            <a:ext cx="373053" cy="445791"/>
            <a:chOff x="8095060" y="5664590"/>
            <a:chExt cx="497404" cy="594389"/>
          </a:xfrm>
        </p:grpSpPr>
        <p:grpSp>
          <p:nvGrpSpPr>
            <p:cNvPr id="116" name="Google Shape;1030;p3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9" name="Google Shape;1031;p3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032;p3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033;p3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" name="Google Shape;1034;p3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6" name="Google Shape;1035;p3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036;p3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037;p3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" name="Google Shape;1038;p3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3" name="Google Shape;1039;p3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040;p3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041;p3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" name="Google Shape;1042;p3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0" name="Google Shape;1043;p3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044;p3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045;p3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" name="Google Shape;1029;p38"/>
          <p:cNvGrpSpPr/>
          <p:nvPr/>
        </p:nvGrpSpPr>
        <p:grpSpPr>
          <a:xfrm>
            <a:off x="8190334" y="3116559"/>
            <a:ext cx="373053" cy="445791"/>
            <a:chOff x="8095060" y="5664590"/>
            <a:chExt cx="497404" cy="594389"/>
          </a:xfrm>
        </p:grpSpPr>
        <p:grpSp>
          <p:nvGrpSpPr>
            <p:cNvPr id="133" name="Google Shape;1030;p3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6" name="Google Shape;1031;p3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032;p3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033;p3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" name="Google Shape;1034;p3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3" name="Google Shape;1035;p3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036;p3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037;p3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" name="Google Shape;1038;p3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0" name="Google Shape;1039;p3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040;p3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041;p3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" name="Google Shape;1042;p3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7" name="Google Shape;1043;p3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044;p3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045;p3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9" name="Google Shape;1029;p38"/>
          <p:cNvGrpSpPr/>
          <p:nvPr/>
        </p:nvGrpSpPr>
        <p:grpSpPr>
          <a:xfrm>
            <a:off x="8208583" y="3802359"/>
            <a:ext cx="373053" cy="445791"/>
            <a:chOff x="8095060" y="5664590"/>
            <a:chExt cx="497404" cy="594389"/>
          </a:xfrm>
        </p:grpSpPr>
        <p:grpSp>
          <p:nvGrpSpPr>
            <p:cNvPr id="150" name="Google Shape;1030;p3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63" name="Google Shape;1031;p3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032;p3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033;p3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" name="Google Shape;1034;p3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60" name="Google Shape;1035;p3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036;p3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037;p3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" name="Google Shape;1038;p3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7" name="Google Shape;1039;p3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040;p3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041;p3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" name="Google Shape;1042;p3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4" name="Google Shape;1043;p3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044;p3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045;p3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865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1710425" y="2390400"/>
            <a:ext cx="5723700" cy="1933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With lots of  responsibilities in head, there is a need of extra time for constantly checking updates in digital frameworks</a:t>
            </a:r>
            <a:endParaRPr dirty="0"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8610599" y="4830281"/>
            <a:ext cx="533275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4" name="Google Shape;132;p18"/>
          <p:cNvSpPr txBox="1">
            <a:spLocks/>
          </p:cNvSpPr>
          <p:nvPr/>
        </p:nvSpPr>
        <p:spPr>
          <a:xfrm>
            <a:off x="2971800" y="742950"/>
            <a:ext cx="32004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4800" u="sng" dirty="0">
                <a:solidFill>
                  <a:schemeClr val="bg2">
                    <a:lumMod val="50000"/>
                  </a:schemeClr>
                </a:solidFill>
              </a:rPr>
              <a:t>Motivation</a:t>
            </a:r>
          </a:p>
        </p:txBody>
      </p:sp>
      <p:sp>
        <p:nvSpPr>
          <p:cNvPr id="5" name="Google Shape;25;p4"/>
          <p:cNvSpPr txBox="1"/>
          <p:nvPr/>
        </p:nvSpPr>
        <p:spPr>
          <a:xfrm>
            <a:off x="3593400" y="153705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accent6"/>
                </a:solidFill>
              </a:rPr>
              <a:t>“</a:t>
            </a:r>
            <a:endParaRPr sz="9600" b="1" dirty="0">
              <a:solidFill>
                <a:schemeClr val="accent6"/>
              </a:solidFill>
            </a:endParaRPr>
          </a:p>
        </p:txBody>
      </p:sp>
      <p:sp>
        <p:nvSpPr>
          <p:cNvPr id="6" name="Google Shape;26;p4"/>
          <p:cNvSpPr/>
          <p:nvPr/>
        </p:nvSpPr>
        <p:spPr>
          <a:xfrm>
            <a:off x="5723283" y="1955306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7;p4"/>
          <p:cNvSpPr/>
          <p:nvPr/>
        </p:nvSpPr>
        <p:spPr>
          <a:xfrm>
            <a:off x="7434177" y="1955306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8;p4"/>
          <p:cNvSpPr/>
          <p:nvPr/>
        </p:nvSpPr>
        <p:spPr>
          <a:xfrm>
            <a:off x="0" y="1955306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9;p4"/>
          <p:cNvSpPr/>
          <p:nvPr/>
        </p:nvSpPr>
        <p:spPr>
          <a:xfrm>
            <a:off x="1710425" y="1955306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438150"/>
            <a:ext cx="28956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200" dirty="0">
              <a:solidFill>
                <a:schemeClr val="accent2"/>
              </a:solidFill>
            </a:endParaRPr>
          </a:p>
          <a:p>
            <a:pPr algn="l">
              <a:buClr>
                <a:schemeClr val="accent6"/>
              </a:buClr>
              <a:buSzPts val="3200"/>
            </a:pPr>
            <a:r>
              <a:rPr lang="en" sz="3200" u="sng" dirty="0">
                <a:solidFill>
                  <a:schemeClr val="bg1"/>
                </a:solidFill>
              </a:rPr>
              <a:t>Objective</a:t>
            </a:r>
            <a:endParaRPr sz="3200" u="sng" dirty="0">
              <a:solidFill>
                <a:schemeClr val="bg1"/>
              </a:solidFill>
            </a:endParaRPr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457200" y="1352550"/>
            <a:ext cx="77724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bg1"/>
                </a:solidFill>
              </a:rPr>
              <a:t>To build a system that does the following tasks: </a:t>
            </a:r>
            <a:endParaRPr b="0" dirty="0">
              <a:solidFill>
                <a:schemeClr val="bg1"/>
              </a:solidFill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7848725" y="4830281"/>
            <a:ext cx="609475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grpSp>
        <p:nvGrpSpPr>
          <p:cNvPr id="7" name="Google Shape;490;p27"/>
          <p:cNvGrpSpPr/>
          <p:nvPr/>
        </p:nvGrpSpPr>
        <p:grpSpPr>
          <a:xfrm>
            <a:off x="5029200" y="3060458"/>
            <a:ext cx="550335" cy="567903"/>
            <a:chOff x="3095745" y="3805393"/>
            <a:chExt cx="352840" cy="354718"/>
          </a:xfrm>
          <a:solidFill>
            <a:srgbClr val="002060"/>
          </a:solidFill>
        </p:grpSpPr>
        <p:sp>
          <p:nvSpPr>
            <p:cNvPr id="8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489;p27"/>
          <p:cNvSpPr/>
          <p:nvPr/>
        </p:nvSpPr>
        <p:spPr>
          <a:xfrm>
            <a:off x="3385205" y="3032656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rgbClr val="002060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roup 56"/>
          <p:cNvGrpSpPr/>
          <p:nvPr/>
        </p:nvGrpSpPr>
        <p:grpSpPr>
          <a:xfrm rot="2635648">
            <a:off x="480003" y="1590318"/>
            <a:ext cx="6624735" cy="4670901"/>
            <a:chOff x="2861088" y="600782"/>
            <a:chExt cx="7447308" cy="5139054"/>
          </a:xfrm>
        </p:grpSpPr>
        <p:sp>
          <p:nvSpPr>
            <p:cNvPr id="58" name="Rounded Rectangle 96">
              <a:extLst>
                <a:ext uri="{FF2B5EF4-FFF2-40B4-BE49-F238E27FC236}">
                  <a16:creationId xmlns="" xmlns:a16="http://schemas.microsoft.com/office/drawing/2014/main" id="{6FA90F40-9475-44A4-B029-E7ADB0595DF4}"/>
                </a:ext>
              </a:extLst>
            </p:cNvPr>
            <p:cNvSpPr/>
            <p:nvPr/>
          </p:nvSpPr>
          <p:spPr>
            <a:xfrm rot="21387996">
              <a:off x="6090316" y="1975763"/>
              <a:ext cx="1219926" cy="38365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Circle: Hollow 49">
              <a:extLst>
                <a:ext uri="{FF2B5EF4-FFF2-40B4-BE49-F238E27FC236}">
                  <a16:creationId xmlns="" xmlns:a16="http://schemas.microsoft.com/office/drawing/2014/main" id="{80B45867-92D9-4512-8CCF-98BEEB4C6674}"/>
                </a:ext>
              </a:extLst>
            </p:cNvPr>
            <p:cNvSpPr/>
            <p:nvPr/>
          </p:nvSpPr>
          <p:spPr>
            <a:xfrm>
              <a:off x="6607615" y="800060"/>
              <a:ext cx="1519599" cy="1519599"/>
            </a:xfrm>
            <a:prstGeom prst="donu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Rounded Rectangle 96">
              <a:extLst>
                <a:ext uri="{FF2B5EF4-FFF2-40B4-BE49-F238E27FC236}">
                  <a16:creationId xmlns="" xmlns:a16="http://schemas.microsoft.com/office/drawing/2014/main" id="{C0AE763C-858D-4C72-80CE-27833870E988}"/>
                </a:ext>
              </a:extLst>
            </p:cNvPr>
            <p:cNvSpPr/>
            <p:nvPr/>
          </p:nvSpPr>
          <p:spPr>
            <a:xfrm rot="18964352">
              <a:off x="7506554" y="600782"/>
              <a:ext cx="2801842" cy="38365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Rounded Rectangle 96">
              <a:extLst>
                <a:ext uri="{FF2B5EF4-FFF2-40B4-BE49-F238E27FC236}">
                  <a16:creationId xmlns="" xmlns:a16="http://schemas.microsoft.com/office/drawing/2014/main" id="{A9160358-B538-4278-B4F9-A84DB164311D}"/>
                </a:ext>
              </a:extLst>
            </p:cNvPr>
            <p:cNvSpPr/>
            <p:nvPr/>
          </p:nvSpPr>
          <p:spPr>
            <a:xfrm rot="21420164">
              <a:off x="4727827" y="3166217"/>
              <a:ext cx="1194955" cy="38365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="" xmlns:a16="http://schemas.microsoft.com/office/drawing/2014/main" id="{F18CDC64-CB6F-46A4-BC82-EB7408C05A62}"/>
                </a:ext>
              </a:extLst>
            </p:cNvPr>
            <p:cNvSpPr/>
            <p:nvPr/>
          </p:nvSpPr>
          <p:spPr>
            <a:xfrm>
              <a:off x="2861088" y="4420806"/>
              <a:ext cx="1319030" cy="1319030"/>
            </a:xfrm>
            <a:prstGeom prst="ellipse">
              <a:avLst/>
            </a:prstGeom>
            <a:noFill/>
            <a:ln w="139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Circle: Hollow 43">
              <a:extLst>
                <a:ext uri="{FF2B5EF4-FFF2-40B4-BE49-F238E27FC236}">
                  <a16:creationId xmlns="" xmlns:a16="http://schemas.microsoft.com/office/drawing/2014/main" id="{DEC173AA-C82E-4B92-B550-6E65463C41A6}"/>
                </a:ext>
              </a:extLst>
            </p:cNvPr>
            <p:cNvSpPr/>
            <p:nvPr/>
          </p:nvSpPr>
          <p:spPr>
            <a:xfrm>
              <a:off x="3938099" y="3205690"/>
              <a:ext cx="1519599" cy="1519599"/>
            </a:xfrm>
            <a:prstGeom prst="donu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Circle: Hollow 47">
              <a:extLst>
                <a:ext uri="{FF2B5EF4-FFF2-40B4-BE49-F238E27FC236}">
                  <a16:creationId xmlns="" xmlns:a16="http://schemas.microsoft.com/office/drawing/2014/main" id="{A8F75F8E-32CF-42B7-A103-B15C60E18B98}"/>
                </a:ext>
              </a:extLst>
            </p:cNvPr>
            <p:cNvSpPr/>
            <p:nvPr/>
          </p:nvSpPr>
          <p:spPr>
            <a:xfrm>
              <a:off x="5266868" y="2017995"/>
              <a:ext cx="1519599" cy="1519599"/>
            </a:xfrm>
            <a:prstGeom prst="donu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9" name="Google Shape;94;p13"/>
          <p:cNvSpPr txBox="1"/>
          <p:nvPr/>
        </p:nvSpPr>
        <p:spPr>
          <a:xfrm>
            <a:off x="1752600" y="3971459"/>
            <a:ext cx="1319393" cy="886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Data </a:t>
            </a:r>
          </a:p>
          <a:p>
            <a:pPr marL="0" lvl="0" indent="0" algn="l" rtl="0"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scraping</a:t>
            </a:r>
          </a:p>
        </p:txBody>
      </p:sp>
      <p:sp>
        <p:nvSpPr>
          <p:cNvPr id="80" name="Google Shape;94;p13"/>
          <p:cNvSpPr txBox="1"/>
          <p:nvPr/>
        </p:nvSpPr>
        <p:spPr>
          <a:xfrm>
            <a:off x="3317706" y="3895259"/>
            <a:ext cx="1483020" cy="505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Building communication medium </a:t>
            </a:r>
          </a:p>
        </p:txBody>
      </p:sp>
      <p:sp>
        <p:nvSpPr>
          <p:cNvPr id="81" name="Google Shape;94;p13"/>
          <p:cNvSpPr txBox="1"/>
          <p:nvPr/>
        </p:nvSpPr>
        <p:spPr>
          <a:xfrm>
            <a:off x="5064546" y="3943350"/>
            <a:ext cx="1107780" cy="505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Cloud Monitoring</a:t>
            </a:r>
          </a:p>
        </p:txBody>
      </p:sp>
      <p:grpSp>
        <p:nvGrpSpPr>
          <p:cNvPr id="94" name="Google Shape;13763;p64"/>
          <p:cNvGrpSpPr/>
          <p:nvPr/>
        </p:nvGrpSpPr>
        <p:grpSpPr>
          <a:xfrm>
            <a:off x="6629527" y="2909137"/>
            <a:ext cx="951560" cy="630187"/>
            <a:chOff x="7009649" y="1541981"/>
            <a:chExt cx="524940" cy="320655"/>
          </a:xfrm>
          <a:solidFill>
            <a:schemeClr val="accent5"/>
          </a:solidFill>
        </p:grpSpPr>
        <p:sp>
          <p:nvSpPr>
            <p:cNvPr id="95" name="Google Shape;13764;p64"/>
            <p:cNvSpPr/>
            <p:nvPr/>
          </p:nvSpPr>
          <p:spPr>
            <a:xfrm>
              <a:off x="7009649" y="1541981"/>
              <a:ext cx="524940" cy="320655"/>
            </a:xfrm>
            <a:custGeom>
              <a:avLst/>
              <a:gdLst/>
              <a:ahLst/>
              <a:cxnLst/>
              <a:rect l="l" t="t" r="r" b="b"/>
              <a:pathLst>
                <a:path w="16492" h="10074" extrusionOk="0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96" name="Google Shape;13765;p64"/>
            <p:cNvSpPr/>
            <p:nvPr/>
          </p:nvSpPr>
          <p:spPr>
            <a:xfrm>
              <a:off x="7110104" y="1604909"/>
              <a:ext cx="61782" cy="41697"/>
            </a:xfrm>
            <a:custGeom>
              <a:avLst/>
              <a:gdLst/>
              <a:ahLst/>
              <a:cxnLst/>
              <a:rect l="l" t="t" r="r" b="b"/>
              <a:pathLst>
                <a:path w="1941" h="1310" extrusionOk="0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97" name="Google Shape;13766;p64"/>
            <p:cNvSpPr/>
            <p:nvPr/>
          </p:nvSpPr>
          <p:spPr>
            <a:xfrm>
              <a:off x="7110455" y="1655296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98" name="Google Shape;13767;p64"/>
            <p:cNvSpPr/>
            <p:nvPr/>
          </p:nvSpPr>
          <p:spPr>
            <a:xfrm>
              <a:off x="7146104" y="1676909"/>
              <a:ext cx="61050" cy="41729"/>
            </a:xfrm>
            <a:custGeom>
              <a:avLst/>
              <a:gdLst/>
              <a:ahLst/>
              <a:cxnLst/>
              <a:rect l="l" t="t" r="r" b="b"/>
              <a:pathLst>
                <a:path w="1918" h="1311" extrusionOk="0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99" name="Google Shape;13768;p64"/>
            <p:cNvSpPr/>
            <p:nvPr/>
          </p:nvSpPr>
          <p:spPr>
            <a:xfrm>
              <a:off x="7110455" y="1726563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0" name="Google Shape;13769;p64"/>
            <p:cNvSpPr/>
            <p:nvPr/>
          </p:nvSpPr>
          <p:spPr>
            <a:xfrm>
              <a:off x="7262825" y="1636739"/>
              <a:ext cx="48541" cy="80371"/>
            </a:xfrm>
            <a:custGeom>
              <a:avLst/>
              <a:gdLst/>
              <a:ahLst/>
              <a:cxnLst/>
              <a:rect l="l" t="t" r="r" b="b"/>
              <a:pathLst>
                <a:path w="1525" h="2525" extrusionOk="0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1" name="Google Shape;13770;p64"/>
            <p:cNvSpPr/>
            <p:nvPr/>
          </p:nvSpPr>
          <p:spPr>
            <a:xfrm>
              <a:off x="7380691" y="1636357"/>
              <a:ext cx="48891" cy="80371"/>
            </a:xfrm>
            <a:custGeom>
              <a:avLst/>
              <a:gdLst/>
              <a:ahLst/>
              <a:cxnLst/>
              <a:rect l="l" t="t" r="r" b="b"/>
              <a:pathLst>
                <a:path w="1536" h="2525" extrusionOk="0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2" name="Google Shape;13771;p64"/>
            <p:cNvSpPr/>
            <p:nvPr/>
          </p:nvSpPr>
          <p:spPr>
            <a:xfrm>
              <a:off x="7321933" y="1626744"/>
              <a:ext cx="48923" cy="99851"/>
            </a:xfrm>
            <a:custGeom>
              <a:avLst/>
              <a:gdLst/>
              <a:ahLst/>
              <a:cxnLst/>
              <a:rect l="l" t="t" r="r" b="b"/>
              <a:pathLst>
                <a:path w="1537" h="3137" extrusionOk="0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130" name="Google Shape;466;p37"/>
          <p:cNvGrpSpPr/>
          <p:nvPr/>
        </p:nvGrpSpPr>
        <p:grpSpPr>
          <a:xfrm>
            <a:off x="2748401" y="514350"/>
            <a:ext cx="528199" cy="534222"/>
            <a:chOff x="5970800" y="1619250"/>
            <a:chExt cx="428650" cy="456725"/>
          </a:xfrm>
        </p:grpSpPr>
        <p:sp>
          <p:nvSpPr>
            <p:cNvPr id="131" name="Google Shape;467;p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68;p3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69;p3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70;p3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71;p3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416;p37"/>
          <p:cNvGrpSpPr/>
          <p:nvPr/>
        </p:nvGrpSpPr>
        <p:grpSpPr>
          <a:xfrm>
            <a:off x="1905000" y="3062517"/>
            <a:ext cx="332309" cy="423633"/>
            <a:chOff x="1246775" y="910975"/>
            <a:chExt cx="439650" cy="523900"/>
          </a:xfrm>
        </p:grpSpPr>
        <p:sp>
          <p:nvSpPr>
            <p:cNvPr id="68" name="Google Shape;417;p3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18;p3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19;p3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ctrTitle" idx="4294967295"/>
          </p:nvPr>
        </p:nvSpPr>
        <p:spPr>
          <a:xfrm>
            <a:off x="914400" y="407066"/>
            <a:ext cx="1981200" cy="7168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lt1"/>
                </a:solidFill>
              </a:rPr>
              <a:t>Proposal</a:t>
            </a:r>
            <a:endParaRPr u="sng" dirty="0">
              <a:solidFill>
                <a:schemeClr val="lt1"/>
              </a:solidFill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4" name="Google Shape;149;p27"/>
          <p:cNvSpPr/>
          <p:nvPr/>
        </p:nvSpPr>
        <p:spPr>
          <a:xfrm>
            <a:off x="533400" y="559466"/>
            <a:ext cx="457200" cy="502064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  <p:grpSp>
        <p:nvGrpSpPr>
          <p:cNvPr id="78" name="Google Shape;698;p38"/>
          <p:cNvGrpSpPr/>
          <p:nvPr/>
        </p:nvGrpSpPr>
        <p:grpSpPr>
          <a:xfrm>
            <a:off x="3048000" y="1352551"/>
            <a:ext cx="3047999" cy="3047999"/>
            <a:chOff x="9878272" y="2682320"/>
            <a:chExt cx="720199" cy="719767"/>
          </a:xfrm>
        </p:grpSpPr>
        <p:sp>
          <p:nvSpPr>
            <p:cNvPr id="79" name="Google Shape;699;p3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700;p3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701;p3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434;p37"/>
          <p:cNvSpPr/>
          <p:nvPr/>
        </p:nvSpPr>
        <p:spPr>
          <a:xfrm>
            <a:off x="4089224" y="2411586"/>
            <a:ext cx="990600" cy="922165"/>
          </a:xfrm>
          <a:custGeom>
            <a:avLst/>
            <a:gdLst/>
            <a:ahLst/>
            <a:cxnLst/>
            <a:rect l="l" t="t" r="r" b="b"/>
            <a:pathLst>
              <a:path w="13482" h="13482" extrusionOk="0">
                <a:moveTo>
                  <a:pt x="6741" y="0"/>
                </a:moveTo>
                <a:lnTo>
                  <a:pt x="6399" y="25"/>
                </a:lnTo>
                <a:lnTo>
                  <a:pt x="6057" y="49"/>
                </a:lnTo>
                <a:lnTo>
                  <a:pt x="5715" y="98"/>
                </a:lnTo>
                <a:lnTo>
                  <a:pt x="5398" y="147"/>
                </a:lnTo>
                <a:lnTo>
                  <a:pt x="5056" y="220"/>
                </a:lnTo>
                <a:lnTo>
                  <a:pt x="4738" y="318"/>
                </a:lnTo>
                <a:lnTo>
                  <a:pt x="4421" y="416"/>
                </a:lnTo>
                <a:lnTo>
                  <a:pt x="4128" y="538"/>
                </a:lnTo>
                <a:lnTo>
                  <a:pt x="3835" y="684"/>
                </a:lnTo>
                <a:lnTo>
                  <a:pt x="3542" y="831"/>
                </a:lnTo>
                <a:lnTo>
                  <a:pt x="3249" y="977"/>
                </a:lnTo>
                <a:lnTo>
                  <a:pt x="2980" y="1173"/>
                </a:lnTo>
                <a:lnTo>
                  <a:pt x="2711" y="1344"/>
                </a:lnTo>
                <a:lnTo>
                  <a:pt x="2467" y="1539"/>
                </a:lnTo>
                <a:lnTo>
                  <a:pt x="2223" y="1759"/>
                </a:lnTo>
                <a:lnTo>
                  <a:pt x="1979" y="1979"/>
                </a:lnTo>
                <a:lnTo>
                  <a:pt x="1759" y="2223"/>
                </a:lnTo>
                <a:lnTo>
                  <a:pt x="1539" y="2467"/>
                </a:lnTo>
                <a:lnTo>
                  <a:pt x="1344" y="2711"/>
                </a:lnTo>
                <a:lnTo>
                  <a:pt x="1173" y="2980"/>
                </a:lnTo>
                <a:lnTo>
                  <a:pt x="977" y="3249"/>
                </a:lnTo>
                <a:lnTo>
                  <a:pt x="831" y="3542"/>
                </a:lnTo>
                <a:lnTo>
                  <a:pt x="684" y="3835"/>
                </a:lnTo>
                <a:lnTo>
                  <a:pt x="538" y="4128"/>
                </a:lnTo>
                <a:lnTo>
                  <a:pt x="416" y="4421"/>
                </a:lnTo>
                <a:lnTo>
                  <a:pt x="318" y="4738"/>
                </a:lnTo>
                <a:lnTo>
                  <a:pt x="220" y="5056"/>
                </a:lnTo>
                <a:lnTo>
                  <a:pt x="147" y="5398"/>
                </a:lnTo>
                <a:lnTo>
                  <a:pt x="98" y="5715"/>
                </a:lnTo>
                <a:lnTo>
                  <a:pt x="49" y="6057"/>
                </a:lnTo>
                <a:lnTo>
                  <a:pt x="25" y="6399"/>
                </a:lnTo>
                <a:lnTo>
                  <a:pt x="0" y="6741"/>
                </a:lnTo>
                <a:lnTo>
                  <a:pt x="25" y="7083"/>
                </a:lnTo>
                <a:lnTo>
                  <a:pt x="49" y="7425"/>
                </a:lnTo>
                <a:lnTo>
                  <a:pt x="98" y="7767"/>
                </a:lnTo>
                <a:lnTo>
                  <a:pt x="147" y="8084"/>
                </a:lnTo>
                <a:lnTo>
                  <a:pt x="220" y="8426"/>
                </a:lnTo>
                <a:lnTo>
                  <a:pt x="318" y="8744"/>
                </a:lnTo>
                <a:lnTo>
                  <a:pt x="416" y="9061"/>
                </a:lnTo>
                <a:lnTo>
                  <a:pt x="538" y="9354"/>
                </a:lnTo>
                <a:lnTo>
                  <a:pt x="684" y="9648"/>
                </a:lnTo>
                <a:lnTo>
                  <a:pt x="831" y="9941"/>
                </a:lnTo>
                <a:lnTo>
                  <a:pt x="977" y="10234"/>
                </a:lnTo>
                <a:lnTo>
                  <a:pt x="1173" y="10502"/>
                </a:lnTo>
                <a:lnTo>
                  <a:pt x="1344" y="10771"/>
                </a:lnTo>
                <a:lnTo>
                  <a:pt x="1539" y="11015"/>
                </a:lnTo>
                <a:lnTo>
                  <a:pt x="1759" y="11259"/>
                </a:lnTo>
                <a:lnTo>
                  <a:pt x="1979" y="11504"/>
                </a:lnTo>
                <a:lnTo>
                  <a:pt x="2223" y="11723"/>
                </a:lnTo>
                <a:lnTo>
                  <a:pt x="2467" y="11943"/>
                </a:lnTo>
                <a:lnTo>
                  <a:pt x="2711" y="12139"/>
                </a:lnTo>
                <a:lnTo>
                  <a:pt x="2980" y="12310"/>
                </a:lnTo>
                <a:lnTo>
                  <a:pt x="3249" y="12505"/>
                </a:lnTo>
                <a:lnTo>
                  <a:pt x="3542" y="12652"/>
                </a:lnTo>
                <a:lnTo>
                  <a:pt x="3835" y="12798"/>
                </a:lnTo>
                <a:lnTo>
                  <a:pt x="4128" y="12945"/>
                </a:lnTo>
                <a:lnTo>
                  <a:pt x="4421" y="13067"/>
                </a:lnTo>
                <a:lnTo>
                  <a:pt x="4738" y="13164"/>
                </a:lnTo>
                <a:lnTo>
                  <a:pt x="5056" y="13262"/>
                </a:lnTo>
                <a:lnTo>
                  <a:pt x="5398" y="13335"/>
                </a:lnTo>
                <a:lnTo>
                  <a:pt x="5715" y="13384"/>
                </a:lnTo>
                <a:lnTo>
                  <a:pt x="6057" y="13433"/>
                </a:lnTo>
                <a:lnTo>
                  <a:pt x="6399" y="13458"/>
                </a:lnTo>
                <a:lnTo>
                  <a:pt x="6741" y="13482"/>
                </a:lnTo>
                <a:lnTo>
                  <a:pt x="7083" y="13458"/>
                </a:lnTo>
                <a:lnTo>
                  <a:pt x="7425" y="13433"/>
                </a:lnTo>
                <a:lnTo>
                  <a:pt x="7767" y="13384"/>
                </a:lnTo>
                <a:lnTo>
                  <a:pt x="8084" y="13335"/>
                </a:lnTo>
                <a:lnTo>
                  <a:pt x="8426" y="13262"/>
                </a:lnTo>
                <a:lnTo>
                  <a:pt x="8744" y="13164"/>
                </a:lnTo>
                <a:lnTo>
                  <a:pt x="9061" y="13067"/>
                </a:lnTo>
                <a:lnTo>
                  <a:pt x="9354" y="12945"/>
                </a:lnTo>
                <a:lnTo>
                  <a:pt x="9647" y="12798"/>
                </a:lnTo>
                <a:lnTo>
                  <a:pt x="9940" y="12652"/>
                </a:lnTo>
                <a:lnTo>
                  <a:pt x="10234" y="12505"/>
                </a:lnTo>
                <a:lnTo>
                  <a:pt x="10502" y="12310"/>
                </a:lnTo>
                <a:lnTo>
                  <a:pt x="10771" y="12139"/>
                </a:lnTo>
                <a:lnTo>
                  <a:pt x="11015" y="11943"/>
                </a:lnTo>
                <a:lnTo>
                  <a:pt x="11259" y="11723"/>
                </a:lnTo>
                <a:lnTo>
                  <a:pt x="11504" y="11504"/>
                </a:lnTo>
                <a:lnTo>
                  <a:pt x="11723" y="11259"/>
                </a:lnTo>
                <a:lnTo>
                  <a:pt x="11943" y="11015"/>
                </a:lnTo>
                <a:lnTo>
                  <a:pt x="12139" y="10771"/>
                </a:lnTo>
                <a:lnTo>
                  <a:pt x="12310" y="10502"/>
                </a:lnTo>
                <a:lnTo>
                  <a:pt x="12505" y="10234"/>
                </a:lnTo>
                <a:lnTo>
                  <a:pt x="12651" y="9941"/>
                </a:lnTo>
                <a:lnTo>
                  <a:pt x="12798" y="9648"/>
                </a:lnTo>
                <a:lnTo>
                  <a:pt x="12945" y="9354"/>
                </a:lnTo>
                <a:lnTo>
                  <a:pt x="13067" y="9061"/>
                </a:lnTo>
                <a:lnTo>
                  <a:pt x="13164" y="8744"/>
                </a:lnTo>
                <a:lnTo>
                  <a:pt x="13262" y="8426"/>
                </a:lnTo>
                <a:lnTo>
                  <a:pt x="13335" y="8084"/>
                </a:lnTo>
                <a:lnTo>
                  <a:pt x="13384" y="7767"/>
                </a:lnTo>
                <a:lnTo>
                  <a:pt x="13433" y="7425"/>
                </a:lnTo>
                <a:lnTo>
                  <a:pt x="13457" y="7083"/>
                </a:lnTo>
                <a:lnTo>
                  <a:pt x="13482" y="6741"/>
                </a:lnTo>
                <a:lnTo>
                  <a:pt x="13457" y="6399"/>
                </a:lnTo>
                <a:lnTo>
                  <a:pt x="13433" y="6057"/>
                </a:lnTo>
                <a:lnTo>
                  <a:pt x="13384" y="5715"/>
                </a:lnTo>
                <a:lnTo>
                  <a:pt x="13335" y="5398"/>
                </a:lnTo>
                <a:lnTo>
                  <a:pt x="13262" y="5056"/>
                </a:lnTo>
                <a:lnTo>
                  <a:pt x="13164" y="4738"/>
                </a:lnTo>
                <a:lnTo>
                  <a:pt x="13067" y="4421"/>
                </a:lnTo>
                <a:lnTo>
                  <a:pt x="12945" y="4128"/>
                </a:lnTo>
                <a:lnTo>
                  <a:pt x="12798" y="3835"/>
                </a:lnTo>
                <a:lnTo>
                  <a:pt x="12651" y="3542"/>
                </a:lnTo>
                <a:lnTo>
                  <a:pt x="12505" y="3249"/>
                </a:lnTo>
                <a:lnTo>
                  <a:pt x="12310" y="2980"/>
                </a:lnTo>
                <a:lnTo>
                  <a:pt x="12139" y="2711"/>
                </a:lnTo>
                <a:lnTo>
                  <a:pt x="11943" y="2467"/>
                </a:lnTo>
                <a:lnTo>
                  <a:pt x="11723" y="2223"/>
                </a:lnTo>
                <a:lnTo>
                  <a:pt x="11504" y="1979"/>
                </a:lnTo>
                <a:lnTo>
                  <a:pt x="11259" y="1759"/>
                </a:lnTo>
                <a:lnTo>
                  <a:pt x="11015" y="1539"/>
                </a:lnTo>
                <a:lnTo>
                  <a:pt x="10771" y="1344"/>
                </a:lnTo>
                <a:lnTo>
                  <a:pt x="10502" y="1173"/>
                </a:lnTo>
                <a:lnTo>
                  <a:pt x="10234" y="977"/>
                </a:lnTo>
                <a:lnTo>
                  <a:pt x="9940" y="831"/>
                </a:lnTo>
                <a:lnTo>
                  <a:pt x="9647" y="684"/>
                </a:lnTo>
                <a:lnTo>
                  <a:pt x="9354" y="538"/>
                </a:lnTo>
                <a:lnTo>
                  <a:pt x="9061" y="416"/>
                </a:lnTo>
                <a:lnTo>
                  <a:pt x="8744" y="318"/>
                </a:lnTo>
                <a:lnTo>
                  <a:pt x="8426" y="220"/>
                </a:lnTo>
                <a:lnTo>
                  <a:pt x="8084" y="147"/>
                </a:lnTo>
                <a:lnTo>
                  <a:pt x="7767" y="98"/>
                </a:lnTo>
                <a:lnTo>
                  <a:pt x="7425" y="49"/>
                </a:lnTo>
                <a:lnTo>
                  <a:pt x="7083" y="25"/>
                </a:lnTo>
                <a:lnTo>
                  <a:pt x="67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133;p18"/>
          <p:cNvSpPr txBox="1">
            <a:spLocks/>
          </p:cNvSpPr>
          <p:nvPr/>
        </p:nvSpPr>
        <p:spPr>
          <a:xfrm>
            <a:off x="4145776" y="2543404"/>
            <a:ext cx="1086448" cy="37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Scraper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090E10BC-9D0B-4781-ABE8-E898318EE129}"/>
              </a:ext>
            </a:extLst>
          </p:cNvPr>
          <p:cNvSpPr txBox="1"/>
          <p:nvPr/>
        </p:nvSpPr>
        <p:spPr>
          <a:xfrm rot="16675744">
            <a:off x="3144192" y="2064566"/>
            <a:ext cx="2300361" cy="183542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348932"/>
              </a:avLst>
            </a:prstTxWarp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Transfer via 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medium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090E10BC-9D0B-4781-ABE8-E898318EE129}"/>
              </a:ext>
            </a:extLst>
          </p:cNvPr>
          <p:cNvSpPr txBox="1"/>
          <p:nvPr/>
        </p:nvSpPr>
        <p:spPr>
          <a:xfrm rot="2380515">
            <a:off x="3419611" y="1737379"/>
            <a:ext cx="2300361" cy="183542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348932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Event part 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retrieval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090E10BC-9D0B-4781-ABE8-E898318EE129}"/>
              </a:ext>
            </a:extLst>
          </p:cNvPr>
          <p:cNvSpPr txBox="1"/>
          <p:nvPr/>
        </p:nvSpPr>
        <p:spPr>
          <a:xfrm rot="9322788">
            <a:off x="3626040" y="2112236"/>
            <a:ext cx="2300361" cy="183542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348932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Cloud Monitoring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90E10BC-9D0B-4781-ABE8-E898318EE129}"/>
              </a:ext>
            </a:extLst>
          </p:cNvPr>
          <p:cNvSpPr txBox="1"/>
          <p:nvPr/>
        </p:nvSpPr>
        <p:spPr>
          <a:xfrm rot="8364686">
            <a:off x="3774134" y="2590739"/>
            <a:ext cx="2599624" cy="183542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348932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GEC SKP WEBSITE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90E10BC-9D0B-4781-ABE8-E898318EE129}"/>
              </a:ext>
            </a:extLst>
          </p:cNvPr>
          <p:cNvSpPr txBox="1"/>
          <p:nvPr/>
        </p:nvSpPr>
        <p:spPr>
          <a:xfrm rot="2123869">
            <a:off x="3826364" y="1329887"/>
            <a:ext cx="2599624" cy="1469274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348932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KTU ANNOUNCEMENTS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90E10BC-9D0B-4781-ABE8-E898318EE129}"/>
              </a:ext>
            </a:extLst>
          </p:cNvPr>
          <p:cNvSpPr txBox="1"/>
          <p:nvPr/>
        </p:nvSpPr>
        <p:spPr>
          <a:xfrm rot="16031791">
            <a:off x="2172367" y="2403718"/>
            <a:ext cx="2599624" cy="123649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348932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KEAM ANNOUNCEMENTS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90E10BC-9D0B-4781-ABE8-E898318EE129}"/>
              </a:ext>
            </a:extLst>
          </p:cNvPr>
          <p:cNvSpPr txBox="1"/>
          <p:nvPr/>
        </p:nvSpPr>
        <p:spPr>
          <a:xfrm rot="19750104">
            <a:off x="2519303" y="1309565"/>
            <a:ext cx="2599624" cy="33061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348932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02060"/>
                </a:solidFill>
                <a:cs typeface="Arial" pitchFamily="34" charset="0"/>
              </a:rPr>
              <a:t>Target</a:t>
            </a:r>
            <a:endParaRPr lang="ko-KR" altLang="en-US" sz="1600" b="1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90E10BC-9D0B-4781-ABE8-E898318EE129}"/>
              </a:ext>
            </a:extLst>
          </p:cNvPr>
          <p:cNvSpPr txBox="1"/>
          <p:nvPr/>
        </p:nvSpPr>
        <p:spPr>
          <a:xfrm rot="5618002">
            <a:off x="4799840" y="2625357"/>
            <a:ext cx="2599624" cy="469059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348932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02060"/>
                </a:solidFill>
                <a:cs typeface="Arial" pitchFamily="34" charset="0"/>
              </a:rPr>
              <a:t>Target</a:t>
            </a:r>
            <a:endParaRPr lang="ko-KR" altLang="en-US" sz="1600" b="1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090E10BC-9D0B-4781-ABE8-E898318EE129}"/>
              </a:ext>
            </a:extLst>
          </p:cNvPr>
          <p:cNvSpPr txBox="1"/>
          <p:nvPr/>
        </p:nvSpPr>
        <p:spPr>
          <a:xfrm rot="11979259">
            <a:off x="2725498" y="4162208"/>
            <a:ext cx="2599624" cy="42308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348932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02060"/>
                </a:solidFill>
                <a:cs typeface="Arial" pitchFamily="34" charset="0"/>
              </a:rPr>
              <a:t>Target</a:t>
            </a:r>
            <a:endParaRPr lang="ko-KR" altLang="en-US" sz="1600" b="1" dirty="0">
              <a:solidFill>
                <a:srgbClr val="00206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34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685800" y="422512"/>
            <a:ext cx="3276600" cy="7014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002060"/>
                </a:solidFill>
              </a:rPr>
              <a:t>Implementation </a:t>
            </a:r>
            <a:endParaRPr u="sng" dirty="0">
              <a:solidFill>
                <a:srgbClr val="002060"/>
              </a:solidFill>
            </a:endParaRPr>
          </a:p>
        </p:txBody>
      </p:sp>
      <p:grpSp>
        <p:nvGrpSpPr>
          <p:cNvPr id="243" name="Google Shape;243;p28"/>
          <p:cNvGrpSpPr/>
          <p:nvPr/>
        </p:nvGrpSpPr>
        <p:grpSpPr>
          <a:xfrm>
            <a:off x="5708517" y="1504950"/>
            <a:ext cx="3305700" cy="2612288"/>
            <a:chOff x="5632317" y="1189775"/>
            <a:chExt cx="3305700" cy="3483050"/>
          </a:xfrm>
        </p:grpSpPr>
        <p:sp>
          <p:nvSpPr>
            <p:cNvPr id="244" name="Google Shape;244;p28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 dirty="0">
                  <a:solidFill>
                    <a:schemeClr val="lt1"/>
                  </a:solidFill>
                  <a:latin typeface="Raleway"/>
                  <a:ea typeface="Lato"/>
                  <a:cs typeface="Lato"/>
                  <a:sym typeface="Raleway"/>
                </a:rPr>
                <a:t>Monitoring</a:t>
              </a:r>
              <a:endParaRPr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5" name="Google Shape;245;p28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We deploy the script in a PaaS cloud platform which monitors the data within a custom time frame.</a:t>
              </a:r>
              <a:endParaRPr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6" name="Google Shape;246;p28"/>
          <p:cNvGrpSpPr/>
          <p:nvPr/>
        </p:nvGrpSpPr>
        <p:grpSpPr>
          <a:xfrm>
            <a:off x="0" y="1505111"/>
            <a:ext cx="3623100" cy="2612127"/>
            <a:chOff x="-76200" y="1189989"/>
            <a:chExt cx="3623100" cy="3482836"/>
          </a:xfrm>
        </p:grpSpPr>
        <p:sp>
          <p:nvSpPr>
            <p:cNvPr id="247" name="Google Shape;247;p28"/>
            <p:cNvSpPr/>
            <p:nvPr/>
          </p:nvSpPr>
          <p:spPr>
            <a:xfrm>
              <a:off x="-76200" y="1189989"/>
              <a:ext cx="3623100" cy="66900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 dirty="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Data Targeting</a:t>
              </a:r>
              <a:endParaRPr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48" name="Google Shape;248;p28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System analyzes the frontend content of the targeting </a:t>
              </a:r>
              <a:r>
                <a:rPr lang="en" sz="1600" dirty="0" smtClean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website and notes the Tags</a:t>
              </a:r>
              <a:r>
                <a:rPr lang="en" sz="16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, Patterns</a:t>
              </a:r>
              <a:r>
                <a:rPr lang="en" sz="1600" dirty="0" smtClean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, and </a:t>
              </a:r>
              <a:r>
                <a:rPr lang="en" sz="16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Unique </a:t>
              </a:r>
              <a:r>
                <a:rPr lang="en" sz="1600" dirty="0" smtClean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identifications.</a:t>
              </a:r>
              <a:endParaRPr lang="en" sz="1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9" name="Google Shape;249;p28"/>
          <p:cNvGrpSpPr/>
          <p:nvPr/>
        </p:nvGrpSpPr>
        <p:grpSpPr>
          <a:xfrm>
            <a:off x="3020404" y="1504950"/>
            <a:ext cx="3305700" cy="2612288"/>
            <a:chOff x="2944204" y="1189775"/>
            <a:chExt cx="3305700" cy="3483050"/>
          </a:xfrm>
        </p:grpSpPr>
        <p:sp>
          <p:nvSpPr>
            <p:cNvPr id="250" name="Google Shape;250;p28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 dirty="0">
                  <a:solidFill>
                    <a:schemeClr val="lt1"/>
                  </a:solidFill>
                  <a:latin typeface="Raleway"/>
                  <a:ea typeface="Lato"/>
                  <a:cs typeface="Lato"/>
                  <a:sym typeface="Raleway"/>
                </a:rPr>
                <a:t>Coding</a:t>
              </a:r>
              <a:endParaRPr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1" name="Google Shape;251;p28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The scraper uses the analyzed result and get ready to send information to the users via some medium.</a:t>
              </a:r>
              <a:endParaRPr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5567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867399" y="3333750"/>
            <a:ext cx="3276601" cy="1295400"/>
            <a:chOff x="838200" y="2457740"/>
            <a:chExt cx="7352517" cy="1309248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grpSpPr>
        <p:sp>
          <p:nvSpPr>
            <p:cNvPr id="169" name="Google Shape;169;p22"/>
            <p:cNvSpPr/>
            <p:nvPr/>
          </p:nvSpPr>
          <p:spPr>
            <a:xfrm>
              <a:off x="838200" y="2457740"/>
              <a:ext cx="7352401" cy="123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838200" y="3689888"/>
              <a:ext cx="7352517" cy="77100"/>
              <a:chOff x="838200" y="3689888"/>
              <a:chExt cx="7352517" cy="77100"/>
            </a:xfrm>
          </p:grpSpPr>
          <p:sp>
            <p:nvSpPr>
              <p:cNvPr id="172" name="Google Shape;172;p22"/>
              <p:cNvSpPr/>
              <p:nvPr/>
            </p:nvSpPr>
            <p:spPr>
              <a:xfrm>
                <a:off x="838200" y="3689888"/>
                <a:ext cx="924000" cy="77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2"/>
              <p:cNvSpPr/>
              <p:nvPr/>
            </p:nvSpPr>
            <p:spPr>
              <a:xfrm>
                <a:off x="1762317" y="3689888"/>
                <a:ext cx="6428400" cy="77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4" name="Google Shape;174;p22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body" idx="4294967295"/>
          </p:nvPr>
        </p:nvSpPr>
        <p:spPr>
          <a:xfrm>
            <a:off x="6248400" y="3562350"/>
            <a:ext cx="2362200" cy="648600"/>
          </a:xfrm>
          <a:prstGeom prst="rect">
            <a:avLst/>
          </a:prstGeom>
          <a:scene3d>
            <a:camera prst="isometricTopUp"/>
            <a:lightRig rig="threePt" dir="t"/>
          </a:scene3d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Any Web Pages</a:t>
            </a:r>
            <a:endParaRPr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595458" y="3257550"/>
            <a:ext cx="2528741" cy="1371600"/>
            <a:chOff x="838200" y="2459807"/>
            <a:chExt cx="7352517" cy="1307181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grpSpPr>
        <p:sp>
          <p:nvSpPr>
            <p:cNvPr id="17" name="Google Shape;169;p22"/>
            <p:cNvSpPr/>
            <p:nvPr/>
          </p:nvSpPr>
          <p:spPr>
            <a:xfrm>
              <a:off x="838200" y="2459807"/>
              <a:ext cx="7352400" cy="123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838200" y="3689888"/>
              <a:ext cx="7352517" cy="77100"/>
              <a:chOff x="838200" y="3689888"/>
              <a:chExt cx="7352517" cy="77100"/>
            </a:xfrm>
          </p:grpSpPr>
          <p:sp>
            <p:nvSpPr>
              <p:cNvPr id="19" name="Google Shape;172;p22"/>
              <p:cNvSpPr/>
              <p:nvPr/>
            </p:nvSpPr>
            <p:spPr>
              <a:xfrm>
                <a:off x="838200" y="3689888"/>
                <a:ext cx="924000" cy="771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73;p22"/>
              <p:cNvSpPr/>
              <p:nvPr/>
            </p:nvSpPr>
            <p:spPr>
              <a:xfrm>
                <a:off x="1762317" y="3689888"/>
                <a:ext cx="6428400" cy="77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" name="Google Shape;171;p22"/>
          <p:cNvSpPr txBox="1">
            <a:spLocks/>
          </p:cNvSpPr>
          <p:nvPr/>
        </p:nvSpPr>
        <p:spPr>
          <a:xfrm>
            <a:off x="762000" y="3424376"/>
            <a:ext cx="2037692" cy="823774"/>
          </a:xfrm>
          <a:prstGeom prst="rect">
            <a:avLst/>
          </a:prstGeom>
          <a:noFill/>
          <a:ln>
            <a:noFill/>
          </a:ln>
          <a:scene3d>
            <a:camera prst="isometricTopUp"/>
            <a:lightRig rig="threePt" dir="t"/>
          </a:scene3d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dirty="0"/>
              <a:t>Critical alerts made easy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59080" y="385912"/>
            <a:ext cx="3352800" cy="890438"/>
            <a:chOff x="838200" y="2459807"/>
            <a:chExt cx="7352517" cy="1307181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grpSpPr>
        <p:sp>
          <p:nvSpPr>
            <p:cNvPr id="23" name="Google Shape;169;p22"/>
            <p:cNvSpPr/>
            <p:nvPr/>
          </p:nvSpPr>
          <p:spPr>
            <a:xfrm>
              <a:off x="838200" y="2459807"/>
              <a:ext cx="7352400" cy="123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38200" y="3689888"/>
              <a:ext cx="7352517" cy="77100"/>
              <a:chOff x="838200" y="3689888"/>
              <a:chExt cx="7352517" cy="77100"/>
            </a:xfrm>
          </p:grpSpPr>
          <p:sp>
            <p:nvSpPr>
              <p:cNvPr id="25" name="Google Shape;172;p22"/>
              <p:cNvSpPr/>
              <p:nvPr/>
            </p:nvSpPr>
            <p:spPr>
              <a:xfrm>
                <a:off x="838200" y="3689888"/>
                <a:ext cx="924000" cy="77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73;p22"/>
              <p:cNvSpPr/>
              <p:nvPr/>
            </p:nvSpPr>
            <p:spPr>
              <a:xfrm>
                <a:off x="1762317" y="3689888"/>
                <a:ext cx="6428400" cy="771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" name="Google Shape;171;p22"/>
          <p:cNvSpPr txBox="1">
            <a:spLocks/>
          </p:cNvSpPr>
          <p:nvPr/>
        </p:nvSpPr>
        <p:spPr>
          <a:xfrm>
            <a:off x="533400" y="399150"/>
            <a:ext cx="2857475" cy="648600"/>
          </a:xfrm>
          <a:prstGeom prst="rect">
            <a:avLst/>
          </a:prstGeom>
          <a:noFill/>
          <a:ln>
            <a:noFill/>
          </a:ln>
          <a:scene3d>
            <a:camera prst="isometricTopUp"/>
            <a:lightRig rig="threePt" dir="t"/>
          </a:scene3d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dirty="0"/>
              <a:t>Easy Modifications 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858001" y="807861"/>
            <a:ext cx="2438400" cy="1611489"/>
            <a:chOff x="838200" y="2459807"/>
            <a:chExt cx="7352517" cy="1307181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grpSpPr>
        <p:sp>
          <p:nvSpPr>
            <p:cNvPr id="29" name="Google Shape;169;p22"/>
            <p:cNvSpPr/>
            <p:nvPr/>
          </p:nvSpPr>
          <p:spPr>
            <a:xfrm>
              <a:off x="838200" y="2459807"/>
              <a:ext cx="7352400" cy="123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838200" y="3689888"/>
              <a:ext cx="7352517" cy="77100"/>
              <a:chOff x="838200" y="3689888"/>
              <a:chExt cx="7352517" cy="77100"/>
            </a:xfrm>
          </p:grpSpPr>
          <p:sp>
            <p:nvSpPr>
              <p:cNvPr id="31" name="Google Shape;172;p22"/>
              <p:cNvSpPr/>
              <p:nvPr/>
            </p:nvSpPr>
            <p:spPr>
              <a:xfrm>
                <a:off x="838200" y="3689888"/>
                <a:ext cx="924000" cy="77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73;p22"/>
              <p:cNvSpPr/>
              <p:nvPr/>
            </p:nvSpPr>
            <p:spPr>
              <a:xfrm>
                <a:off x="1762317" y="3689888"/>
                <a:ext cx="6428400" cy="77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" name="Google Shape;171;p22"/>
          <p:cNvSpPr txBox="1">
            <a:spLocks/>
          </p:cNvSpPr>
          <p:nvPr/>
        </p:nvSpPr>
        <p:spPr>
          <a:xfrm>
            <a:off x="6858000" y="895350"/>
            <a:ext cx="2362200" cy="648600"/>
          </a:xfrm>
          <a:prstGeom prst="rect">
            <a:avLst/>
          </a:prstGeom>
          <a:noFill/>
          <a:ln>
            <a:noFill/>
          </a:ln>
          <a:scene3d>
            <a:camera prst="isometricTopUp"/>
            <a:lightRig rig="threePt" dir="t"/>
          </a:scene3d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dirty="0"/>
              <a:t>Integration with continuous monitoring</a:t>
            </a:r>
          </a:p>
        </p:txBody>
      </p:sp>
      <p:sp>
        <p:nvSpPr>
          <p:cNvPr id="35" name="Google Shape;171;p22"/>
          <p:cNvSpPr txBox="1">
            <a:spLocks/>
          </p:cNvSpPr>
          <p:nvPr/>
        </p:nvSpPr>
        <p:spPr>
          <a:xfrm>
            <a:off x="-132692" y="2052776"/>
            <a:ext cx="2037692" cy="823774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4800" dirty="0"/>
              <a:t>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585</Words>
  <Application>Microsoft Office PowerPoint</Application>
  <PresentationFormat>On-screen Show (16:9)</PresentationFormat>
  <Paragraphs>119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Lato</vt:lpstr>
      <vt:lpstr>Georgia</vt:lpstr>
      <vt:lpstr>맑은 고딕</vt:lpstr>
      <vt:lpstr>Times New Roman</vt:lpstr>
      <vt:lpstr>Raleway</vt:lpstr>
      <vt:lpstr>Calibri</vt:lpstr>
      <vt:lpstr>Wingdings</vt:lpstr>
      <vt:lpstr>Antonio template</vt:lpstr>
      <vt:lpstr>Customized Event Alert For Websites</vt:lpstr>
      <vt:lpstr>Table of contents</vt:lpstr>
      <vt:lpstr>Introduction</vt:lpstr>
      <vt:lpstr>Problem Statement</vt:lpstr>
      <vt:lpstr>PowerPoint Presentation</vt:lpstr>
      <vt:lpstr> Objective</vt:lpstr>
      <vt:lpstr>Proposal</vt:lpstr>
      <vt:lpstr>Implementation </vt:lpstr>
      <vt:lpstr>PowerPoint Presentation</vt:lpstr>
      <vt:lpstr>Literature Survey</vt:lpstr>
      <vt:lpstr>Conclusion</vt:lpstr>
      <vt:lpstr>References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User</dc:creator>
  <cp:lastModifiedBy>User</cp:lastModifiedBy>
  <cp:revision>94</cp:revision>
  <dcterms:modified xsi:type="dcterms:W3CDTF">2020-11-20T03:21:50Z</dcterms:modified>
</cp:coreProperties>
</file>