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91" r:id="rId3"/>
    <p:sldId id="297" r:id="rId4"/>
    <p:sldId id="296" r:id="rId5"/>
    <p:sldId id="287" r:id="rId6"/>
    <p:sldId id="288" r:id="rId7"/>
    <p:sldId id="289" r:id="rId8"/>
    <p:sldId id="290" r:id="rId9"/>
    <p:sldId id="259" r:id="rId10"/>
    <p:sldId id="300" r:id="rId11"/>
    <p:sldId id="298" r:id="rId12"/>
    <p:sldId id="299" r:id="rId13"/>
    <p:sldId id="293" r:id="rId14"/>
  </p:sldIdLst>
  <p:sldSz cx="9144000" cy="5143500" type="screen16x9"/>
  <p:notesSz cx="6858000" cy="9144000"/>
  <p:embeddedFontLs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Fira Sans Extra Condensed Medium" charset="0"/>
      <p:regular r:id="rId20"/>
      <p:bold r:id="rId21"/>
      <p:italic r:id="rId22"/>
      <p:boldItalic r:id="rId23"/>
    </p:embeddedFont>
    <p:embeddedFont>
      <p:font typeface="Lato" pitchFamily="34" charset="0"/>
      <p:regular r:id="rId24"/>
    </p:embeddedFont>
    <p:embeddedFont>
      <p:font typeface="Raleway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E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3143F95-82D1-4759-BADF-F423F0A281FD}">
  <a:tblStyle styleId="{53143F95-82D1-4759-BADF-F423F0A281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8655" autoAdjust="0"/>
  </p:normalViewPr>
  <p:slideViewPr>
    <p:cSldViewPr>
      <p:cViewPr>
        <p:scale>
          <a:sx n="100" d="100"/>
          <a:sy n="100" d="100"/>
        </p:scale>
        <p:origin x="-210" y="-3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75950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55320d76d5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55320d76d5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55320d76d5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55320d76d5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55320d76d5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55320d76d5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 userDrawn="1"/>
        </p:nvSpPr>
        <p:spPr>
          <a:xfrm>
            <a:off x="0" y="0"/>
            <a:ext cx="9144000" cy="12001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alpha val="84000"/>
                </a:schemeClr>
              </a:gs>
              <a:gs pos="100000">
                <a:srgbClr val="7030A0">
                  <a:alpha val="81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3">
  <p:cSld name="HEADLINE 3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 hasCustomPrompt="1"/>
          </p:nvPr>
        </p:nvSpPr>
        <p:spPr>
          <a:xfrm flipH="1">
            <a:off x="7324862" y="1858700"/>
            <a:ext cx="1444800" cy="161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6"/>
          <p:cNvSpPr txBox="1">
            <a:spLocks noGrp="1"/>
          </p:cNvSpPr>
          <p:nvPr>
            <p:ph type="ctrTitle" idx="2"/>
          </p:nvPr>
        </p:nvSpPr>
        <p:spPr>
          <a:xfrm flipH="1">
            <a:off x="3981563" y="2540048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ubTitle" idx="1"/>
          </p:nvPr>
        </p:nvSpPr>
        <p:spPr>
          <a:xfrm flipH="1">
            <a:off x="5369350" y="3180784"/>
            <a:ext cx="1906500" cy="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" name="Google Shape;79;p11"/>
          <p:cNvSpPr/>
          <p:nvPr userDrawn="1"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0;p11"/>
          <p:cNvSpPr/>
          <p:nvPr userDrawn="1"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1;p11"/>
          <p:cNvSpPr/>
          <p:nvPr userDrawn="1"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2;p11"/>
          <p:cNvSpPr/>
          <p:nvPr userDrawn="1"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129175"/>
      </p:ext>
    </p:extLst>
  </p:cSld>
  <p:clrMapOvr>
    <a:masterClrMapping/>
  </p:clrMapOvr>
  <p:extLst mod="1"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811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/>
            </a:gs>
          </a:gsLst>
          <a:lin ang="0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ctrTitle"/>
          </p:nvPr>
        </p:nvSpPr>
        <p:spPr>
          <a:xfrm>
            <a:off x="2825950" y="15759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3034050" y="2037397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 idx="2" hasCustomPrompt="1"/>
          </p:nvPr>
        </p:nvSpPr>
        <p:spPr>
          <a:xfrm>
            <a:off x="3110412" y="1059178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4"/>
          <p:cNvSpPr txBox="1">
            <a:spLocks noGrp="1"/>
          </p:cNvSpPr>
          <p:nvPr>
            <p:ph type="ctrTitle" idx="3"/>
          </p:nvPr>
        </p:nvSpPr>
        <p:spPr>
          <a:xfrm>
            <a:off x="2826162" y="32550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4"/>
          </p:nvPr>
        </p:nvSpPr>
        <p:spPr>
          <a:xfrm>
            <a:off x="2998950" y="3716497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5" hasCustomPrompt="1"/>
          </p:nvPr>
        </p:nvSpPr>
        <p:spPr>
          <a:xfrm>
            <a:off x="3110412" y="2738280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ctrTitle" idx="6"/>
          </p:nvPr>
        </p:nvSpPr>
        <p:spPr>
          <a:xfrm>
            <a:off x="4975625" y="15759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7"/>
          </p:nvPr>
        </p:nvSpPr>
        <p:spPr>
          <a:xfrm>
            <a:off x="5183500" y="2037397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8" hasCustomPrompt="1"/>
          </p:nvPr>
        </p:nvSpPr>
        <p:spPr>
          <a:xfrm>
            <a:off x="5259862" y="1059178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4"/>
          <p:cNvSpPr txBox="1">
            <a:spLocks noGrp="1"/>
          </p:cNvSpPr>
          <p:nvPr>
            <p:ph type="ctrTitle" idx="9"/>
          </p:nvPr>
        </p:nvSpPr>
        <p:spPr>
          <a:xfrm>
            <a:off x="4975587" y="32550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13"/>
          </p:nvPr>
        </p:nvSpPr>
        <p:spPr>
          <a:xfrm>
            <a:off x="5148400" y="3716497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 idx="14" hasCustomPrompt="1"/>
          </p:nvPr>
        </p:nvSpPr>
        <p:spPr>
          <a:xfrm>
            <a:off x="5259862" y="2738280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4"/>
          <p:cNvSpPr txBox="1">
            <a:spLocks noGrp="1"/>
          </p:cNvSpPr>
          <p:nvPr>
            <p:ph type="ctrTitle" idx="15"/>
          </p:nvPr>
        </p:nvSpPr>
        <p:spPr>
          <a:xfrm rot="-5400000">
            <a:off x="6378350" y="1583700"/>
            <a:ext cx="34875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40" name="Google Shape;40;p4"/>
          <p:cNvCxnSpPr/>
          <p:nvPr/>
        </p:nvCxnSpPr>
        <p:spPr>
          <a:xfrm>
            <a:off x="8541292" y="-14700"/>
            <a:ext cx="0" cy="3669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41;p4"/>
          <p:cNvSpPr txBox="1">
            <a:spLocks noGrp="1"/>
          </p:cNvSpPr>
          <p:nvPr>
            <p:ph type="ctrTitle" idx="16"/>
          </p:nvPr>
        </p:nvSpPr>
        <p:spPr>
          <a:xfrm>
            <a:off x="606175" y="1575950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7"/>
          </p:nvPr>
        </p:nvSpPr>
        <p:spPr>
          <a:xfrm>
            <a:off x="849375" y="2037397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 idx="18" hasCustomPrompt="1"/>
          </p:nvPr>
        </p:nvSpPr>
        <p:spPr>
          <a:xfrm>
            <a:off x="925737" y="1059178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4"/>
          <p:cNvSpPr txBox="1">
            <a:spLocks noGrp="1"/>
          </p:cNvSpPr>
          <p:nvPr>
            <p:ph type="ctrTitle" idx="19"/>
          </p:nvPr>
        </p:nvSpPr>
        <p:spPr>
          <a:xfrm>
            <a:off x="641487" y="32550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20"/>
          </p:nvPr>
        </p:nvSpPr>
        <p:spPr>
          <a:xfrm>
            <a:off x="814275" y="3716497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title" idx="21" hasCustomPrompt="1"/>
          </p:nvPr>
        </p:nvSpPr>
        <p:spPr>
          <a:xfrm>
            <a:off x="925737" y="2738280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47" name="Google Shape;47;p4"/>
          <p:cNvCxnSpPr/>
          <p:nvPr/>
        </p:nvCxnSpPr>
        <p:spPr>
          <a:xfrm>
            <a:off x="1089475" y="1712986"/>
            <a:ext cx="57954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4"/>
          <p:cNvCxnSpPr/>
          <p:nvPr/>
        </p:nvCxnSpPr>
        <p:spPr>
          <a:xfrm>
            <a:off x="1089475" y="3390061"/>
            <a:ext cx="5920925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9435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710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689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  <p:sldLayoutId id="2147483659" r:id="rId4"/>
    <p:sldLayoutId id="2147483660" r:id="rId5"/>
    <p:sldLayoutId id="2147483661" r:id="rId6"/>
    <p:sldLayoutId id="2147483662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ashVert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09599" y="438150"/>
            <a:ext cx="7277809" cy="1520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002060"/>
                </a:solidFill>
              </a:rPr>
              <a:t>Customized Event Alert For Websites</a:t>
            </a:r>
            <a:endParaRPr sz="4800" dirty="0">
              <a:solidFill>
                <a:srgbClr val="002060"/>
              </a:solidFill>
            </a:endParaRPr>
          </a:p>
        </p:txBody>
      </p:sp>
      <p:sp>
        <p:nvSpPr>
          <p:cNvPr id="3" name="Google Shape;94;p13"/>
          <p:cNvSpPr txBox="1"/>
          <p:nvPr/>
        </p:nvSpPr>
        <p:spPr>
          <a:xfrm>
            <a:off x="4419600" y="2571750"/>
            <a:ext cx="32973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Group number : 1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AYSHA C M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BALASUBRAMANIAN T K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MEENAKSHI SUNIL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MUHAMMED SUHAIL A H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Google Shape;11;p2"/>
          <p:cNvSpPr/>
          <p:nvPr/>
        </p:nvSpPr>
        <p:spPr>
          <a:xfrm>
            <a:off x="5938246" y="2114550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2;p2"/>
          <p:cNvSpPr/>
          <p:nvPr/>
        </p:nvSpPr>
        <p:spPr>
          <a:xfrm>
            <a:off x="6659861" y="2114550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;p2"/>
          <p:cNvSpPr/>
          <p:nvPr/>
        </p:nvSpPr>
        <p:spPr>
          <a:xfrm>
            <a:off x="-1" y="2114550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;p2"/>
          <p:cNvSpPr/>
          <p:nvPr/>
        </p:nvSpPr>
        <p:spPr>
          <a:xfrm>
            <a:off x="721425" y="2114550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4;p13"/>
          <p:cNvSpPr txBox="1"/>
          <p:nvPr/>
        </p:nvSpPr>
        <p:spPr>
          <a:xfrm>
            <a:off x="762000" y="2571750"/>
            <a:ext cx="32973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Guide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4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SILPA SANGEETH L R,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Assistant Professor,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Department of Information Technology,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Government Engineering College Palakkad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58000" y="-95250"/>
            <a:ext cx="2209800" cy="5158800"/>
            <a:chOff x="6858000" y="-95250"/>
            <a:chExt cx="2209800" cy="5158800"/>
          </a:xfrm>
        </p:grpSpPr>
        <p:pic>
          <p:nvPicPr>
            <p:cNvPr id="29" name="Google Shape;254;p25"/>
            <p:cNvPicPr preferRelativeResize="0"/>
            <p:nvPr/>
          </p:nvPicPr>
          <p:blipFill rotWithShape="1">
            <a:blip r:embed="rId3">
              <a:alphaModFix/>
            </a:blip>
            <a:srcRect l="13539" t="1994" b="4345"/>
            <a:stretch/>
          </p:blipFill>
          <p:spPr>
            <a:xfrm>
              <a:off x="6858000" y="1581150"/>
              <a:ext cx="2209800" cy="348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254;p25"/>
            <p:cNvPicPr preferRelativeResize="0"/>
            <p:nvPr/>
          </p:nvPicPr>
          <p:blipFill rotWithShape="1">
            <a:blip r:embed="rId3">
              <a:alphaModFix/>
            </a:blip>
            <a:srcRect l="47222" t="1994" r="12642" b="87860"/>
            <a:stretch/>
          </p:blipFill>
          <p:spPr>
            <a:xfrm>
              <a:off x="7716899" y="-95250"/>
              <a:ext cx="1064244" cy="2057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533400" y="361950"/>
            <a:ext cx="2514600" cy="6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600" dirty="0" smtClean="0">
              <a:solidFill>
                <a:schemeClr val="accent2"/>
              </a:solidFill>
            </a:endParaRPr>
          </a:p>
          <a:p>
            <a:pPr algn="l">
              <a:buClr>
                <a:schemeClr val="accent6"/>
              </a:buClr>
              <a:buSzPts val="3200"/>
            </a:pPr>
            <a:r>
              <a:rPr lang="en" sz="2800" u="sng" dirty="0" smtClean="0">
                <a:solidFill>
                  <a:schemeClr val="bg1"/>
                </a:solidFill>
              </a:rPr>
              <a:t>Forms</a:t>
            </a:r>
            <a:r>
              <a:rPr lang="en" sz="2800" u="sng" dirty="0" smtClean="0">
                <a:solidFill>
                  <a:schemeClr val="bg1"/>
                </a:solidFill>
              </a:rPr>
              <a:t> </a:t>
            </a:r>
            <a:r>
              <a:rPr lang="en" sz="2800" u="sng" dirty="0" smtClean="0">
                <a:solidFill>
                  <a:schemeClr val="bg1"/>
                </a:solidFill>
              </a:rPr>
              <a:t>GUI</a:t>
            </a:r>
            <a:endParaRPr sz="2800" u="sng" dirty="0">
              <a:solidFill>
                <a:schemeClr val="bg1"/>
              </a:solidFill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34525" y="4772850"/>
            <a:ext cx="609475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6" name="Google Shape;19;p3"/>
          <p:cNvSpPr/>
          <p:nvPr/>
        </p:nvSpPr>
        <p:spPr>
          <a:xfrm>
            <a:off x="3046837" y="50854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0;p3"/>
          <p:cNvSpPr/>
          <p:nvPr/>
        </p:nvSpPr>
        <p:spPr>
          <a:xfrm>
            <a:off x="6095404" y="50854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1;p3"/>
          <p:cNvSpPr/>
          <p:nvPr/>
        </p:nvSpPr>
        <p:spPr>
          <a:xfrm>
            <a:off x="-866" y="50854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196858"/>
            <a:ext cx="4572000" cy="388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15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830763"/>
            <a:ext cx="9144000" cy="312737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Google Shape;132;p18"/>
          <p:cNvSpPr txBox="1">
            <a:spLocks/>
          </p:cNvSpPr>
          <p:nvPr/>
        </p:nvSpPr>
        <p:spPr>
          <a:xfrm>
            <a:off x="533400" y="590550"/>
            <a:ext cx="182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800" u="sng" dirty="0" smtClean="0">
                <a:solidFill>
                  <a:schemeClr val="bg1"/>
                </a:solidFill>
              </a:rPr>
              <a:t>Tools</a:t>
            </a:r>
            <a:endParaRPr lang="en-US" sz="2800" u="sng" dirty="0">
              <a:solidFill>
                <a:schemeClr val="bg1"/>
              </a:solidFill>
            </a:endParaRPr>
          </a:p>
        </p:txBody>
      </p:sp>
      <p:sp>
        <p:nvSpPr>
          <p:cNvPr id="8" name="Google Shape;94;p13"/>
          <p:cNvSpPr txBox="1"/>
          <p:nvPr/>
        </p:nvSpPr>
        <p:spPr>
          <a:xfrm>
            <a:off x="533400" y="1428750"/>
            <a:ext cx="3766302" cy="235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Language : </a:t>
            </a:r>
            <a:r>
              <a:rPr lang="en" sz="18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Editors : </a:t>
            </a:r>
            <a:r>
              <a:rPr lang="en" sz="18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VSCode</a:t>
            </a:r>
            <a:r>
              <a:rPr lang="en" sz="18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8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Google Colab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Collaboration : </a:t>
            </a:r>
            <a:r>
              <a:rPr lang="en" sz="18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Cloud Platform : </a:t>
            </a:r>
            <a:r>
              <a:rPr lang="en" sz="18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Heroku (Free Tier) </a:t>
            </a:r>
          </a:p>
          <a:p>
            <a:pPr lvl="0">
              <a:spcBef>
                <a:spcPts val="600"/>
              </a:spcBef>
            </a:pPr>
            <a:r>
              <a:rPr lang="en" sz="18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Mailer : </a:t>
            </a:r>
            <a:r>
              <a:rPr lang="en" sz="18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SendGrid</a:t>
            </a:r>
          </a:p>
          <a:p>
            <a:pPr lvl="0">
              <a:spcBef>
                <a:spcPts val="600"/>
              </a:spcBef>
            </a:pPr>
            <a:r>
              <a:rPr lang="en" sz="18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Mailer Storage : </a:t>
            </a:r>
            <a:r>
              <a:rPr lang="en" sz="18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Sendgrid Contact</a:t>
            </a:r>
            <a:endParaRPr lang="en" sz="18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81;p11"/>
          <p:cNvSpPr/>
          <p:nvPr/>
        </p:nvSpPr>
        <p:spPr>
          <a:xfrm rot="5400000">
            <a:off x="4011300" y="11417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81;p11"/>
          <p:cNvSpPr/>
          <p:nvPr/>
        </p:nvSpPr>
        <p:spPr>
          <a:xfrm rot="5400000">
            <a:off x="4011300" y="2086350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1;p11"/>
          <p:cNvSpPr/>
          <p:nvPr/>
        </p:nvSpPr>
        <p:spPr>
          <a:xfrm rot="5400000">
            <a:off x="4011300" y="30467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1;p11"/>
          <p:cNvSpPr/>
          <p:nvPr/>
        </p:nvSpPr>
        <p:spPr>
          <a:xfrm rot="5400000">
            <a:off x="4011300" y="3991350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32;p18"/>
          <p:cNvSpPr txBox="1">
            <a:spLocks/>
          </p:cNvSpPr>
          <p:nvPr/>
        </p:nvSpPr>
        <p:spPr>
          <a:xfrm>
            <a:off x="4876800" y="514350"/>
            <a:ext cx="182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800" u="sng" dirty="0" smtClean="0">
                <a:solidFill>
                  <a:schemeClr val="bg1"/>
                </a:solidFill>
              </a:rPr>
              <a:t>Packages</a:t>
            </a:r>
            <a:endParaRPr lang="en-US" sz="2800" u="sng" dirty="0">
              <a:solidFill>
                <a:schemeClr val="bg1"/>
              </a:solidFill>
            </a:endParaRPr>
          </a:p>
        </p:txBody>
      </p:sp>
      <p:sp>
        <p:nvSpPr>
          <p:cNvPr id="15" name="Google Shape;94;p13"/>
          <p:cNvSpPr txBox="1"/>
          <p:nvPr/>
        </p:nvSpPr>
        <p:spPr>
          <a:xfrm>
            <a:off x="4919598" y="1495425"/>
            <a:ext cx="437680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Scraper : </a:t>
            </a:r>
            <a:r>
              <a:rPr lang="en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sz="18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eautifulSoup.htmlparser</a:t>
            </a:r>
          </a:p>
          <a:p>
            <a:pPr lvl="0">
              <a:spcBef>
                <a:spcPts val="600"/>
              </a:spcBef>
            </a:pPr>
            <a:r>
              <a:rPr lang="en" sz="18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Connection : </a:t>
            </a:r>
            <a:r>
              <a:rPr lang="en-US" sz="18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urllib.request</a:t>
            </a:r>
          </a:p>
          <a:p>
            <a:pPr lvl="0">
              <a:spcBef>
                <a:spcPts val="600"/>
              </a:spcBef>
            </a:pPr>
            <a:r>
              <a:rPr lang="en-US" sz="18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Storage</a:t>
            </a:r>
            <a:r>
              <a:rPr lang="en-US" sz="18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: </a:t>
            </a:r>
            <a:r>
              <a:rPr lang="en-US" sz="1800" dirty="0" err="1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csv.write</a:t>
            </a:r>
            <a:endParaRPr lang="en-US" sz="1800" dirty="0" smtClean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600"/>
              </a:spcBef>
            </a:pPr>
            <a:r>
              <a:rPr lang="en" sz="18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Mailer API: </a:t>
            </a:r>
            <a:r>
              <a:rPr lang="en" sz="18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Sendgrid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Worker Timer : </a:t>
            </a:r>
            <a:r>
              <a:rPr lang="en" sz="18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External Add ons </a:t>
            </a:r>
          </a:p>
          <a:p>
            <a:pPr lvl="0">
              <a:spcBef>
                <a:spcPts val="600"/>
              </a:spcBef>
            </a:pPr>
            <a:r>
              <a:rPr lang="en" sz="1800" b="1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Shutdown Stoppage : </a:t>
            </a:r>
            <a:r>
              <a:rPr lang="en" sz="18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time</a:t>
            </a:r>
          </a:p>
          <a:p>
            <a:pPr lvl="0">
              <a:spcBef>
                <a:spcPts val="600"/>
              </a:spcBef>
            </a:pPr>
            <a:endParaRPr lang="en" sz="1800" dirty="0" smtClean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3617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533400" y="361950"/>
            <a:ext cx="2514600" cy="6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600" dirty="0" smtClean="0">
              <a:solidFill>
                <a:schemeClr val="accent2"/>
              </a:solidFill>
            </a:endParaRPr>
          </a:p>
          <a:p>
            <a:pPr algn="l">
              <a:buClr>
                <a:schemeClr val="accent6"/>
              </a:buClr>
              <a:buSzPts val="3200"/>
            </a:pPr>
            <a:r>
              <a:rPr lang="en" sz="2800" u="sng" dirty="0" smtClean="0">
                <a:solidFill>
                  <a:schemeClr val="bg1"/>
                </a:solidFill>
              </a:rPr>
              <a:t>References</a:t>
            </a:r>
            <a:endParaRPr sz="2800" u="sng" dirty="0">
              <a:solidFill>
                <a:schemeClr val="bg1"/>
              </a:solidFill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34525" y="4772850"/>
            <a:ext cx="609475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6" name="Google Shape;19;p3"/>
          <p:cNvSpPr/>
          <p:nvPr/>
        </p:nvSpPr>
        <p:spPr>
          <a:xfrm>
            <a:off x="3046837" y="50854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0;p3"/>
          <p:cNvSpPr/>
          <p:nvPr/>
        </p:nvSpPr>
        <p:spPr>
          <a:xfrm>
            <a:off x="6095404" y="50854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1;p3"/>
          <p:cNvSpPr/>
          <p:nvPr/>
        </p:nvSpPr>
        <p:spPr>
          <a:xfrm>
            <a:off x="-866" y="50854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55;p36"/>
          <p:cNvSpPr txBox="1">
            <a:spLocks/>
          </p:cNvSpPr>
          <p:nvPr/>
        </p:nvSpPr>
        <p:spPr>
          <a:xfrm>
            <a:off x="457200" y="1432312"/>
            <a:ext cx="8077200" cy="3349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  <a:def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  <a:def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  <a:def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  <a:def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  <a:def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  <a:def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  <a:def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  <a:def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  <a:def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-317500">
              <a:lnSpc>
                <a:spcPct val="115000"/>
              </a:lnSpc>
              <a:buClrTx/>
              <a:buSzPts val="1400"/>
              <a:buFont typeface="Wingdings" pitchFamily="2" charset="2"/>
              <a:buChar char="Ø"/>
            </a:pPr>
            <a:r>
              <a:rPr lang="en-US" sz="1600" b="0" dirty="0" smtClean="0">
                <a:solidFill>
                  <a:schemeClr val="tx2">
                    <a:lumMod val="10000"/>
                  </a:schemeClr>
                </a:solidFill>
              </a:rPr>
              <a:t>Fujiwara, K., Nomura, Y., &amp; Taniguchi, H. (2010).  </a:t>
            </a:r>
            <a:r>
              <a:rPr lang="en-US" sz="1600" b="0" i="1" dirty="0" smtClean="0">
                <a:solidFill>
                  <a:schemeClr val="tx2">
                    <a:lumMod val="10000"/>
                  </a:schemeClr>
                </a:solidFill>
              </a:rPr>
              <a:t>A Mailing List Management System Mashing-up with Web Services</a:t>
            </a:r>
            <a:r>
              <a:rPr lang="en-US" sz="1600" b="0" dirty="0" smtClean="0">
                <a:solidFill>
                  <a:schemeClr val="tx2">
                    <a:lumMod val="10000"/>
                  </a:schemeClr>
                </a:solidFill>
              </a:rPr>
              <a:t>. In the proceedings International Conference on Broadband, Wireless Computing, Communication and Applications.</a:t>
            </a:r>
          </a:p>
          <a:p>
            <a:pPr indent="-317500">
              <a:lnSpc>
                <a:spcPct val="115000"/>
              </a:lnSpc>
              <a:buClrTx/>
              <a:buSzPts val="1400"/>
              <a:buFont typeface="Wingdings" pitchFamily="2" charset="2"/>
              <a:buChar char="Ø"/>
            </a:pPr>
            <a:endParaRPr lang="en-US" sz="1600" b="0" dirty="0" smtClean="0">
              <a:solidFill>
                <a:schemeClr val="tx2">
                  <a:lumMod val="10000"/>
                </a:schemeClr>
              </a:solidFill>
            </a:endParaRPr>
          </a:p>
          <a:p>
            <a:pPr indent="-317500">
              <a:lnSpc>
                <a:spcPct val="115000"/>
              </a:lnSpc>
              <a:buClrTx/>
              <a:buSzPts val="1400"/>
              <a:buFont typeface="Wingdings" pitchFamily="2" charset="2"/>
              <a:buChar char="Ø"/>
            </a:pPr>
            <a:r>
              <a:rPr lang="en-US" sz="1600" b="0" dirty="0" err="1" smtClean="0">
                <a:solidFill>
                  <a:schemeClr val="tx2">
                    <a:lumMod val="10000"/>
                  </a:schemeClr>
                </a:solidFill>
              </a:rPr>
              <a:t>Maududie</a:t>
            </a:r>
            <a:r>
              <a:rPr lang="en-US" sz="1600" b="0" dirty="0" smtClean="0">
                <a:solidFill>
                  <a:schemeClr val="tx2">
                    <a:lumMod val="10000"/>
                  </a:schemeClr>
                </a:solidFill>
              </a:rPr>
              <a:t>, A., </a:t>
            </a:r>
            <a:r>
              <a:rPr lang="en-US" sz="1600" b="0" dirty="0" err="1" smtClean="0">
                <a:solidFill>
                  <a:schemeClr val="tx2">
                    <a:lumMod val="10000"/>
                  </a:schemeClr>
                </a:solidFill>
              </a:rPr>
              <a:t>Retnani</a:t>
            </a:r>
            <a:r>
              <a:rPr lang="en-US" sz="1600" b="0" dirty="0" smtClean="0">
                <a:solidFill>
                  <a:schemeClr val="tx2">
                    <a:lumMod val="10000"/>
                  </a:schemeClr>
                </a:solidFill>
              </a:rPr>
              <a:t>, W. E., &amp; </a:t>
            </a:r>
            <a:r>
              <a:rPr lang="en-US" sz="1600" b="0" dirty="0" err="1" smtClean="0">
                <a:solidFill>
                  <a:schemeClr val="tx2">
                    <a:lumMod val="10000"/>
                  </a:schemeClr>
                </a:solidFill>
              </a:rPr>
              <a:t>Rohim</a:t>
            </a:r>
            <a:r>
              <a:rPr lang="en-US" sz="1600" b="0" dirty="0" smtClean="0">
                <a:solidFill>
                  <a:schemeClr val="tx2">
                    <a:lumMod val="10000"/>
                  </a:schemeClr>
                </a:solidFill>
              </a:rPr>
              <a:t>, M. A. (2018). </a:t>
            </a:r>
            <a:r>
              <a:rPr lang="en-US" sz="1600" b="0" i="1" dirty="0" smtClean="0">
                <a:solidFill>
                  <a:schemeClr val="tx2">
                    <a:lumMod val="10000"/>
                  </a:schemeClr>
                </a:solidFill>
              </a:rPr>
              <a:t>An Approach of Web Scraping on News Website based on Regular Expression.</a:t>
            </a:r>
            <a:r>
              <a:rPr lang="en-US" sz="1600" b="0" dirty="0" smtClean="0">
                <a:solidFill>
                  <a:schemeClr val="tx2">
                    <a:lumMod val="10000"/>
                  </a:schemeClr>
                </a:solidFill>
              </a:rPr>
              <a:t> The 2nd East Indonesia Conference on Computer and Information Technology (</a:t>
            </a:r>
            <a:r>
              <a:rPr lang="en-US" sz="1600" b="0" dirty="0" err="1" smtClean="0">
                <a:solidFill>
                  <a:schemeClr val="tx2">
                    <a:lumMod val="10000"/>
                  </a:schemeClr>
                </a:solidFill>
              </a:rPr>
              <a:t>EIConCIT</a:t>
            </a:r>
            <a:r>
              <a:rPr lang="en-US" sz="1600" b="0" dirty="0" smtClean="0">
                <a:solidFill>
                  <a:schemeClr val="tx2">
                    <a:lumMod val="10000"/>
                  </a:schemeClr>
                </a:solidFill>
              </a:rPr>
              <a:t>) 2018 .</a:t>
            </a:r>
          </a:p>
          <a:p>
            <a:pPr indent="-317500">
              <a:lnSpc>
                <a:spcPct val="115000"/>
              </a:lnSpc>
              <a:buClrTx/>
              <a:buSzPts val="1400"/>
              <a:buFont typeface="Wingdings" pitchFamily="2" charset="2"/>
              <a:buChar char="Ø"/>
            </a:pPr>
            <a:endParaRPr lang="en-US" sz="1600" b="0" dirty="0" smtClean="0">
              <a:solidFill>
                <a:schemeClr val="tx2">
                  <a:lumMod val="10000"/>
                </a:schemeClr>
              </a:solidFill>
            </a:endParaRPr>
          </a:p>
          <a:p>
            <a:pPr indent="-317500">
              <a:lnSpc>
                <a:spcPct val="115000"/>
              </a:lnSpc>
              <a:buClrTx/>
              <a:buSzPts val="1400"/>
              <a:buFont typeface="Wingdings" pitchFamily="2" charset="2"/>
              <a:buChar char="Ø"/>
            </a:pPr>
            <a:r>
              <a:rPr lang="en-US" sz="1600" b="0" dirty="0" smtClean="0">
                <a:solidFill>
                  <a:schemeClr val="tx2">
                    <a:lumMod val="10000"/>
                  </a:schemeClr>
                </a:solidFill>
              </a:rPr>
              <a:t>Zhou, Y. C., </a:t>
            </a:r>
            <a:r>
              <a:rPr lang="en-US" sz="1600" b="0" dirty="0" err="1" smtClean="0">
                <a:solidFill>
                  <a:schemeClr val="tx2">
                    <a:lumMod val="10000"/>
                  </a:schemeClr>
                </a:solidFill>
              </a:rPr>
              <a:t>Xue</a:t>
            </a:r>
            <a:r>
              <a:rPr lang="en-US" sz="1600" b="0" dirty="0" smtClean="0">
                <a:solidFill>
                  <a:schemeClr val="tx2">
                    <a:lumMod val="10000"/>
                  </a:schemeClr>
                </a:solidFill>
              </a:rPr>
              <a:t>, L., Liu, X. P., Wang, X. N., Liang, X. X., &amp; Sun, C. H. (</a:t>
            </a:r>
            <a:r>
              <a:rPr lang="en-US" sz="1600" b="0" dirty="0" err="1" smtClean="0">
                <a:solidFill>
                  <a:schemeClr val="tx2">
                    <a:lumMod val="10000"/>
                  </a:schemeClr>
                </a:solidFill>
              </a:rPr>
              <a:t>n.d.</a:t>
            </a:r>
            <a:r>
              <a:rPr lang="en-US" sz="1600" b="0" dirty="0" smtClean="0">
                <a:solidFill>
                  <a:schemeClr val="tx2">
                    <a:lumMod val="10000"/>
                  </a:schemeClr>
                </a:solidFill>
              </a:rPr>
              <a:t>). 2010 IEEE : </a:t>
            </a:r>
            <a:r>
              <a:rPr lang="en-US" sz="1600" b="0" i="1" dirty="0" smtClean="0">
                <a:solidFill>
                  <a:schemeClr val="tx2">
                    <a:lumMod val="10000"/>
                  </a:schemeClr>
                </a:solidFill>
              </a:rPr>
              <a:t>A Self-Service Telecommunication Service Delivery Platform with Platform-as-a-Service Technology</a:t>
            </a:r>
            <a:r>
              <a:rPr lang="en-US" sz="1600" b="0" dirty="0" smtClean="0">
                <a:solidFill>
                  <a:schemeClr val="tx2">
                    <a:lumMod val="10000"/>
                  </a:schemeClr>
                </a:solidFill>
              </a:rPr>
              <a:t>. 6th World Congress on Services. Service Storm</a:t>
            </a:r>
            <a:endParaRPr lang="en-US" sz="1600" b="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393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 idx="2"/>
          </p:nvPr>
        </p:nvSpPr>
        <p:spPr>
          <a:xfrm flipH="1">
            <a:off x="2895600" y="2190750"/>
            <a:ext cx="3294300" cy="577800"/>
          </a:xfrm>
        </p:spPr>
        <p:txBody>
          <a:bodyPr/>
          <a:lstStyle/>
          <a:p>
            <a:pPr algn="ctr"/>
            <a:r>
              <a:rPr lang="en-US" u="sng" dirty="0" smtClean="0"/>
              <a:t>THANKS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830763"/>
            <a:ext cx="9144000" cy="312737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920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ctrTitle" idx="15"/>
          </p:nvPr>
        </p:nvSpPr>
        <p:spPr>
          <a:xfrm rot="-5400000">
            <a:off x="6378350" y="1583700"/>
            <a:ext cx="34875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TABLE OF CONTENTS</a:t>
            </a: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2"/>
          </p:nvPr>
        </p:nvSpPr>
        <p:spPr>
          <a:xfrm>
            <a:off x="2286000" y="105917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 idx="5"/>
          </p:nvPr>
        </p:nvSpPr>
        <p:spPr>
          <a:xfrm>
            <a:off x="2286000" y="275595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06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 idx="8"/>
          </p:nvPr>
        </p:nvSpPr>
        <p:spPr>
          <a:xfrm>
            <a:off x="3981737" y="104775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03</a:t>
            </a:r>
            <a:endParaRPr dirty="0"/>
          </a:p>
        </p:txBody>
      </p:sp>
      <p:sp>
        <p:nvSpPr>
          <p:cNvPr id="139" name="Google Shape;139;p19"/>
          <p:cNvSpPr txBox="1">
            <a:spLocks noGrp="1"/>
          </p:cNvSpPr>
          <p:nvPr>
            <p:ph type="ctrTitle" idx="6"/>
          </p:nvPr>
        </p:nvSpPr>
        <p:spPr>
          <a:xfrm>
            <a:off x="3773700" y="1652150"/>
            <a:ext cx="2322300" cy="7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Proposed </a:t>
            </a:r>
            <a:br>
              <a:rPr lang="es" dirty="0" smtClean="0"/>
            </a:br>
            <a:r>
              <a:rPr lang="es" dirty="0" smtClean="0"/>
              <a:t>System</a:t>
            </a:r>
            <a:endParaRPr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ctrTitle" idx="16"/>
          </p:nvPr>
        </p:nvSpPr>
        <p:spPr>
          <a:xfrm>
            <a:off x="228600" y="1730950"/>
            <a:ext cx="2392800" cy="4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Abstract</a:t>
            </a:r>
            <a:endParaRPr dirty="0"/>
          </a:p>
        </p:txBody>
      </p:sp>
      <p:sp>
        <p:nvSpPr>
          <p:cNvPr id="144" name="Google Shape;144;p19"/>
          <p:cNvSpPr txBox="1">
            <a:spLocks noGrp="1"/>
          </p:cNvSpPr>
          <p:nvPr>
            <p:ph type="title" idx="18"/>
          </p:nvPr>
        </p:nvSpPr>
        <p:spPr>
          <a:xfrm>
            <a:off x="548162" y="105917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</a:t>
            </a:r>
            <a:endParaRPr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ctrTitle" idx="19"/>
          </p:nvPr>
        </p:nvSpPr>
        <p:spPr>
          <a:xfrm>
            <a:off x="344700" y="34861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lt1"/>
                </a:solidFill>
              </a:rPr>
              <a:t>Use Case </a:t>
            </a:r>
            <a:br>
              <a:rPr lang="es" dirty="0" smtClean="0">
                <a:solidFill>
                  <a:schemeClr val="lt1"/>
                </a:solidFill>
              </a:rPr>
            </a:br>
            <a:r>
              <a:rPr lang="es" dirty="0" smtClean="0">
                <a:solidFill>
                  <a:schemeClr val="lt1"/>
                </a:solidFill>
              </a:rPr>
              <a:t>Diagram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title" idx="21"/>
          </p:nvPr>
        </p:nvSpPr>
        <p:spPr>
          <a:xfrm>
            <a:off x="588062" y="264795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05</a:t>
            </a:r>
            <a:endParaRPr dirty="0"/>
          </a:p>
        </p:txBody>
      </p:sp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2362200" y="1841550"/>
            <a:ext cx="1676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Problem Statement</a:t>
            </a:r>
            <a:endParaRPr dirty="0"/>
          </a:p>
        </p:txBody>
      </p:sp>
      <p:sp>
        <p:nvSpPr>
          <p:cNvPr id="150" name="Google Shape;150;p19"/>
          <p:cNvSpPr txBox="1">
            <a:spLocks noGrp="1"/>
          </p:cNvSpPr>
          <p:nvPr>
            <p:ph type="ctrTitle" idx="3"/>
          </p:nvPr>
        </p:nvSpPr>
        <p:spPr>
          <a:xfrm>
            <a:off x="2133600" y="3486150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Activity </a:t>
            </a:r>
            <a:br>
              <a:rPr lang="es" dirty="0" smtClean="0"/>
            </a:br>
            <a:r>
              <a:rPr lang="es" dirty="0" smtClean="0"/>
              <a:t>Diagram</a:t>
            </a:r>
            <a:endParaRPr dirty="0"/>
          </a:p>
        </p:txBody>
      </p:sp>
      <p:sp>
        <p:nvSpPr>
          <p:cNvPr id="15" name="Google Shape;136;p19"/>
          <p:cNvSpPr txBox="1">
            <a:spLocks/>
          </p:cNvSpPr>
          <p:nvPr/>
        </p:nvSpPr>
        <p:spPr>
          <a:xfrm>
            <a:off x="5694475" y="1047750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"/>
              <a:buNone/>
              <a:defRPr sz="60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" dirty="0" smtClean="0"/>
              <a:t>04</a:t>
            </a:r>
            <a:endParaRPr lang="es" dirty="0"/>
          </a:p>
        </p:txBody>
      </p:sp>
      <p:sp>
        <p:nvSpPr>
          <p:cNvPr id="16" name="Google Shape;138;p19"/>
          <p:cNvSpPr txBox="1">
            <a:spLocks/>
          </p:cNvSpPr>
          <p:nvPr/>
        </p:nvSpPr>
        <p:spPr>
          <a:xfrm>
            <a:off x="5713800" y="2738280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"/>
              <a:buNone/>
              <a:defRPr sz="60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" dirty="0" smtClean="0"/>
              <a:t>08</a:t>
            </a:r>
            <a:endParaRPr lang="es" dirty="0"/>
          </a:p>
        </p:txBody>
      </p:sp>
      <p:sp>
        <p:nvSpPr>
          <p:cNvPr id="17" name="Google Shape;139;p19"/>
          <p:cNvSpPr txBox="1">
            <a:spLocks/>
          </p:cNvSpPr>
          <p:nvPr/>
        </p:nvSpPr>
        <p:spPr>
          <a:xfrm>
            <a:off x="5450100" y="1657350"/>
            <a:ext cx="2322300" cy="5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19" name="Google Shape;141;p19"/>
          <p:cNvSpPr txBox="1">
            <a:spLocks/>
          </p:cNvSpPr>
          <p:nvPr/>
        </p:nvSpPr>
        <p:spPr>
          <a:xfrm>
            <a:off x="5754900" y="3331250"/>
            <a:ext cx="1788900" cy="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Tools &amp; Packages</a:t>
            </a:r>
            <a:endParaRPr lang="en-US" dirty="0"/>
          </a:p>
        </p:txBody>
      </p:sp>
      <p:sp>
        <p:nvSpPr>
          <p:cNvPr id="18" name="Google Shape;138;p19"/>
          <p:cNvSpPr txBox="1">
            <a:spLocks/>
          </p:cNvSpPr>
          <p:nvPr/>
        </p:nvSpPr>
        <p:spPr>
          <a:xfrm>
            <a:off x="4037400" y="2679750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"/>
              <a:buNone/>
              <a:defRPr sz="60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 b="0" i="0" u="none" strike="noStrike" cap="non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" dirty="0" smtClean="0"/>
              <a:t>07</a:t>
            </a:r>
            <a:endParaRPr lang="es" dirty="0"/>
          </a:p>
        </p:txBody>
      </p:sp>
      <p:sp>
        <p:nvSpPr>
          <p:cNvPr id="20" name="Google Shape;141;p19"/>
          <p:cNvSpPr txBox="1">
            <a:spLocks/>
          </p:cNvSpPr>
          <p:nvPr/>
        </p:nvSpPr>
        <p:spPr>
          <a:xfrm>
            <a:off x="4078500" y="3317120"/>
            <a:ext cx="1788900" cy="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  <a:defRPr sz="16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 smtClean="0"/>
              <a:t>Mailer </a:t>
            </a:r>
          </a:p>
          <a:p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3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1143000" y="2390400"/>
            <a:ext cx="7010399" cy="1933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The updates in a website can be monitored with scraper script that can act as a reliable system for alerting, which saves time and act vigilant at times of critical updates.</a:t>
            </a:r>
            <a:endParaRPr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8610599" y="4830281"/>
            <a:ext cx="533275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4" name="Google Shape;132;p18"/>
          <p:cNvSpPr txBox="1">
            <a:spLocks/>
          </p:cNvSpPr>
          <p:nvPr/>
        </p:nvSpPr>
        <p:spPr>
          <a:xfrm>
            <a:off x="3276600" y="863250"/>
            <a:ext cx="26670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4800" u="sng" dirty="0" smtClean="0">
                <a:solidFill>
                  <a:schemeClr val="bg2">
                    <a:lumMod val="50000"/>
                  </a:schemeClr>
                </a:solidFill>
              </a:rPr>
              <a:t>Abstract</a:t>
            </a:r>
            <a:endParaRPr lang="en-US" sz="48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Google Shape;25;p4"/>
          <p:cNvSpPr txBox="1"/>
          <p:nvPr/>
        </p:nvSpPr>
        <p:spPr>
          <a:xfrm>
            <a:off x="3593400" y="153705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accent6"/>
                </a:solidFill>
              </a:rPr>
              <a:t>“</a:t>
            </a:r>
            <a:endParaRPr sz="9600" b="1" dirty="0">
              <a:solidFill>
                <a:schemeClr val="accent6"/>
              </a:solidFill>
            </a:endParaRPr>
          </a:p>
        </p:txBody>
      </p:sp>
      <p:sp>
        <p:nvSpPr>
          <p:cNvPr id="6" name="Google Shape;26;p4"/>
          <p:cNvSpPr/>
          <p:nvPr/>
        </p:nvSpPr>
        <p:spPr>
          <a:xfrm>
            <a:off x="5723283" y="1955306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7;p4"/>
          <p:cNvSpPr/>
          <p:nvPr/>
        </p:nvSpPr>
        <p:spPr>
          <a:xfrm>
            <a:off x="7434177" y="1955306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8;p4"/>
          <p:cNvSpPr/>
          <p:nvPr/>
        </p:nvSpPr>
        <p:spPr>
          <a:xfrm>
            <a:off x="0" y="1955306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9;p4"/>
          <p:cNvSpPr/>
          <p:nvPr/>
        </p:nvSpPr>
        <p:spPr>
          <a:xfrm>
            <a:off x="1710425" y="1955306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6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"/>
            <a:ext cx="9144000" cy="1582366"/>
          </a:xfrm>
          <a:prstGeom prst="rect">
            <a:avLst/>
          </a:prstGeom>
        </p:spPr>
      </p:pic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685800" y="447069"/>
            <a:ext cx="5561100" cy="7861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002060"/>
                </a:solidFill>
              </a:rPr>
              <a:t>Problem Statement</a:t>
            </a:r>
            <a:endParaRPr u="sng" dirty="0">
              <a:solidFill>
                <a:srgbClr val="002060"/>
              </a:solidFill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4294967295"/>
          </p:nvPr>
        </p:nvSpPr>
        <p:spPr>
          <a:xfrm>
            <a:off x="838200" y="1962150"/>
            <a:ext cx="6172200" cy="2009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Lato" pitchFamily="34" charset="0"/>
                <a:cs typeface="Times New Roman" pitchFamily="18" charset="0"/>
              </a:rPr>
              <a:t>To build an alert system that continuously monitors and scrapes the events from websites, which then pushes it through some medium for users</a:t>
            </a:r>
            <a:endParaRPr sz="2400" dirty="0">
              <a:latin typeface="Lato" pitchFamily="34" charset="0"/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45" name="Google Shape;638;p37"/>
          <p:cNvGrpSpPr/>
          <p:nvPr/>
        </p:nvGrpSpPr>
        <p:grpSpPr>
          <a:xfrm>
            <a:off x="7714753" y="285750"/>
            <a:ext cx="646901" cy="614910"/>
            <a:chOff x="5926225" y="921350"/>
            <a:chExt cx="517800" cy="504350"/>
          </a:xfrm>
        </p:grpSpPr>
        <p:sp>
          <p:nvSpPr>
            <p:cNvPr id="46" name="Google Shape;639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40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641;p37"/>
          <p:cNvSpPr/>
          <p:nvPr/>
        </p:nvSpPr>
        <p:spPr>
          <a:xfrm>
            <a:off x="8133450" y="715383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541;p37"/>
          <p:cNvGrpSpPr/>
          <p:nvPr/>
        </p:nvGrpSpPr>
        <p:grpSpPr>
          <a:xfrm>
            <a:off x="7875872" y="418222"/>
            <a:ext cx="324661" cy="338956"/>
            <a:chOff x="3294650" y="3652450"/>
            <a:chExt cx="388350" cy="405450"/>
          </a:xfrm>
        </p:grpSpPr>
        <p:sp>
          <p:nvSpPr>
            <p:cNvPr id="50" name="Google Shape;542;p3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43;p3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44;p3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1029;p38"/>
          <p:cNvGrpSpPr/>
          <p:nvPr/>
        </p:nvGrpSpPr>
        <p:grpSpPr>
          <a:xfrm>
            <a:off x="8161347" y="1897359"/>
            <a:ext cx="373053" cy="445791"/>
            <a:chOff x="8095060" y="5664590"/>
            <a:chExt cx="497404" cy="594389"/>
          </a:xfrm>
        </p:grpSpPr>
        <p:grpSp>
          <p:nvGrpSpPr>
            <p:cNvPr id="86" name="Google Shape;1030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99" name="Google Shape;1031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32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33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" name="Google Shape;1034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96" name="Google Shape;1035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1036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1037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" name="Google Shape;1038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93" name="Google Shape;1039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1040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1041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" name="Google Shape;1042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90" name="Google Shape;1043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1044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1045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0" name="Google Shape;625;p37"/>
          <p:cNvSpPr/>
          <p:nvPr/>
        </p:nvSpPr>
        <p:spPr>
          <a:xfrm rot="4901160">
            <a:off x="8166324" y="1058766"/>
            <a:ext cx="135307" cy="75052"/>
          </a:xfrm>
          <a:custGeom>
            <a:avLst/>
            <a:gdLst/>
            <a:ahLst/>
            <a:cxnLst/>
            <a:rect l="l" t="t" r="r" b="b"/>
            <a:pathLst>
              <a:path w="6474" h="3591" extrusionOk="0">
                <a:moveTo>
                  <a:pt x="4592" y="0"/>
                </a:moveTo>
                <a:lnTo>
                  <a:pt x="4422" y="25"/>
                </a:lnTo>
                <a:lnTo>
                  <a:pt x="4251" y="73"/>
                </a:lnTo>
                <a:lnTo>
                  <a:pt x="4080" y="122"/>
                </a:lnTo>
                <a:lnTo>
                  <a:pt x="3884" y="196"/>
                </a:lnTo>
                <a:lnTo>
                  <a:pt x="3713" y="293"/>
                </a:lnTo>
                <a:lnTo>
                  <a:pt x="3567" y="391"/>
                </a:lnTo>
                <a:lnTo>
                  <a:pt x="3420" y="513"/>
                </a:lnTo>
                <a:lnTo>
                  <a:pt x="3298" y="660"/>
                </a:lnTo>
                <a:lnTo>
                  <a:pt x="3200" y="806"/>
                </a:lnTo>
                <a:lnTo>
                  <a:pt x="3103" y="953"/>
                </a:lnTo>
                <a:lnTo>
                  <a:pt x="3029" y="1124"/>
                </a:lnTo>
                <a:lnTo>
                  <a:pt x="99" y="757"/>
                </a:lnTo>
                <a:lnTo>
                  <a:pt x="74" y="1221"/>
                </a:lnTo>
                <a:lnTo>
                  <a:pt x="1" y="1661"/>
                </a:lnTo>
                <a:lnTo>
                  <a:pt x="2907" y="2027"/>
                </a:lnTo>
                <a:lnTo>
                  <a:pt x="2932" y="2223"/>
                </a:lnTo>
                <a:lnTo>
                  <a:pt x="3005" y="2418"/>
                </a:lnTo>
                <a:lnTo>
                  <a:pt x="3078" y="2565"/>
                </a:lnTo>
                <a:lnTo>
                  <a:pt x="3152" y="2736"/>
                </a:lnTo>
                <a:lnTo>
                  <a:pt x="3249" y="2882"/>
                </a:lnTo>
                <a:lnTo>
                  <a:pt x="3371" y="3004"/>
                </a:lnTo>
                <a:lnTo>
                  <a:pt x="3493" y="3126"/>
                </a:lnTo>
                <a:lnTo>
                  <a:pt x="3616" y="3248"/>
                </a:lnTo>
                <a:lnTo>
                  <a:pt x="3762" y="3346"/>
                </a:lnTo>
                <a:lnTo>
                  <a:pt x="3909" y="3419"/>
                </a:lnTo>
                <a:lnTo>
                  <a:pt x="4080" y="3493"/>
                </a:lnTo>
                <a:lnTo>
                  <a:pt x="4251" y="3541"/>
                </a:lnTo>
                <a:lnTo>
                  <a:pt x="4422" y="3566"/>
                </a:lnTo>
                <a:lnTo>
                  <a:pt x="4592" y="3590"/>
                </a:lnTo>
                <a:lnTo>
                  <a:pt x="4763" y="3590"/>
                </a:lnTo>
                <a:lnTo>
                  <a:pt x="4934" y="3566"/>
                </a:lnTo>
                <a:lnTo>
                  <a:pt x="5105" y="3541"/>
                </a:lnTo>
                <a:lnTo>
                  <a:pt x="5276" y="3468"/>
                </a:lnTo>
                <a:lnTo>
                  <a:pt x="5447" y="3419"/>
                </a:lnTo>
                <a:lnTo>
                  <a:pt x="5618" y="3322"/>
                </a:lnTo>
                <a:lnTo>
                  <a:pt x="5765" y="3224"/>
                </a:lnTo>
                <a:lnTo>
                  <a:pt x="5887" y="3102"/>
                </a:lnTo>
                <a:lnTo>
                  <a:pt x="6009" y="2980"/>
                </a:lnTo>
                <a:lnTo>
                  <a:pt x="6131" y="2858"/>
                </a:lnTo>
                <a:lnTo>
                  <a:pt x="6204" y="2711"/>
                </a:lnTo>
                <a:lnTo>
                  <a:pt x="6302" y="2565"/>
                </a:lnTo>
                <a:lnTo>
                  <a:pt x="6351" y="2394"/>
                </a:lnTo>
                <a:lnTo>
                  <a:pt x="6400" y="2223"/>
                </a:lnTo>
                <a:lnTo>
                  <a:pt x="6449" y="2076"/>
                </a:lnTo>
                <a:lnTo>
                  <a:pt x="6473" y="1881"/>
                </a:lnTo>
                <a:lnTo>
                  <a:pt x="6473" y="1710"/>
                </a:lnTo>
                <a:lnTo>
                  <a:pt x="6449" y="1539"/>
                </a:lnTo>
                <a:lnTo>
                  <a:pt x="6424" y="1368"/>
                </a:lnTo>
                <a:lnTo>
                  <a:pt x="6351" y="1197"/>
                </a:lnTo>
                <a:lnTo>
                  <a:pt x="6278" y="1026"/>
                </a:lnTo>
                <a:lnTo>
                  <a:pt x="6204" y="855"/>
                </a:lnTo>
                <a:lnTo>
                  <a:pt x="6107" y="708"/>
                </a:lnTo>
                <a:lnTo>
                  <a:pt x="5985" y="586"/>
                </a:lnTo>
                <a:lnTo>
                  <a:pt x="5862" y="464"/>
                </a:lnTo>
                <a:lnTo>
                  <a:pt x="5740" y="342"/>
                </a:lnTo>
                <a:lnTo>
                  <a:pt x="5594" y="269"/>
                </a:lnTo>
                <a:lnTo>
                  <a:pt x="5447" y="171"/>
                </a:lnTo>
                <a:lnTo>
                  <a:pt x="5276" y="122"/>
                </a:lnTo>
                <a:lnTo>
                  <a:pt x="5105" y="73"/>
                </a:lnTo>
                <a:lnTo>
                  <a:pt x="4934" y="25"/>
                </a:lnTo>
                <a:lnTo>
                  <a:pt x="4763" y="25"/>
                </a:lnTo>
                <a:lnTo>
                  <a:pt x="45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625;p37"/>
          <p:cNvSpPr/>
          <p:nvPr/>
        </p:nvSpPr>
        <p:spPr>
          <a:xfrm rot="4843831">
            <a:off x="8225234" y="1182705"/>
            <a:ext cx="203702" cy="108920"/>
          </a:xfrm>
          <a:custGeom>
            <a:avLst/>
            <a:gdLst/>
            <a:ahLst/>
            <a:cxnLst/>
            <a:rect l="l" t="t" r="r" b="b"/>
            <a:pathLst>
              <a:path w="6474" h="3591" extrusionOk="0">
                <a:moveTo>
                  <a:pt x="4592" y="0"/>
                </a:moveTo>
                <a:lnTo>
                  <a:pt x="4422" y="25"/>
                </a:lnTo>
                <a:lnTo>
                  <a:pt x="4251" y="73"/>
                </a:lnTo>
                <a:lnTo>
                  <a:pt x="4080" y="122"/>
                </a:lnTo>
                <a:lnTo>
                  <a:pt x="3884" y="196"/>
                </a:lnTo>
                <a:lnTo>
                  <a:pt x="3713" y="293"/>
                </a:lnTo>
                <a:lnTo>
                  <a:pt x="3567" y="391"/>
                </a:lnTo>
                <a:lnTo>
                  <a:pt x="3420" y="513"/>
                </a:lnTo>
                <a:lnTo>
                  <a:pt x="3298" y="660"/>
                </a:lnTo>
                <a:lnTo>
                  <a:pt x="3200" y="806"/>
                </a:lnTo>
                <a:lnTo>
                  <a:pt x="3103" y="953"/>
                </a:lnTo>
                <a:lnTo>
                  <a:pt x="3029" y="1124"/>
                </a:lnTo>
                <a:lnTo>
                  <a:pt x="99" y="757"/>
                </a:lnTo>
                <a:lnTo>
                  <a:pt x="74" y="1221"/>
                </a:lnTo>
                <a:lnTo>
                  <a:pt x="1" y="1661"/>
                </a:lnTo>
                <a:lnTo>
                  <a:pt x="2907" y="2027"/>
                </a:lnTo>
                <a:lnTo>
                  <a:pt x="2932" y="2223"/>
                </a:lnTo>
                <a:lnTo>
                  <a:pt x="3005" y="2418"/>
                </a:lnTo>
                <a:lnTo>
                  <a:pt x="3078" y="2565"/>
                </a:lnTo>
                <a:lnTo>
                  <a:pt x="3152" y="2736"/>
                </a:lnTo>
                <a:lnTo>
                  <a:pt x="3249" y="2882"/>
                </a:lnTo>
                <a:lnTo>
                  <a:pt x="3371" y="3004"/>
                </a:lnTo>
                <a:lnTo>
                  <a:pt x="3493" y="3126"/>
                </a:lnTo>
                <a:lnTo>
                  <a:pt x="3616" y="3248"/>
                </a:lnTo>
                <a:lnTo>
                  <a:pt x="3762" y="3346"/>
                </a:lnTo>
                <a:lnTo>
                  <a:pt x="3909" y="3419"/>
                </a:lnTo>
                <a:lnTo>
                  <a:pt x="4080" y="3493"/>
                </a:lnTo>
                <a:lnTo>
                  <a:pt x="4251" y="3541"/>
                </a:lnTo>
                <a:lnTo>
                  <a:pt x="4422" y="3566"/>
                </a:lnTo>
                <a:lnTo>
                  <a:pt x="4592" y="3590"/>
                </a:lnTo>
                <a:lnTo>
                  <a:pt x="4763" y="3590"/>
                </a:lnTo>
                <a:lnTo>
                  <a:pt x="4934" y="3566"/>
                </a:lnTo>
                <a:lnTo>
                  <a:pt x="5105" y="3541"/>
                </a:lnTo>
                <a:lnTo>
                  <a:pt x="5276" y="3468"/>
                </a:lnTo>
                <a:lnTo>
                  <a:pt x="5447" y="3419"/>
                </a:lnTo>
                <a:lnTo>
                  <a:pt x="5618" y="3322"/>
                </a:lnTo>
                <a:lnTo>
                  <a:pt x="5765" y="3224"/>
                </a:lnTo>
                <a:lnTo>
                  <a:pt x="5887" y="3102"/>
                </a:lnTo>
                <a:lnTo>
                  <a:pt x="6009" y="2980"/>
                </a:lnTo>
                <a:lnTo>
                  <a:pt x="6131" y="2858"/>
                </a:lnTo>
                <a:lnTo>
                  <a:pt x="6204" y="2711"/>
                </a:lnTo>
                <a:lnTo>
                  <a:pt x="6302" y="2565"/>
                </a:lnTo>
                <a:lnTo>
                  <a:pt x="6351" y="2394"/>
                </a:lnTo>
                <a:lnTo>
                  <a:pt x="6400" y="2223"/>
                </a:lnTo>
                <a:lnTo>
                  <a:pt x="6449" y="2076"/>
                </a:lnTo>
                <a:lnTo>
                  <a:pt x="6473" y="1881"/>
                </a:lnTo>
                <a:lnTo>
                  <a:pt x="6473" y="1710"/>
                </a:lnTo>
                <a:lnTo>
                  <a:pt x="6449" y="1539"/>
                </a:lnTo>
                <a:lnTo>
                  <a:pt x="6424" y="1368"/>
                </a:lnTo>
                <a:lnTo>
                  <a:pt x="6351" y="1197"/>
                </a:lnTo>
                <a:lnTo>
                  <a:pt x="6278" y="1026"/>
                </a:lnTo>
                <a:lnTo>
                  <a:pt x="6204" y="855"/>
                </a:lnTo>
                <a:lnTo>
                  <a:pt x="6107" y="708"/>
                </a:lnTo>
                <a:lnTo>
                  <a:pt x="5985" y="586"/>
                </a:lnTo>
                <a:lnTo>
                  <a:pt x="5862" y="464"/>
                </a:lnTo>
                <a:lnTo>
                  <a:pt x="5740" y="342"/>
                </a:lnTo>
                <a:lnTo>
                  <a:pt x="5594" y="269"/>
                </a:lnTo>
                <a:lnTo>
                  <a:pt x="5447" y="171"/>
                </a:lnTo>
                <a:lnTo>
                  <a:pt x="5276" y="122"/>
                </a:lnTo>
                <a:lnTo>
                  <a:pt x="5105" y="73"/>
                </a:lnTo>
                <a:lnTo>
                  <a:pt x="4934" y="25"/>
                </a:lnTo>
                <a:lnTo>
                  <a:pt x="4763" y="25"/>
                </a:lnTo>
                <a:lnTo>
                  <a:pt x="45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625;p37"/>
          <p:cNvSpPr/>
          <p:nvPr/>
        </p:nvSpPr>
        <p:spPr>
          <a:xfrm rot="5099438">
            <a:off x="8347256" y="1080896"/>
            <a:ext cx="135307" cy="75052"/>
          </a:xfrm>
          <a:custGeom>
            <a:avLst/>
            <a:gdLst/>
            <a:ahLst/>
            <a:cxnLst/>
            <a:rect l="l" t="t" r="r" b="b"/>
            <a:pathLst>
              <a:path w="6474" h="3591" extrusionOk="0">
                <a:moveTo>
                  <a:pt x="4592" y="0"/>
                </a:moveTo>
                <a:lnTo>
                  <a:pt x="4422" y="25"/>
                </a:lnTo>
                <a:lnTo>
                  <a:pt x="4251" y="73"/>
                </a:lnTo>
                <a:lnTo>
                  <a:pt x="4080" y="122"/>
                </a:lnTo>
                <a:lnTo>
                  <a:pt x="3884" y="196"/>
                </a:lnTo>
                <a:lnTo>
                  <a:pt x="3713" y="293"/>
                </a:lnTo>
                <a:lnTo>
                  <a:pt x="3567" y="391"/>
                </a:lnTo>
                <a:lnTo>
                  <a:pt x="3420" y="513"/>
                </a:lnTo>
                <a:lnTo>
                  <a:pt x="3298" y="660"/>
                </a:lnTo>
                <a:lnTo>
                  <a:pt x="3200" y="806"/>
                </a:lnTo>
                <a:lnTo>
                  <a:pt x="3103" y="953"/>
                </a:lnTo>
                <a:lnTo>
                  <a:pt x="3029" y="1124"/>
                </a:lnTo>
                <a:lnTo>
                  <a:pt x="99" y="757"/>
                </a:lnTo>
                <a:lnTo>
                  <a:pt x="74" y="1221"/>
                </a:lnTo>
                <a:lnTo>
                  <a:pt x="1" y="1661"/>
                </a:lnTo>
                <a:lnTo>
                  <a:pt x="2907" y="2027"/>
                </a:lnTo>
                <a:lnTo>
                  <a:pt x="2932" y="2223"/>
                </a:lnTo>
                <a:lnTo>
                  <a:pt x="3005" y="2418"/>
                </a:lnTo>
                <a:lnTo>
                  <a:pt x="3078" y="2565"/>
                </a:lnTo>
                <a:lnTo>
                  <a:pt x="3152" y="2736"/>
                </a:lnTo>
                <a:lnTo>
                  <a:pt x="3249" y="2882"/>
                </a:lnTo>
                <a:lnTo>
                  <a:pt x="3371" y="3004"/>
                </a:lnTo>
                <a:lnTo>
                  <a:pt x="3493" y="3126"/>
                </a:lnTo>
                <a:lnTo>
                  <a:pt x="3616" y="3248"/>
                </a:lnTo>
                <a:lnTo>
                  <a:pt x="3762" y="3346"/>
                </a:lnTo>
                <a:lnTo>
                  <a:pt x="3909" y="3419"/>
                </a:lnTo>
                <a:lnTo>
                  <a:pt x="4080" y="3493"/>
                </a:lnTo>
                <a:lnTo>
                  <a:pt x="4251" y="3541"/>
                </a:lnTo>
                <a:lnTo>
                  <a:pt x="4422" y="3566"/>
                </a:lnTo>
                <a:lnTo>
                  <a:pt x="4592" y="3590"/>
                </a:lnTo>
                <a:lnTo>
                  <a:pt x="4763" y="3590"/>
                </a:lnTo>
                <a:lnTo>
                  <a:pt x="4934" y="3566"/>
                </a:lnTo>
                <a:lnTo>
                  <a:pt x="5105" y="3541"/>
                </a:lnTo>
                <a:lnTo>
                  <a:pt x="5276" y="3468"/>
                </a:lnTo>
                <a:lnTo>
                  <a:pt x="5447" y="3419"/>
                </a:lnTo>
                <a:lnTo>
                  <a:pt x="5618" y="3322"/>
                </a:lnTo>
                <a:lnTo>
                  <a:pt x="5765" y="3224"/>
                </a:lnTo>
                <a:lnTo>
                  <a:pt x="5887" y="3102"/>
                </a:lnTo>
                <a:lnTo>
                  <a:pt x="6009" y="2980"/>
                </a:lnTo>
                <a:lnTo>
                  <a:pt x="6131" y="2858"/>
                </a:lnTo>
                <a:lnTo>
                  <a:pt x="6204" y="2711"/>
                </a:lnTo>
                <a:lnTo>
                  <a:pt x="6302" y="2565"/>
                </a:lnTo>
                <a:lnTo>
                  <a:pt x="6351" y="2394"/>
                </a:lnTo>
                <a:lnTo>
                  <a:pt x="6400" y="2223"/>
                </a:lnTo>
                <a:lnTo>
                  <a:pt x="6449" y="2076"/>
                </a:lnTo>
                <a:lnTo>
                  <a:pt x="6473" y="1881"/>
                </a:lnTo>
                <a:lnTo>
                  <a:pt x="6473" y="1710"/>
                </a:lnTo>
                <a:lnTo>
                  <a:pt x="6449" y="1539"/>
                </a:lnTo>
                <a:lnTo>
                  <a:pt x="6424" y="1368"/>
                </a:lnTo>
                <a:lnTo>
                  <a:pt x="6351" y="1197"/>
                </a:lnTo>
                <a:lnTo>
                  <a:pt x="6278" y="1026"/>
                </a:lnTo>
                <a:lnTo>
                  <a:pt x="6204" y="855"/>
                </a:lnTo>
                <a:lnTo>
                  <a:pt x="6107" y="708"/>
                </a:lnTo>
                <a:lnTo>
                  <a:pt x="5985" y="586"/>
                </a:lnTo>
                <a:lnTo>
                  <a:pt x="5862" y="464"/>
                </a:lnTo>
                <a:lnTo>
                  <a:pt x="5740" y="342"/>
                </a:lnTo>
                <a:lnTo>
                  <a:pt x="5594" y="269"/>
                </a:lnTo>
                <a:lnTo>
                  <a:pt x="5447" y="171"/>
                </a:lnTo>
                <a:lnTo>
                  <a:pt x="5276" y="122"/>
                </a:lnTo>
                <a:lnTo>
                  <a:pt x="5105" y="73"/>
                </a:lnTo>
                <a:lnTo>
                  <a:pt x="4934" y="25"/>
                </a:lnTo>
                <a:lnTo>
                  <a:pt x="4763" y="25"/>
                </a:lnTo>
                <a:lnTo>
                  <a:pt x="45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625;p37"/>
          <p:cNvSpPr/>
          <p:nvPr/>
        </p:nvSpPr>
        <p:spPr>
          <a:xfrm rot="5082939">
            <a:off x="8339365" y="1320041"/>
            <a:ext cx="206719" cy="102847"/>
          </a:xfrm>
          <a:custGeom>
            <a:avLst/>
            <a:gdLst/>
            <a:ahLst/>
            <a:cxnLst/>
            <a:rect l="l" t="t" r="r" b="b"/>
            <a:pathLst>
              <a:path w="6474" h="3591" extrusionOk="0">
                <a:moveTo>
                  <a:pt x="4592" y="0"/>
                </a:moveTo>
                <a:lnTo>
                  <a:pt x="4422" y="25"/>
                </a:lnTo>
                <a:lnTo>
                  <a:pt x="4251" y="73"/>
                </a:lnTo>
                <a:lnTo>
                  <a:pt x="4080" y="122"/>
                </a:lnTo>
                <a:lnTo>
                  <a:pt x="3884" y="196"/>
                </a:lnTo>
                <a:lnTo>
                  <a:pt x="3713" y="293"/>
                </a:lnTo>
                <a:lnTo>
                  <a:pt x="3567" y="391"/>
                </a:lnTo>
                <a:lnTo>
                  <a:pt x="3420" y="513"/>
                </a:lnTo>
                <a:lnTo>
                  <a:pt x="3298" y="660"/>
                </a:lnTo>
                <a:lnTo>
                  <a:pt x="3200" y="806"/>
                </a:lnTo>
                <a:lnTo>
                  <a:pt x="3103" y="953"/>
                </a:lnTo>
                <a:lnTo>
                  <a:pt x="3029" y="1124"/>
                </a:lnTo>
                <a:lnTo>
                  <a:pt x="99" y="757"/>
                </a:lnTo>
                <a:lnTo>
                  <a:pt x="74" y="1221"/>
                </a:lnTo>
                <a:lnTo>
                  <a:pt x="1" y="1661"/>
                </a:lnTo>
                <a:lnTo>
                  <a:pt x="2907" y="2027"/>
                </a:lnTo>
                <a:lnTo>
                  <a:pt x="2932" y="2223"/>
                </a:lnTo>
                <a:lnTo>
                  <a:pt x="3005" y="2418"/>
                </a:lnTo>
                <a:lnTo>
                  <a:pt x="3078" y="2565"/>
                </a:lnTo>
                <a:lnTo>
                  <a:pt x="3152" y="2736"/>
                </a:lnTo>
                <a:lnTo>
                  <a:pt x="3249" y="2882"/>
                </a:lnTo>
                <a:lnTo>
                  <a:pt x="3371" y="3004"/>
                </a:lnTo>
                <a:lnTo>
                  <a:pt x="3493" y="3126"/>
                </a:lnTo>
                <a:lnTo>
                  <a:pt x="3616" y="3248"/>
                </a:lnTo>
                <a:lnTo>
                  <a:pt x="3762" y="3346"/>
                </a:lnTo>
                <a:lnTo>
                  <a:pt x="3909" y="3419"/>
                </a:lnTo>
                <a:lnTo>
                  <a:pt x="4080" y="3493"/>
                </a:lnTo>
                <a:lnTo>
                  <a:pt x="4251" y="3541"/>
                </a:lnTo>
                <a:lnTo>
                  <a:pt x="4422" y="3566"/>
                </a:lnTo>
                <a:lnTo>
                  <a:pt x="4592" y="3590"/>
                </a:lnTo>
                <a:lnTo>
                  <a:pt x="4763" y="3590"/>
                </a:lnTo>
                <a:lnTo>
                  <a:pt x="4934" y="3566"/>
                </a:lnTo>
                <a:lnTo>
                  <a:pt x="5105" y="3541"/>
                </a:lnTo>
                <a:lnTo>
                  <a:pt x="5276" y="3468"/>
                </a:lnTo>
                <a:lnTo>
                  <a:pt x="5447" y="3419"/>
                </a:lnTo>
                <a:lnTo>
                  <a:pt x="5618" y="3322"/>
                </a:lnTo>
                <a:lnTo>
                  <a:pt x="5765" y="3224"/>
                </a:lnTo>
                <a:lnTo>
                  <a:pt x="5887" y="3102"/>
                </a:lnTo>
                <a:lnTo>
                  <a:pt x="6009" y="2980"/>
                </a:lnTo>
                <a:lnTo>
                  <a:pt x="6131" y="2858"/>
                </a:lnTo>
                <a:lnTo>
                  <a:pt x="6204" y="2711"/>
                </a:lnTo>
                <a:lnTo>
                  <a:pt x="6302" y="2565"/>
                </a:lnTo>
                <a:lnTo>
                  <a:pt x="6351" y="2394"/>
                </a:lnTo>
                <a:lnTo>
                  <a:pt x="6400" y="2223"/>
                </a:lnTo>
                <a:lnTo>
                  <a:pt x="6449" y="2076"/>
                </a:lnTo>
                <a:lnTo>
                  <a:pt x="6473" y="1881"/>
                </a:lnTo>
                <a:lnTo>
                  <a:pt x="6473" y="1710"/>
                </a:lnTo>
                <a:lnTo>
                  <a:pt x="6449" y="1539"/>
                </a:lnTo>
                <a:lnTo>
                  <a:pt x="6424" y="1368"/>
                </a:lnTo>
                <a:lnTo>
                  <a:pt x="6351" y="1197"/>
                </a:lnTo>
                <a:lnTo>
                  <a:pt x="6278" y="1026"/>
                </a:lnTo>
                <a:lnTo>
                  <a:pt x="6204" y="855"/>
                </a:lnTo>
                <a:lnTo>
                  <a:pt x="6107" y="708"/>
                </a:lnTo>
                <a:lnTo>
                  <a:pt x="5985" y="586"/>
                </a:lnTo>
                <a:lnTo>
                  <a:pt x="5862" y="464"/>
                </a:lnTo>
                <a:lnTo>
                  <a:pt x="5740" y="342"/>
                </a:lnTo>
                <a:lnTo>
                  <a:pt x="5594" y="269"/>
                </a:lnTo>
                <a:lnTo>
                  <a:pt x="5447" y="171"/>
                </a:lnTo>
                <a:lnTo>
                  <a:pt x="5276" y="122"/>
                </a:lnTo>
                <a:lnTo>
                  <a:pt x="5105" y="73"/>
                </a:lnTo>
                <a:lnTo>
                  <a:pt x="4934" y="25"/>
                </a:lnTo>
                <a:lnTo>
                  <a:pt x="4763" y="25"/>
                </a:lnTo>
                <a:lnTo>
                  <a:pt x="45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029;p38"/>
          <p:cNvGrpSpPr/>
          <p:nvPr/>
        </p:nvGrpSpPr>
        <p:grpSpPr>
          <a:xfrm>
            <a:off x="8172874" y="2464392"/>
            <a:ext cx="373053" cy="445791"/>
            <a:chOff x="8095060" y="5664590"/>
            <a:chExt cx="497404" cy="594389"/>
          </a:xfrm>
        </p:grpSpPr>
        <p:grpSp>
          <p:nvGrpSpPr>
            <p:cNvPr id="116" name="Google Shape;1030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9" name="Google Shape;1031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032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033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" name="Google Shape;1034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6" name="Google Shape;1035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036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037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038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3" name="Google Shape;1039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040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041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" name="Google Shape;1042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0" name="Google Shape;1043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044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045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" name="Google Shape;1029;p38"/>
          <p:cNvGrpSpPr/>
          <p:nvPr/>
        </p:nvGrpSpPr>
        <p:grpSpPr>
          <a:xfrm>
            <a:off x="8190334" y="3116559"/>
            <a:ext cx="373053" cy="445791"/>
            <a:chOff x="8095060" y="5664590"/>
            <a:chExt cx="497404" cy="594389"/>
          </a:xfrm>
        </p:grpSpPr>
        <p:grpSp>
          <p:nvGrpSpPr>
            <p:cNvPr id="133" name="Google Shape;1030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6" name="Google Shape;1031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032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033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" name="Google Shape;1034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3" name="Google Shape;1035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036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037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" name="Google Shape;1038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0" name="Google Shape;1039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040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041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" name="Google Shape;1042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7" name="Google Shape;1043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044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045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" name="Google Shape;1029;p38"/>
          <p:cNvGrpSpPr/>
          <p:nvPr/>
        </p:nvGrpSpPr>
        <p:grpSpPr>
          <a:xfrm>
            <a:off x="8208583" y="3802359"/>
            <a:ext cx="373053" cy="445791"/>
            <a:chOff x="8095060" y="5664590"/>
            <a:chExt cx="497404" cy="594389"/>
          </a:xfrm>
        </p:grpSpPr>
        <p:grpSp>
          <p:nvGrpSpPr>
            <p:cNvPr id="150" name="Google Shape;1030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3" name="Google Shape;1031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032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033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1034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60" name="Google Shape;1035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036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037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" name="Google Shape;1038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7" name="Google Shape;1039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040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041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042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4" name="Google Shape;1043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044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045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292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2EEE97">
                <a:lumMod val="91000"/>
                <a:alpha val="66000"/>
              </a:srgbClr>
            </a:gs>
            <a:gs pos="73000">
              <a:schemeClr val="bg2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533400" y="361950"/>
            <a:ext cx="3387966" cy="6520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 dirty="0" smtClean="0">
                <a:solidFill>
                  <a:srgbClr val="002060"/>
                </a:solidFill>
              </a:rPr>
              <a:t>Proposed System</a:t>
            </a:r>
            <a:endParaRPr sz="2800" u="sng" dirty="0">
              <a:solidFill>
                <a:srgbClr val="002060"/>
              </a:solidFill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grpSp>
        <p:nvGrpSpPr>
          <p:cNvPr id="3" name="Group 2"/>
          <p:cNvGrpSpPr/>
          <p:nvPr/>
        </p:nvGrpSpPr>
        <p:grpSpPr>
          <a:xfrm>
            <a:off x="2568151" y="1378140"/>
            <a:ext cx="3856590" cy="3180467"/>
            <a:chOff x="2519303" y="1309565"/>
            <a:chExt cx="3854455" cy="3275724"/>
          </a:xfrm>
        </p:grpSpPr>
        <p:grpSp>
          <p:nvGrpSpPr>
            <p:cNvPr id="78" name="Google Shape;698;p38"/>
            <p:cNvGrpSpPr/>
            <p:nvPr/>
          </p:nvGrpSpPr>
          <p:grpSpPr>
            <a:xfrm>
              <a:off x="3048000" y="1352551"/>
              <a:ext cx="3047999" cy="3047999"/>
              <a:chOff x="9878272" y="2682320"/>
              <a:chExt cx="720199" cy="719767"/>
            </a:xfrm>
          </p:grpSpPr>
          <p:sp>
            <p:nvSpPr>
              <p:cNvPr id="79" name="Google Shape;699;p38"/>
              <p:cNvSpPr/>
              <p:nvPr/>
            </p:nvSpPr>
            <p:spPr>
              <a:xfrm>
                <a:off x="10056560" y="2963533"/>
                <a:ext cx="541911" cy="438554"/>
              </a:xfrm>
              <a:custGeom>
                <a:avLst/>
                <a:gdLst/>
                <a:ahLst/>
                <a:cxnLst/>
                <a:rect l="l" t="t" r="r" b="b"/>
                <a:pathLst>
                  <a:path w="861" h="697" extrusionOk="0">
                    <a:moveTo>
                      <a:pt x="849" y="6"/>
                    </a:moveTo>
                    <a:cubicBezTo>
                      <a:pt x="847" y="0"/>
                      <a:pt x="839" y="0"/>
                      <a:pt x="837" y="5"/>
                    </a:cubicBezTo>
                    <a:cubicBezTo>
                      <a:pt x="830" y="26"/>
                      <a:pt x="820" y="51"/>
                      <a:pt x="806" y="78"/>
                    </a:cubicBezTo>
                    <a:cubicBezTo>
                      <a:pt x="770" y="150"/>
                      <a:pt x="700" y="250"/>
                      <a:pt x="575" y="321"/>
                    </a:cubicBezTo>
                    <a:cubicBezTo>
                      <a:pt x="513" y="356"/>
                      <a:pt x="448" y="374"/>
                      <a:pt x="380" y="374"/>
                    </a:cubicBezTo>
                    <a:cubicBezTo>
                      <a:pt x="262" y="374"/>
                      <a:pt x="180" y="321"/>
                      <a:pt x="176" y="319"/>
                    </a:cubicBezTo>
                    <a:cubicBezTo>
                      <a:pt x="176" y="319"/>
                      <a:pt x="176" y="319"/>
                      <a:pt x="176" y="319"/>
                    </a:cubicBezTo>
                    <a:cubicBezTo>
                      <a:pt x="108" y="279"/>
                      <a:pt x="65" y="205"/>
                      <a:pt x="65" y="125"/>
                    </a:cubicBezTo>
                    <a:cubicBezTo>
                      <a:pt x="65" y="112"/>
                      <a:pt x="66" y="99"/>
                      <a:pt x="69" y="86"/>
                    </a:cubicBezTo>
                    <a:cubicBezTo>
                      <a:pt x="70" y="79"/>
                      <a:pt x="61" y="76"/>
                      <a:pt x="57" y="81"/>
                    </a:cubicBezTo>
                    <a:cubicBezTo>
                      <a:pt x="21" y="139"/>
                      <a:pt x="3" y="203"/>
                      <a:pt x="2" y="275"/>
                    </a:cubicBezTo>
                    <a:cubicBezTo>
                      <a:pt x="0" y="517"/>
                      <a:pt x="156" y="664"/>
                      <a:pt x="182" y="686"/>
                    </a:cubicBezTo>
                    <a:cubicBezTo>
                      <a:pt x="182" y="687"/>
                      <a:pt x="183" y="687"/>
                      <a:pt x="185" y="688"/>
                    </a:cubicBezTo>
                    <a:cubicBezTo>
                      <a:pt x="219" y="694"/>
                      <a:pt x="254" y="697"/>
                      <a:pt x="289" y="697"/>
                    </a:cubicBezTo>
                    <a:cubicBezTo>
                      <a:pt x="604" y="697"/>
                      <a:pt x="861" y="441"/>
                      <a:pt x="861" y="125"/>
                    </a:cubicBezTo>
                    <a:cubicBezTo>
                      <a:pt x="861" y="85"/>
                      <a:pt x="857" y="45"/>
                      <a:pt x="849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700;p38"/>
              <p:cNvSpPr/>
              <p:nvPr/>
            </p:nvSpPr>
            <p:spPr>
              <a:xfrm>
                <a:off x="9878272" y="2791266"/>
                <a:ext cx="459066" cy="59440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945" extrusionOk="0">
                    <a:moveTo>
                      <a:pt x="717" y="228"/>
                    </a:moveTo>
                    <a:cubicBezTo>
                      <a:pt x="722" y="233"/>
                      <a:pt x="729" y="227"/>
                      <a:pt x="726" y="221"/>
                    </a:cubicBezTo>
                    <a:cubicBezTo>
                      <a:pt x="694" y="161"/>
                      <a:pt x="647" y="112"/>
                      <a:pt x="586" y="76"/>
                    </a:cubicBezTo>
                    <a:cubicBezTo>
                      <a:pt x="500" y="26"/>
                      <a:pt x="406" y="0"/>
                      <a:pt x="307" y="0"/>
                    </a:cubicBezTo>
                    <a:cubicBezTo>
                      <a:pt x="221" y="0"/>
                      <a:pt x="157" y="20"/>
                      <a:pt x="140" y="26"/>
                    </a:cubicBezTo>
                    <a:cubicBezTo>
                      <a:pt x="139" y="26"/>
                      <a:pt x="138" y="27"/>
                      <a:pt x="137" y="27"/>
                    </a:cubicBezTo>
                    <a:cubicBezTo>
                      <a:pt x="49" y="131"/>
                      <a:pt x="0" y="263"/>
                      <a:pt x="0" y="399"/>
                    </a:cubicBezTo>
                    <a:cubicBezTo>
                      <a:pt x="0" y="649"/>
                      <a:pt x="163" y="868"/>
                      <a:pt x="396" y="943"/>
                    </a:cubicBezTo>
                    <a:cubicBezTo>
                      <a:pt x="401" y="945"/>
                      <a:pt x="406" y="938"/>
                      <a:pt x="402" y="934"/>
                    </a:cubicBezTo>
                    <a:cubicBezTo>
                      <a:pt x="387" y="917"/>
                      <a:pt x="371" y="896"/>
                      <a:pt x="354" y="870"/>
                    </a:cubicBezTo>
                    <a:cubicBezTo>
                      <a:pt x="310" y="803"/>
                      <a:pt x="258" y="693"/>
                      <a:pt x="259" y="549"/>
                    </a:cubicBezTo>
                    <a:cubicBezTo>
                      <a:pt x="260" y="423"/>
                      <a:pt x="315" y="337"/>
                      <a:pt x="360" y="286"/>
                    </a:cubicBezTo>
                    <a:cubicBezTo>
                      <a:pt x="410" y="231"/>
                      <a:pt x="459" y="206"/>
                      <a:pt x="461" y="205"/>
                    </a:cubicBezTo>
                    <a:cubicBezTo>
                      <a:pt x="461" y="205"/>
                      <a:pt x="461" y="205"/>
                      <a:pt x="461" y="205"/>
                    </a:cubicBezTo>
                    <a:cubicBezTo>
                      <a:pt x="495" y="185"/>
                      <a:pt x="533" y="175"/>
                      <a:pt x="572" y="175"/>
                    </a:cubicBezTo>
                    <a:cubicBezTo>
                      <a:pt x="627" y="175"/>
                      <a:pt x="678" y="195"/>
                      <a:pt x="717" y="228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701;p38"/>
              <p:cNvSpPr/>
              <p:nvPr/>
            </p:nvSpPr>
            <p:spPr>
              <a:xfrm>
                <a:off x="9994853" y="2682320"/>
                <a:ext cx="583546" cy="500170"/>
              </a:xfrm>
              <a:custGeom>
                <a:avLst/>
                <a:gdLst/>
                <a:ahLst/>
                <a:cxnLst/>
                <a:rect l="l" t="t" r="r" b="b"/>
                <a:pathLst>
                  <a:path w="927" h="795" extrusionOk="0">
                    <a:moveTo>
                      <a:pt x="660" y="746"/>
                    </a:moveTo>
                    <a:cubicBezTo>
                      <a:pt x="871" y="626"/>
                      <a:pt x="920" y="418"/>
                      <a:pt x="927" y="385"/>
                    </a:cubicBezTo>
                    <a:cubicBezTo>
                      <a:pt x="927" y="384"/>
                      <a:pt x="927" y="383"/>
                      <a:pt x="926" y="381"/>
                    </a:cubicBezTo>
                    <a:cubicBezTo>
                      <a:pt x="846" y="153"/>
                      <a:pt x="630" y="0"/>
                      <a:pt x="387" y="0"/>
                    </a:cubicBezTo>
                    <a:cubicBezTo>
                      <a:pt x="245" y="0"/>
                      <a:pt x="109" y="53"/>
                      <a:pt x="4" y="147"/>
                    </a:cubicBezTo>
                    <a:cubicBezTo>
                      <a:pt x="0" y="151"/>
                      <a:pt x="4" y="159"/>
                      <a:pt x="10" y="158"/>
                    </a:cubicBezTo>
                    <a:cubicBezTo>
                      <a:pt x="39" y="152"/>
                      <a:pt x="78" y="147"/>
                      <a:pt x="122" y="147"/>
                    </a:cubicBezTo>
                    <a:cubicBezTo>
                      <a:pt x="226" y="147"/>
                      <a:pt x="324" y="174"/>
                      <a:pt x="414" y="227"/>
                    </a:cubicBezTo>
                    <a:cubicBezTo>
                      <a:pt x="522" y="290"/>
                      <a:pt x="570" y="381"/>
                      <a:pt x="591" y="446"/>
                    </a:cubicBezTo>
                    <a:cubicBezTo>
                      <a:pt x="613" y="514"/>
                      <a:pt x="611" y="567"/>
                      <a:pt x="611" y="573"/>
                    </a:cubicBezTo>
                    <a:cubicBezTo>
                      <a:pt x="611" y="669"/>
                      <a:pt x="549" y="752"/>
                      <a:pt x="463" y="783"/>
                    </a:cubicBezTo>
                    <a:cubicBezTo>
                      <a:pt x="457" y="785"/>
                      <a:pt x="458" y="795"/>
                      <a:pt x="465" y="795"/>
                    </a:cubicBezTo>
                    <a:cubicBezTo>
                      <a:pt x="469" y="795"/>
                      <a:pt x="474" y="795"/>
                      <a:pt x="478" y="795"/>
                    </a:cubicBezTo>
                    <a:cubicBezTo>
                      <a:pt x="541" y="795"/>
                      <a:pt x="602" y="778"/>
                      <a:pt x="660" y="746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2" name="Google Shape;434;p37"/>
            <p:cNvSpPr/>
            <p:nvPr/>
          </p:nvSpPr>
          <p:spPr>
            <a:xfrm>
              <a:off x="4089224" y="2411586"/>
              <a:ext cx="990600" cy="922165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33;p18"/>
            <p:cNvSpPr txBox="1">
              <a:spLocks/>
            </p:cNvSpPr>
            <p:nvPr/>
          </p:nvSpPr>
          <p:spPr>
            <a:xfrm>
              <a:off x="4145776" y="2543404"/>
              <a:ext cx="1086448" cy="371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6"/>
                </a:buClr>
                <a:buSzPts val="2400"/>
                <a:buFont typeface="Lato"/>
                <a:buChar char="▷"/>
                <a:defRPr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ato"/>
                <a:buChar char="○"/>
                <a:defRPr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ato"/>
                <a:buChar char="■"/>
                <a:defRPr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ato"/>
                <a:buChar char="●"/>
                <a:defRPr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ato"/>
                <a:buChar char="○"/>
                <a:defRPr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ato"/>
                <a:buChar char="■"/>
                <a:defRPr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ato"/>
                <a:buChar char="●"/>
                <a:defRPr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ato"/>
                <a:buChar char="○"/>
                <a:defRPr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ato"/>
                <a:buChar char="■"/>
                <a:defRPr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>
                <a:buFont typeface="Lato"/>
                <a:buNone/>
              </a:pP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</a:rPr>
                <a:t>Scraper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090E10BC-9D0B-4781-ABE8-E898318EE129}"/>
                </a:ext>
              </a:extLst>
            </p:cNvPr>
            <p:cNvSpPr txBox="1"/>
            <p:nvPr/>
          </p:nvSpPr>
          <p:spPr>
            <a:xfrm rot="16675744">
              <a:off x="3144192" y="2064566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Transfer via </a:t>
              </a:r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medium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090E10BC-9D0B-4781-ABE8-E898318EE129}"/>
                </a:ext>
              </a:extLst>
            </p:cNvPr>
            <p:cNvSpPr txBox="1"/>
            <p:nvPr/>
          </p:nvSpPr>
          <p:spPr>
            <a:xfrm rot="2380515">
              <a:off x="3419611" y="1737379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 Event part </a:t>
              </a:r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retrieval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090E10BC-9D0B-4781-ABE8-E898318EE129}"/>
                </a:ext>
              </a:extLst>
            </p:cNvPr>
            <p:cNvSpPr txBox="1"/>
            <p:nvPr/>
          </p:nvSpPr>
          <p:spPr>
            <a:xfrm rot="9322788">
              <a:off x="3626040" y="2112236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Cloud Monitoring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090E10BC-9D0B-4781-ABE8-E898318EE129}"/>
                </a:ext>
              </a:extLst>
            </p:cNvPr>
            <p:cNvSpPr txBox="1"/>
            <p:nvPr/>
          </p:nvSpPr>
          <p:spPr>
            <a:xfrm rot="8364686">
              <a:off x="3774134" y="2590739"/>
              <a:ext cx="2599624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GEC SKP WEBSITE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90E10BC-9D0B-4781-ABE8-E898318EE129}"/>
                </a:ext>
              </a:extLst>
            </p:cNvPr>
            <p:cNvSpPr txBox="1"/>
            <p:nvPr/>
          </p:nvSpPr>
          <p:spPr>
            <a:xfrm rot="16031791">
              <a:off x="2172367" y="2403718"/>
              <a:ext cx="2599624" cy="123649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KEAM ANNOUNCEMENTS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090E10BC-9D0B-4781-ABE8-E898318EE129}"/>
                </a:ext>
              </a:extLst>
            </p:cNvPr>
            <p:cNvSpPr txBox="1"/>
            <p:nvPr/>
          </p:nvSpPr>
          <p:spPr>
            <a:xfrm rot="19750104">
              <a:off x="2519303" y="1309565"/>
              <a:ext cx="2599624" cy="330610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002060"/>
                  </a:solidFill>
                  <a:cs typeface="Arial" pitchFamily="34" charset="0"/>
                </a:rPr>
                <a:t>Target</a:t>
              </a:r>
              <a:endParaRPr lang="ko-KR" altLang="en-US" sz="1600" b="1" dirty="0">
                <a:solidFill>
                  <a:srgbClr val="002060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090E10BC-9D0B-4781-ABE8-E898318EE129}"/>
                </a:ext>
              </a:extLst>
            </p:cNvPr>
            <p:cNvSpPr txBox="1"/>
            <p:nvPr/>
          </p:nvSpPr>
          <p:spPr>
            <a:xfrm rot="5618002">
              <a:off x="4799840" y="2625357"/>
              <a:ext cx="2599624" cy="469059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002060"/>
                  </a:solidFill>
                  <a:cs typeface="Arial" pitchFamily="34" charset="0"/>
                </a:rPr>
                <a:t>Target</a:t>
              </a:r>
              <a:endParaRPr lang="ko-KR" altLang="en-US" sz="1600" b="1" dirty="0">
                <a:solidFill>
                  <a:srgbClr val="002060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090E10BC-9D0B-4781-ABE8-E898318EE129}"/>
                </a:ext>
              </a:extLst>
            </p:cNvPr>
            <p:cNvSpPr txBox="1"/>
            <p:nvPr/>
          </p:nvSpPr>
          <p:spPr>
            <a:xfrm rot="11979259">
              <a:off x="2725498" y="4162208"/>
              <a:ext cx="2599624" cy="42308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002060"/>
                  </a:solidFill>
                  <a:cs typeface="Arial" pitchFamily="34" charset="0"/>
                </a:rPr>
                <a:t>Target</a:t>
              </a:r>
              <a:endParaRPr lang="ko-KR" altLang="en-US" sz="1600" b="1" dirty="0">
                <a:solidFill>
                  <a:srgbClr val="002060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90E10BC-9D0B-4781-ABE8-E898318EE129}"/>
              </a:ext>
            </a:extLst>
          </p:cNvPr>
          <p:cNvSpPr txBox="1"/>
          <p:nvPr/>
        </p:nvSpPr>
        <p:spPr>
          <a:xfrm rot="2123869">
            <a:off x="3875936" y="1397871"/>
            <a:ext cx="2601064" cy="142654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348932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KTU ANNOUNCEMENTS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34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D6B6">
                <a:alpha val="70588"/>
              </a:srgbClr>
            </a:gs>
            <a:gs pos="100000">
              <a:srgbClr val="7337D4">
                <a:alpha val="14000"/>
              </a:srgbClr>
            </a:gs>
          </a:gsLst>
          <a:lin ang="0" scaled="0"/>
        </a:grad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3"/>
          <p:cNvSpPr txBox="1">
            <a:spLocks noGrp="1"/>
          </p:cNvSpPr>
          <p:nvPr>
            <p:ph type="ctrTitle" idx="2"/>
          </p:nvPr>
        </p:nvSpPr>
        <p:spPr>
          <a:xfrm flipH="1">
            <a:off x="609600" y="361950"/>
            <a:ext cx="318123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u="sng" dirty="0" smtClean="0">
                <a:solidFill>
                  <a:srgbClr val="002060"/>
                </a:solidFill>
              </a:rPr>
              <a:t>Architecture</a:t>
            </a:r>
            <a:endParaRPr sz="2800" u="sng" dirty="0">
              <a:solidFill>
                <a:srgbClr val="002060"/>
              </a:solidFill>
            </a:endParaRPr>
          </a:p>
        </p:txBody>
      </p:sp>
      <p:sp>
        <p:nvSpPr>
          <p:cNvPr id="8" name="Google Shape;139;p18"/>
          <p:cNvSpPr txBox="1">
            <a:spLocks/>
          </p:cNvSpPr>
          <p:nvPr/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smtClean="0">
                <a:latin typeface="Lato" pitchFamily="34" charset="0"/>
              </a:rPr>
              <a:pPr algn="r"/>
              <a:t>6</a:t>
            </a:fld>
            <a:endParaRPr lang="en" sz="1300" dirty="0">
              <a:latin typeface="Lato" pitchFamily="34" charset="0"/>
            </a:endParaRPr>
          </a:p>
        </p:txBody>
      </p:sp>
      <p:grpSp>
        <p:nvGrpSpPr>
          <p:cNvPr id="572" name="Group 571"/>
          <p:cNvGrpSpPr/>
          <p:nvPr/>
        </p:nvGrpSpPr>
        <p:grpSpPr>
          <a:xfrm>
            <a:off x="917665" y="361950"/>
            <a:ext cx="7388135" cy="4572000"/>
            <a:chOff x="695496" y="285750"/>
            <a:chExt cx="7388135" cy="4572000"/>
          </a:xfrm>
        </p:grpSpPr>
        <p:pic>
          <p:nvPicPr>
            <p:cNvPr id="570" name="Google Shape;570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2819400" y="1170525"/>
              <a:ext cx="3806551" cy="36872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71" name="Group 570"/>
            <p:cNvGrpSpPr/>
            <p:nvPr/>
          </p:nvGrpSpPr>
          <p:grpSpPr>
            <a:xfrm>
              <a:off x="695496" y="285750"/>
              <a:ext cx="7388135" cy="4533958"/>
              <a:chOff x="695496" y="285750"/>
              <a:chExt cx="7388135" cy="4533958"/>
            </a:xfrm>
          </p:grpSpPr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xmlns="" id="{A8162E3B-B540-4FDB-9561-E16D6AC0D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1092" y="3600188"/>
                <a:ext cx="770407" cy="433610"/>
              </a:xfrm>
              <a:prstGeom prst="line">
                <a:avLst/>
              </a:prstGeom>
              <a:ln w="15875">
                <a:solidFill>
                  <a:schemeClr val="bg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xmlns="" id="{A8162E3B-B540-4FDB-9561-E16D6AC0DE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400" y="3392150"/>
                <a:ext cx="23766" cy="653356"/>
              </a:xfrm>
              <a:prstGeom prst="line">
                <a:avLst/>
              </a:prstGeom>
              <a:ln w="15875">
                <a:solidFill>
                  <a:schemeClr val="bg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5105388" y="285750"/>
                <a:ext cx="701726" cy="1353561"/>
                <a:chOff x="536623" y="2522047"/>
                <a:chExt cx="982317" cy="1532754"/>
              </a:xfrm>
            </p:grpSpPr>
            <p:grpSp>
              <p:nvGrpSpPr>
                <p:cNvPr id="220" name="Google Shape;5546;p41"/>
                <p:cNvGrpSpPr/>
                <p:nvPr/>
              </p:nvGrpSpPr>
              <p:grpSpPr>
                <a:xfrm>
                  <a:off x="536623" y="2522047"/>
                  <a:ext cx="982317" cy="1532754"/>
                  <a:chOff x="8164153" y="2425201"/>
                  <a:chExt cx="179375" cy="371075"/>
                </a:xfrm>
              </p:grpSpPr>
              <p:sp>
                <p:nvSpPr>
                  <p:cNvPr id="221" name="Google Shape;5547;p41"/>
                  <p:cNvSpPr/>
                  <p:nvPr/>
                </p:nvSpPr>
                <p:spPr>
                  <a:xfrm>
                    <a:off x="8164153" y="2425201"/>
                    <a:ext cx="179375" cy="371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75" h="14843" extrusionOk="0">
                        <a:moveTo>
                          <a:pt x="6845" y="1"/>
                        </a:moveTo>
                        <a:cubicBezTo>
                          <a:pt x="6780" y="1"/>
                          <a:pt x="6708" y="22"/>
                          <a:pt x="6633" y="66"/>
                        </a:cubicBezTo>
                        <a:lnTo>
                          <a:pt x="525" y="3588"/>
                        </a:lnTo>
                        <a:cubicBezTo>
                          <a:pt x="232" y="3760"/>
                          <a:pt x="0" y="4215"/>
                          <a:pt x="0" y="4602"/>
                        </a:cubicBezTo>
                        <a:lnTo>
                          <a:pt x="0" y="14379"/>
                        </a:lnTo>
                        <a:cubicBezTo>
                          <a:pt x="0" y="14669"/>
                          <a:pt x="131" y="14843"/>
                          <a:pt x="319" y="14843"/>
                        </a:cubicBezTo>
                        <a:cubicBezTo>
                          <a:pt x="382" y="14843"/>
                          <a:pt x="452" y="14824"/>
                          <a:pt x="525" y="14783"/>
                        </a:cubicBezTo>
                        <a:lnTo>
                          <a:pt x="6633" y="11252"/>
                        </a:lnTo>
                        <a:cubicBezTo>
                          <a:pt x="6925" y="11089"/>
                          <a:pt x="7174" y="10633"/>
                          <a:pt x="7166" y="10238"/>
                        </a:cubicBezTo>
                        <a:lnTo>
                          <a:pt x="7166" y="461"/>
                        </a:lnTo>
                        <a:cubicBezTo>
                          <a:pt x="7166" y="174"/>
                          <a:pt x="7033" y="1"/>
                          <a:pt x="6845" y="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bg2">
                        <a:lumMod val="40000"/>
                        <a:lumOff val="60000"/>
                      </a:schemeClr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" name="Google Shape;5551;p41"/>
                  <p:cNvSpPr/>
                  <p:nvPr/>
                </p:nvSpPr>
                <p:spPr>
                  <a:xfrm>
                    <a:off x="8183612" y="2478868"/>
                    <a:ext cx="139650" cy="84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86" h="3380" extrusionOk="0">
                        <a:moveTo>
                          <a:pt x="5528" y="0"/>
                        </a:moveTo>
                        <a:cubicBezTo>
                          <a:pt x="5517" y="0"/>
                          <a:pt x="5504" y="3"/>
                          <a:pt x="5491" y="10"/>
                        </a:cubicBezTo>
                        <a:lnTo>
                          <a:pt x="95" y="3129"/>
                        </a:lnTo>
                        <a:cubicBezTo>
                          <a:pt x="35" y="3163"/>
                          <a:pt x="1" y="3232"/>
                          <a:pt x="1" y="3301"/>
                        </a:cubicBezTo>
                        <a:cubicBezTo>
                          <a:pt x="1" y="3352"/>
                          <a:pt x="25" y="3379"/>
                          <a:pt x="58" y="3379"/>
                        </a:cubicBezTo>
                        <a:cubicBezTo>
                          <a:pt x="70" y="3379"/>
                          <a:pt x="82" y="3376"/>
                          <a:pt x="95" y="3369"/>
                        </a:cubicBezTo>
                        <a:lnTo>
                          <a:pt x="5491" y="259"/>
                        </a:lnTo>
                        <a:cubicBezTo>
                          <a:pt x="5551" y="216"/>
                          <a:pt x="5585" y="148"/>
                          <a:pt x="5585" y="79"/>
                        </a:cubicBezTo>
                        <a:cubicBezTo>
                          <a:pt x="5585" y="28"/>
                          <a:pt x="5561" y="0"/>
                          <a:pt x="5528" y="0"/>
                        </a:cubicBez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" name="Google Shape;5552;p41"/>
                  <p:cNvSpPr/>
                  <p:nvPr/>
                </p:nvSpPr>
                <p:spPr>
                  <a:xfrm>
                    <a:off x="8185117" y="2671040"/>
                    <a:ext cx="139650" cy="84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86" h="3380" extrusionOk="0">
                        <a:moveTo>
                          <a:pt x="5528" y="1"/>
                        </a:moveTo>
                        <a:cubicBezTo>
                          <a:pt x="5517" y="1"/>
                          <a:pt x="5504" y="4"/>
                          <a:pt x="5491" y="10"/>
                        </a:cubicBezTo>
                        <a:lnTo>
                          <a:pt x="95" y="3120"/>
                        </a:lnTo>
                        <a:cubicBezTo>
                          <a:pt x="35" y="3163"/>
                          <a:pt x="1" y="3232"/>
                          <a:pt x="1" y="3301"/>
                        </a:cubicBezTo>
                        <a:cubicBezTo>
                          <a:pt x="1" y="3352"/>
                          <a:pt x="25" y="3379"/>
                          <a:pt x="58" y="3379"/>
                        </a:cubicBezTo>
                        <a:cubicBezTo>
                          <a:pt x="70" y="3379"/>
                          <a:pt x="82" y="3376"/>
                          <a:pt x="95" y="3370"/>
                        </a:cubicBezTo>
                        <a:lnTo>
                          <a:pt x="5491" y="251"/>
                        </a:lnTo>
                        <a:cubicBezTo>
                          <a:pt x="5551" y="217"/>
                          <a:pt x="5585" y="148"/>
                          <a:pt x="5585" y="79"/>
                        </a:cubicBezTo>
                        <a:cubicBezTo>
                          <a:pt x="5585" y="28"/>
                          <a:pt x="5561" y="1"/>
                          <a:pt x="5528" y="1"/>
                        </a:cubicBez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pic>
              <p:nvPicPr>
                <p:cNvPr id="1028" name="Picture 4" descr="Python Logo png download - 526*526 - Free Transparent Logo png Download. -  CleanPNG / KissPN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787" t="22444" r="28500" b="24076"/>
                <a:stretch/>
              </p:blipFill>
              <p:spPr bwMode="auto">
                <a:xfrm>
                  <a:off x="574211" y="2964972"/>
                  <a:ext cx="929138" cy="698030"/>
                </a:xfrm>
                <a:prstGeom prst="rect">
                  <a:avLst/>
                </a:prstGeom>
                <a:noFill/>
                <a:scene3d>
                  <a:camera prst="isometricRightUp"/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" name="Google Shape;94;p13"/>
              <p:cNvSpPr txBox="1"/>
              <p:nvPr/>
            </p:nvSpPr>
            <p:spPr>
              <a:xfrm>
                <a:off x="6788231" y="2493341"/>
                <a:ext cx="1295400" cy="5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" dirty="0" smtClean="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Admin Works</a:t>
                </a:r>
                <a:endParaRPr lang="en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" name="Google Shape;94;p13"/>
              <p:cNvSpPr txBox="1"/>
              <p:nvPr/>
            </p:nvSpPr>
            <p:spPr>
              <a:xfrm>
                <a:off x="6289664" y="3787369"/>
                <a:ext cx="997134" cy="5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" dirty="0" smtClean="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User Info</a:t>
                </a:r>
              </a:p>
            </p:txBody>
          </p:sp>
          <p:sp>
            <p:nvSpPr>
              <p:cNvPr id="12" name="Google Shape;94;p13"/>
              <p:cNvSpPr txBox="1"/>
              <p:nvPr/>
            </p:nvSpPr>
            <p:spPr>
              <a:xfrm>
                <a:off x="3421594" y="637125"/>
                <a:ext cx="1373895" cy="5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" dirty="0" smtClean="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Cloud Platform</a:t>
                </a:r>
                <a:endParaRPr lang="en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" name="Google Shape;94;p13"/>
              <p:cNvSpPr txBox="1"/>
              <p:nvPr/>
            </p:nvSpPr>
            <p:spPr>
              <a:xfrm>
                <a:off x="1400175" y="4095750"/>
                <a:ext cx="962025" cy="5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dirty="0" smtClean="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A</a:t>
                </a:r>
                <a:r>
                  <a:rPr lang="en" dirty="0" smtClean="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lert </a:t>
                </a:r>
                <a:endParaRPr lang="en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94;p13"/>
              <p:cNvSpPr txBox="1"/>
              <p:nvPr/>
            </p:nvSpPr>
            <p:spPr>
              <a:xfrm>
                <a:off x="3247917" y="4286308"/>
                <a:ext cx="501654" cy="5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" dirty="0" smtClean="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UI</a:t>
                </a:r>
                <a:endParaRPr lang="en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5" name="Google Shape;5776;p41"/>
              <p:cNvGrpSpPr/>
              <p:nvPr/>
            </p:nvGrpSpPr>
            <p:grpSpPr>
              <a:xfrm>
                <a:off x="2116909" y="3665862"/>
                <a:ext cx="599547" cy="734688"/>
                <a:chOff x="2563350" y="2745275"/>
                <a:chExt cx="276025" cy="371075"/>
              </a:xfrm>
            </p:grpSpPr>
            <p:sp>
              <p:nvSpPr>
                <p:cNvPr id="16" name="Google Shape;5777;p41"/>
                <p:cNvSpPr/>
                <p:nvPr/>
              </p:nvSpPr>
              <p:spPr>
                <a:xfrm>
                  <a:off x="2563350" y="2745275"/>
                  <a:ext cx="276025" cy="37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1" h="14843" extrusionOk="0">
                      <a:moveTo>
                        <a:pt x="9678" y="1"/>
                      </a:moveTo>
                      <a:cubicBezTo>
                        <a:pt x="9573" y="1"/>
                        <a:pt x="9459" y="35"/>
                        <a:pt x="9339" y="104"/>
                      </a:cubicBezTo>
                      <a:lnTo>
                        <a:pt x="842" y="5010"/>
                      </a:lnTo>
                      <a:cubicBezTo>
                        <a:pt x="378" y="5285"/>
                        <a:pt x="0" y="6007"/>
                        <a:pt x="0" y="6625"/>
                      </a:cubicBezTo>
                      <a:lnTo>
                        <a:pt x="0" y="13619"/>
                      </a:lnTo>
                      <a:cubicBezTo>
                        <a:pt x="0" y="13980"/>
                        <a:pt x="129" y="14229"/>
                        <a:pt x="318" y="14315"/>
                      </a:cubicBezTo>
                      <a:lnTo>
                        <a:pt x="1169" y="14804"/>
                      </a:lnTo>
                      <a:cubicBezTo>
                        <a:pt x="1233" y="14830"/>
                        <a:pt x="1302" y="14843"/>
                        <a:pt x="1370" y="14843"/>
                      </a:cubicBezTo>
                      <a:cubicBezTo>
                        <a:pt x="1483" y="14843"/>
                        <a:pt x="1596" y="14808"/>
                        <a:pt x="1693" y="14744"/>
                      </a:cubicBezTo>
                      <a:lnTo>
                        <a:pt x="10190" y="9838"/>
                      </a:lnTo>
                      <a:cubicBezTo>
                        <a:pt x="10653" y="9564"/>
                        <a:pt x="11031" y="8842"/>
                        <a:pt x="11031" y="8223"/>
                      </a:cubicBezTo>
                      <a:lnTo>
                        <a:pt x="11031" y="1230"/>
                      </a:lnTo>
                      <a:cubicBezTo>
                        <a:pt x="11040" y="852"/>
                        <a:pt x="10903" y="603"/>
                        <a:pt x="10688" y="525"/>
                      </a:cubicBezTo>
                      <a:lnTo>
                        <a:pt x="9923" y="79"/>
                      </a:lnTo>
                      <a:cubicBezTo>
                        <a:pt x="9851" y="27"/>
                        <a:pt x="9768" y="1"/>
                        <a:pt x="9678" y="1"/>
                      </a:cubicBezTo>
                      <a:close/>
                    </a:path>
                  </a:pathLst>
                </a:custGeom>
                <a:solidFill>
                  <a:schemeClr val="tx2">
                    <a:lumMod val="1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5778;p41"/>
                <p:cNvSpPr/>
                <p:nvPr/>
              </p:nvSpPr>
              <p:spPr>
                <a:xfrm>
                  <a:off x="2584480" y="2757500"/>
                  <a:ext cx="254775" cy="35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1" h="14354" extrusionOk="0">
                      <a:moveTo>
                        <a:pt x="9681" y="0"/>
                      </a:moveTo>
                      <a:cubicBezTo>
                        <a:pt x="9579" y="0"/>
                        <a:pt x="9466" y="32"/>
                        <a:pt x="9348" y="100"/>
                      </a:cubicBezTo>
                      <a:lnTo>
                        <a:pt x="851" y="5006"/>
                      </a:lnTo>
                      <a:cubicBezTo>
                        <a:pt x="379" y="5281"/>
                        <a:pt x="1" y="6002"/>
                        <a:pt x="1" y="6621"/>
                      </a:cubicBezTo>
                      <a:lnTo>
                        <a:pt x="1" y="13614"/>
                      </a:lnTo>
                      <a:cubicBezTo>
                        <a:pt x="1" y="14074"/>
                        <a:pt x="210" y="14354"/>
                        <a:pt x="511" y="14354"/>
                      </a:cubicBezTo>
                      <a:cubicBezTo>
                        <a:pt x="615" y="14354"/>
                        <a:pt x="730" y="14321"/>
                        <a:pt x="851" y="14250"/>
                      </a:cubicBezTo>
                      <a:lnTo>
                        <a:pt x="9348" y="9344"/>
                      </a:lnTo>
                      <a:cubicBezTo>
                        <a:pt x="9812" y="9078"/>
                        <a:pt x="10190" y="8356"/>
                        <a:pt x="10190" y="7729"/>
                      </a:cubicBezTo>
                      <a:lnTo>
                        <a:pt x="10190" y="736"/>
                      </a:lnTo>
                      <a:cubicBezTo>
                        <a:pt x="10190" y="275"/>
                        <a:pt x="9980" y="0"/>
                        <a:pt x="96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>
                  <a:outerShdw blurRad="152400" dist="317500" dir="5400000" sx="90000" sy="-19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5779;p41"/>
                <p:cNvSpPr/>
                <p:nvPr/>
              </p:nvSpPr>
              <p:spPr>
                <a:xfrm>
                  <a:off x="2584825" y="2757625"/>
                  <a:ext cx="254550" cy="19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82" h="7867" extrusionOk="0">
                      <a:moveTo>
                        <a:pt x="9672" y="0"/>
                      </a:moveTo>
                      <a:cubicBezTo>
                        <a:pt x="9570" y="0"/>
                        <a:pt x="9457" y="32"/>
                        <a:pt x="9339" y="100"/>
                      </a:cubicBezTo>
                      <a:lnTo>
                        <a:pt x="5086" y="2557"/>
                      </a:lnTo>
                      <a:lnTo>
                        <a:pt x="842" y="5006"/>
                      </a:lnTo>
                      <a:cubicBezTo>
                        <a:pt x="370" y="5272"/>
                        <a:pt x="0" y="5994"/>
                        <a:pt x="0" y="6621"/>
                      </a:cubicBezTo>
                      <a:lnTo>
                        <a:pt x="0" y="7678"/>
                      </a:lnTo>
                      <a:lnTo>
                        <a:pt x="5095" y="7867"/>
                      </a:lnTo>
                      <a:lnTo>
                        <a:pt x="10172" y="1801"/>
                      </a:lnTo>
                      <a:lnTo>
                        <a:pt x="10181" y="1793"/>
                      </a:lnTo>
                      <a:lnTo>
                        <a:pt x="10181" y="736"/>
                      </a:lnTo>
                      <a:cubicBezTo>
                        <a:pt x="10181" y="275"/>
                        <a:pt x="9971" y="0"/>
                        <a:pt x="967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5780;p41"/>
                <p:cNvSpPr/>
                <p:nvPr/>
              </p:nvSpPr>
              <p:spPr>
                <a:xfrm>
                  <a:off x="2666000" y="2867425"/>
                  <a:ext cx="120525" cy="13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5568" extrusionOk="0">
                      <a:moveTo>
                        <a:pt x="3081" y="1"/>
                      </a:moveTo>
                      <a:cubicBezTo>
                        <a:pt x="2441" y="1"/>
                        <a:pt x="1870" y="558"/>
                        <a:pt x="1513" y="1035"/>
                      </a:cubicBezTo>
                      <a:cubicBezTo>
                        <a:pt x="826" y="1945"/>
                        <a:pt x="1" y="4016"/>
                        <a:pt x="1049" y="4978"/>
                      </a:cubicBezTo>
                      <a:cubicBezTo>
                        <a:pt x="1101" y="5030"/>
                        <a:pt x="1161" y="5073"/>
                        <a:pt x="1229" y="5107"/>
                      </a:cubicBezTo>
                      <a:lnTo>
                        <a:pt x="1788" y="5434"/>
                      </a:lnTo>
                      <a:cubicBezTo>
                        <a:pt x="1788" y="5434"/>
                        <a:pt x="1992" y="5568"/>
                        <a:pt x="2318" y="5568"/>
                      </a:cubicBezTo>
                      <a:cubicBezTo>
                        <a:pt x="2552" y="5568"/>
                        <a:pt x="2849" y="5499"/>
                        <a:pt x="3180" y="5262"/>
                      </a:cubicBezTo>
                      <a:cubicBezTo>
                        <a:pt x="3386" y="5107"/>
                        <a:pt x="3858" y="4703"/>
                        <a:pt x="3635" y="4403"/>
                      </a:cubicBezTo>
                      <a:cubicBezTo>
                        <a:pt x="3523" y="4308"/>
                        <a:pt x="3394" y="4222"/>
                        <a:pt x="3266" y="4153"/>
                      </a:cubicBezTo>
                      <a:cubicBezTo>
                        <a:pt x="3308" y="4119"/>
                        <a:pt x="3343" y="4085"/>
                        <a:pt x="3386" y="4042"/>
                      </a:cubicBezTo>
                      <a:lnTo>
                        <a:pt x="3601" y="4162"/>
                      </a:lnTo>
                      <a:cubicBezTo>
                        <a:pt x="3632" y="4184"/>
                        <a:pt x="3667" y="4193"/>
                        <a:pt x="3704" y="4193"/>
                      </a:cubicBezTo>
                      <a:cubicBezTo>
                        <a:pt x="3980" y="4193"/>
                        <a:pt x="4379" y="3663"/>
                        <a:pt x="4477" y="3466"/>
                      </a:cubicBezTo>
                      <a:cubicBezTo>
                        <a:pt x="4700" y="2985"/>
                        <a:pt x="4821" y="2452"/>
                        <a:pt x="4812" y="1920"/>
                      </a:cubicBezTo>
                      <a:cubicBezTo>
                        <a:pt x="4812" y="1404"/>
                        <a:pt x="4657" y="743"/>
                        <a:pt x="4185" y="476"/>
                      </a:cubicBezTo>
                      <a:lnTo>
                        <a:pt x="3523" y="98"/>
                      </a:lnTo>
                      <a:cubicBezTo>
                        <a:pt x="3429" y="55"/>
                        <a:pt x="3334" y="21"/>
                        <a:pt x="3240" y="12"/>
                      </a:cubicBezTo>
                      <a:cubicBezTo>
                        <a:pt x="3187" y="5"/>
                        <a:pt x="3134" y="1"/>
                        <a:pt x="3081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5781;p41"/>
                <p:cNvSpPr/>
                <p:nvPr/>
              </p:nvSpPr>
              <p:spPr>
                <a:xfrm>
                  <a:off x="2678556" y="2876075"/>
                  <a:ext cx="104850" cy="13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4" h="5222" extrusionOk="0">
                      <a:moveTo>
                        <a:pt x="2539" y="1959"/>
                      </a:moveTo>
                      <a:cubicBezTo>
                        <a:pt x="2709" y="1959"/>
                        <a:pt x="2810" y="2125"/>
                        <a:pt x="2810" y="2364"/>
                      </a:cubicBezTo>
                      <a:lnTo>
                        <a:pt x="2810" y="2373"/>
                      </a:lnTo>
                      <a:cubicBezTo>
                        <a:pt x="2810" y="2648"/>
                        <a:pt x="2681" y="3120"/>
                        <a:pt x="2389" y="3240"/>
                      </a:cubicBezTo>
                      <a:cubicBezTo>
                        <a:pt x="2334" y="3264"/>
                        <a:pt x="2285" y="3275"/>
                        <a:pt x="2242" y="3275"/>
                      </a:cubicBezTo>
                      <a:cubicBezTo>
                        <a:pt x="2049" y="3275"/>
                        <a:pt x="1968" y="3064"/>
                        <a:pt x="1968" y="2854"/>
                      </a:cubicBezTo>
                      <a:cubicBezTo>
                        <a:pt x="1960" y="2579"/>
                        <a:pt x="2089" y="2184"/>
                        <a:pt x="2329" y="2029"/>
                      </a:cubicBezTo>
                      <a:cubicBezTo>
                        <a:pt x="2407" y="1981"/>
                        <a:pt x="2478" y="1959"/>
                        <a:pt x="2539" y="1959"/>
                      </a:cubicBezTo>
                      <a:close/>
                      <a:moveTo>
                        <a:pt x="3086" y="0"/>
                      </a:moveTo>
                      <a:cubicBezTo>
                        <a:pt x="2447" y="0"/>
                        <a:pt x="1864" y="561"/>
                        <a:pt x="1504" y="1032"/>
                      </a:cubicBezTo>
                      <a:cubicBezTo>
                        <a:pt x="817" y="1943"/>
                        <a:pt x="1" y="4022"/>
                        <a:pt x="1041" y="4984"/>
                      </a:cubicBezTo>
                      <a:cubicBezTo>
                        <a:pt x="1227" y="5153"/>
                        <a:pt x="1443" y="5221"/>
                        <a:pt x="1664" y="5221"/>
                      </a:cubicBezTo>
                      <a:cubicBezTo>
                        <a:pt x="1973" y="5221"/>
                        <a:pt x="2292" y="5088"/>
                        <a:pt x="2553" y="4907"/>
                      </a:cubicBezTo>
                      <a:cubicBezTo>
                        <a:pt x="2759" y="4761"/>
                        <a:pt x="3231" y="4349"/>
                        <a:pt x="3017" y="4048"/>
                      </a:cubicBezTo>
                      <a:cubicBezTo>
                        <a:pt x="2973" y="3987"/>
                        <a:pt x="2922" y="3962"/>
                        <a:pt x="2866" y="3962"/>
                      </a:cubicBezTo>
                      <a:cubicBezTo>
                        <a:pt x="2679" y="3962"/>
                        <a:pt x="2443" y="4233"/>
                        <a:pt x="2278" y="4306"/>
                      </a:cubicBezTo>
                      <a:cubicBezTo>
                        <a:pt x="2152" y="4360"/>
                        <a:pt x="2035" y="4385"/>
                        <a:pt x="1927" y="4385"/>
                      </a:cubicBezTo>
                      <a:cubicBezTo>
                        <a:pt x="1506" y="4385"/>
                        <a:pt x="1233" y="4005"/>
                        <a:pt x="1178" y="3533"/>
                      </a:cubicBezTo>
                      <a:cubicBezTo>
                        <a:pt x="1092" y="2794"/>
                        <a:pt x="1410" y="1969"/>
                        <a:pt x="1891" y="1410"/>
                      </a:cubicBezTo>
                      <a:cubicBezTo>
                        <a:pt x="2120" y="1134"/>
                        <a:pt x="2510" y="834"/>
                        <a:pt x="2880" y="834"/>
                      </a:cubicBezTo>
                      <a:cubicBezTo>
                        <a:pt x="3050" y="834"/>
                        <a:pt x="3216" y="898"/>
                        <a:pt x="3360" y="1058"/>
                      </a:cubicBezTo>
                      <a:cubicBezTo>
                        <a:pt x="3781" y="1522"/>
                        <a:pt x="3652" y="2424"/>
                        <a:pt x="3386" y="2931"/>
                      </a:cubicBezTo>
                      <a:cubicBezTo>
                        <a:pt x="3386" y="2648"/>
                        <a:pt x="3395" y="2356"/>
                        <a:pt x="3386" y="2063"/>
                      </a:cubicBezTo>
                      <a:cubicBezTo>
                        <a:pt x="3368" y="1553"/>
                        <a:pt x="3129" y="1126"/>
                        <a:pt x="2740" y="1126"/>
                      </a:cubicBezTo>
                      <a:cubicBezTo>
                        <a:pt x="2585" y="1126"/>
                        <a:pt x="2407" y="1194"/>
                        <a:pt x="2209" y="1350"/>
                      </a:cubicBezTo>
                      <a:cubicBezTo>
                        <a:pt x="1633" y="1806"/>
                        <a:pt x="1281" y="2759"/>
                        <a:pt x="1419" y="3490"/>
                      </a:cubicBezTo>
                      <a:cubicBezTo>
                        <a:pt x="1501" y="3913"/>
                        <a:pt x="1728" y="4082"/>
                        <a:pt x="1992" y="4082"/>
                      </a:cubicBezTo>
                      <a:cubicBezTo>
                        <a:pt x="2280" y="4082"/>
                        <a:pt x="2612" y="3880"/>
                        <a:pt x="2845" y="3584"/>
                      </a:cubicBezTo>
                      <a:cubicBezTo>
                        <a:pt x="2893" y="3771"/>
                        <a:pt x="2978" y="3842"/>
                        <a:pt x="3080" y="3842"/>
                      </a:cubicBezTo>
                      <a:cubicBezTo>
                        <a:pt x="3358" y="3842"/>
                        <a:pt x="3758" y="3307"/>
                        <a:pt x="3859" y="3112"/>
                      </a:cubicBezTo>
                      <a:cubicBezTo>
                        <a:pt x="4073" y="2630"/>
                        <a:pt x="4194" y="2106"/>
                        <a:pt x="4185" y="1574"/>
                      </a:cubicBezTo>
                      <a:cubicBezTo>
                        <a:pt x="4185" y="947"/>
                        <a:pt x="3962" y="122"/>
                        <a:pt x="3231" y="10"/>
                      </a:cubicBezTo>
                      <a:cubicBezTo>
                        <a:pt x="3183" y="3"/>
                        <a:pt x="3134" y="0"/>
                        <a:pt x="308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" name="Google Shape;5573;p41"/>
              <p:cNvGrpSpPr/>
              <p:nvPr/>
            </p:nvGrpSpPr>
            <p:grpSpPr>
              <a:xfrm>
                <a:off x="4426575" y="1780340"/>
                <a:ext cx="284825" cy="371100"/>
                <a:chOff x="7515425" y="2177650"/>
                <a:chExt cx="284825" cy="371100"/>
              </a:xfrm>
            </p:grpSpPr>
            <p:sp>
              <p:nvSpPr>
                <p:cNvPr id="22" name="Google Shape;5574;p41"/>
                <p:cNvSpPr/>
                <p:nvPr/>
              </p:nvSpPr>
              <p:spPr>
                <a:xfrm>
                  <a:off x="7515425" y="2177650"/>
                  <a:ext cx="284825" cy="37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3" h="14842" extrusionOk="0">
                      <a:moveTo>
                        <a:pt x="6573" y="0"/>
                      </a:moveTo>
                      <a:cubicBezTo>
                        <a:pt x="6002" y="0"/>
                        <a:pt x="5373" y="182"/>
                        <a:pt x="4709" y="566"/>
                      </a:cubicBezTo>
                      <a:cubicBezTo>
                        <a:pt x="2105" y="2070"/>
                        <a:pt x="0" y="6099"/>
                        <a:pt x="0" y="9570"/>
                      </a:cubicBezTo>
                      <a:cubicBezTo>
                        <a:pt x="0" y="11434"/>
                        <a:pt x="602" y="12757"/>
                        <a:pt x="1573" y="13350"/>
                      </a:cubicBezTo>
                      <a:lnTo>
                        <a:pt x="3617" y="14544"/>
                      </a:lnTo>
                      <a:cubicBezTo>
                        <a:pt x="3971" y="14740"/>
                        <a:pt x="4371" y="14842"/>
                        <a:pt x="4803" y="14842"/>
                      </a:cubicBezTo>
                      <a:cubicBezTo>
                        <a:pt x="5379" y="14842"/>
                        <a:pt x="6014" y="14661"/>
                        <a:pt x="6676" y="14278"/>
                      </a:cubicBezTo>
                      <a:cubicBezTo>
                        <a:pt x="9279" y="12775"/>
                        <a:pt x="11393" y="8745"/>
                        <a:pt x="11393" y="5274"/>
                      </a:cubicBezTo>
                      <a:cubicBezTo>
                        <a:pt x="11393" y="3436"/>
                        <a:pt x="10800" y="2130"/>
                        <a:pt x="9863" y="1520"/>
                      </a:cubicBezTo>
                      <a:cubicBezTo>
                        <a:pt x="9803" y="1477"/>
                        <a:pt x="7707" y="274"/>
                        <a:pt x="7707" y="274"/>
                      </a:cubicBezTo>
                      <a:cubicBezTo>
                        <a:pt x="7365" y="94"/>
                        <a:pt x="6984" y="0"/>
                        <a:pt x="65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5575;p41"/>
                <p:cNvSpPr/>
                <p:nvPr/>
              </p:nvSpPr>
              <p:spPr>
                <a:xfrm>
                  <a:off x="7564600" y="2206225"/>
                  <a:ext cx="235650" cy="34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6" h="13701" extrusionOk="0">
                      <a:moveTo>
                        <a:pt x="6581" y="0"/>
                      </a:moveTo>
                      <a:cubicBezTo>
                        <a:pt x="6007" y="0"/>
                        <a:pt x="5374" y="182"/>
                        <a:pt x="4709" y="566"/>
                      </a:cubicBezTo>
                      <a:cubicBezTo>
                        <a:pt x="2106" y="2069"/>
                        <a:pt x="1" y="6099"/>
                        <a:pt x="1" y="9570"/>
                      </a:cubicBezTo>
                      <a:cubicBezTo>
                        <a:pt x="1" y="12155"/>
                        <a:pt x="1168" y="13701"/>
                        <a:pt x="2839" y="13701"/>
                      </a:cubicBezTo>
                      <a:cubicBezTo>
                        <a:pt x="3412" y="13701"/>
                        <a:pt x="4044" y="13519"/>
                        <a:pt x="4709" y="13135"/>
                      </a:cubicBezTo>
                      <a:cubicBezTo>
                        <a:pt x="7312" y="11632"/>
                        <a:pt x="9426" y="7594"/>
                        <a:pt x="9426" y="4123"/>
                      </a:cubicBezTo>
                      <a:cubicBezTo>
                        <a:pt x="9426" y="1545"/>
                        <a:pt x="8254" y="0"/>
                        <a:pt x="65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5576;p41"/>
                <p:cNvSpPr/>
                <p:nvPr/>
              </p:nvSpPr>
              <p:spPr>
                <a:xfrm>
                  <a:off x="7598975" y="2256625"/>
                  <a:ext cx="166475" cy="24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9" h="9666" extrusionOk="0">
                      <a:moveTo>
                        <a:pt x="4653" y="0"/>
                      </a:moveTo>
                      <a:cubicBezTo>
                        <a:pt x="4248" y="0"/>
                        <a:pt x="3803" y="128"/>
                        <a:pt x="3334" y="397"/>
                      </a:cubicBezTo>
                      <a:cubicBezTo>
                        <a:pt x="1495" y="1462"/>
                        <a:pt x="1" y="4306"/>
                        <a:pt x="1" y="6755"/>
                      </a:cubicBezTo>
                      <a:cubicBezTo>
                        <a:pt x="1" y="8576"/>
                        <a:pt x="828" y="9665"/>
                        <a:pt x="2008" y="9665"/>
                      </a:cubicBezTo>
                      <a:cubicBezTo>
                        <a:pt x="2415" y="9665"/>
                        <a:pt x="2863" y="9536"/>
                        <a:pt x="3334" y="9263"/>
                      </a:cubicBezTo>
                      <a:cubicBezTo>
                        <a:pt x="5173" y="8207"/>
                        <a:pt x="6659" y="5363"/>
                        <a:pt x="6659" y="2914"/>
                      </a:cubicBezTo>
                      <a:cubicBezTo>
                        <a:pt x="6659" y="1090"/>
                        <a:pt x="5834" y="0"/>
                        <a:pt x="465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5577;p41"/>
                <p:cNvSpPr/>
                <p:nvPr/>
              </p:nvSpPr>
              <p:spPr>
                <a:xfrm>
                  <a:off x="7676525" y="2274675"/>
                  <a:ext cx="11600" cy="2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" h="1051" extrusionOk="0">
                      <a:moveTo>
                        <a:pt x="334" y="1"/>
                      </a:moveTo>
                      <a:cubicBezTo>
                        <a:pt x="307" y="1"/>
                        <a:pt x="279" y="9"/>
                        <a:pt x="249" y="27"/>
                      </a:cubicBezTo>
                      <a:lnTo>
                        <a:pt x="215" y="45"/>
                      </a:lnTo>
                      <a:cubicBezTo>
                        <a:pt x="86" y="139"/>
                        <a:pt x="9" y="285"/>
                        <a:pt x="0" y="448"/>
                      </a:cubicBezTo>
                      <a:lnTo>
                        <a:pt x="0" y="869"/>
                      </a:lnTo>
                      <a:cubicBezTo>
                        <a:pt x="0" y="983"/>
                        <a:pt x="56" y="1051"/>
                        <a:pt x="130" y="1051"/>
                      </a:cubicBezTo>
                      <a:cubicBezTo>
                        <a:pt x="157" y="1051"/>
                        <a:pt x="185" y="1042"/>
                        <a:pt x="215" y="1024"/>
                      </a:cubicBezTo>
                      <a:lnTo>
                        <a:pt x="249" y="1007"/>
                      </a:lnTo>
                      <a:cubicBezTo>
                        <a:pt x="378" y="912"/>
                        <a:pt x="455" y="766"/>
                        <a:pt x="464" y="612"/>
                      </a:cubicBezTo>
                      <a:lnTo>
                        <a:pt x="464" y="182"/>
                      </a:lnTo>
                      <a:cubicBezTo>
                        <a:pt x="464" y="68"/>
                        <a:pt x="408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76767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5578;p41"/>
                <p:cNvSpPr/>
                <p:nvPr/>
              </p:nvSpPr>
              <p:spPr>
                <a:xfrm>
                  <a:off x="7640650" y="2307925"/>
                  <a:ext cx="16350" cy="2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903" extrusionOk="0">
                      <a:moveTo>
                        <a:pt x="345" y="1"/>
                      </a:moveTo>
                      <a:cubicBezTo>
                        <a:pt x="281" y="1"/>
                        <a:pt x="208" y="45"/>
                        <a:pt x="146" y="132"/>
                      </a:cubicBezTo>
                      <a:cubicBezTo>
                        <a:pt x="35" y="278"/>
                        <a:pt x="0" y="484"/>
                        <a:pt x="60" y="596"/>
                      </a:cubicBezTo>
                      <a:lnTo>
                        <a:pt x="206" y="837"/>
                      </a:lnTo>
                      <a:cubicBezTo>
                        <a:pt x="231" y="881"/>
                        <a:pt x="267" y="903"/>
                        <a:pt x="310" y="903"/>
                      </a:cubicBezTo>
                      <a:cubicBezTo>
                        <a:pt x="373" y="903"/>
                        <a:pt x="449" y="855"/>
                        <a:pt x="516" y="768"/>
                      </a:cubicBezTo>
                      <a:cubicBezTo>
                        <a:pt x="619" y="622"/>
                        <a:pt x="653" y="416"/>
                        <a:pt x="593" y="313"/>
                      </a:cubicBezTo>
                      <a:lnTo>
                        <a:pt x="456" y="63"/>
                      </a:lnTo>
                      <a:cubicBezTo>
                        <a:pt x="428" y="22"/>
                        <a:pt x="389" y="1"/>
                        <a:pt x="345" y="1"/>
                      </a:cubicBezTo>
                      <a:close/>
                    </a:path>
                  </a:pathLst>
                </a:custGeom>
                <a:solidFill>
                  <a:srgbClr val="76767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5579;p41"/>
                <p:cNvSpPr/>
                <p:nvPr/>
              </p:nvSpPr>
              <p:spPr>
                <a:xfrm>
                  <a:off x="7614450" y="2357350"/>
                  <a:ext cx="19125" cy="1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709" extrusionOk="0">
                      <a:moveTo>
                        <a:pt x="351" y="1"/>
                      </a:moveTo>
                      <a:cubicBezTo>
                        <a:pt x="250" y="1"/>
                        <a:pt x="125" y="125"/>
                        <a:pt x="60" y="294"/>
                      </a:cubicBezTo>
                      <a:cubicBezTo>
                        <a:pt x="0" y="475"/>
                        <a:pt x="34" y="638"/>
                        <a:pt x="146" y="655"/>
                      </a:cubicBezTo>
                      <a:lnTo>
                        <a:pt x="395" y="707"/>
                      </a:lnTo>
                      <a:cubicBezTo>
                        <a:pt x="401" y="708"/>
                        <a:pt x="408" y="708"/>
                        <a:pt x="414" y="708"/>
                      </a:cubicBezTo>
                      <a:cubicBezTo>
                        <a:pt x="515" y="708"/>
                        <a:pt x="640" y="584"/>
                        <a:pt x="705" y="415"/>
                      </a:cubicBezTo>
                      <a:cubicBezTo>
                        <a:pt x="765" y="234"/>
                        <a:pt x="730" y="71"/>
                        <a:pt x="619" y="54"/>
                      </a:cubicBezTo>
                      <a:lnTo>
                        <a:pt x="370" y="2"/>
                      </a:lnTo>
                      <a:cubicBezTo>
                        <a:pt x="363" y="1"/>
                        <a:pt x="357" y="1"/>
                        <a:pt x="351" y="1"/>
                      </a:cubicBezTo>
                      <a:close/>
                    </a:path>
                  </a:pathLst>
                </a:custGeom>
                <a:solidFill>
                  <a:srgbClr val="76767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5580;p41"/>
                <p:cNvSpPr/>
                <p:nvPr/>
              </p:nvSpPr>
              <p:spPr>
                <a:xfrm>
                  <a:off x="7605850" y="2405950"/>
                  <a:ext cx="18500" cy="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821" extrusionOk="0">
                      <a:moveTo>
                        <a:pt x="601" y="1"/>
                      </a:moveTo>
                      <a:cubicBezTo>
                        <a:pt x="575" y="1"/>
                        <a:pt x="546" y="9"/>
                        <a:pt x="516" y="26"/>
                      </a:cubicBezTo>
                      <a:lnTo>
                        <a:pt x="232" y="189"/>
                      </a:lnTo>
                      <a:cubicBezTo>
                        <a:pt x="86" y="292"/>
                        <a:pt x="0" y="447"/>
                        <a:pt x="0" y="619"/>
                      </a:cubicBezTo>
                      <a:cubicBezTo>
                        <a:pt x="0" y="745"/>
                        <a:pt x="56" y="820"/>
                        <a:pt x="137" y="820"/>
                      </a:cubicBezTo>
                      <a:cubicBezTo>
                        <a:pt x="166" y="820"/>
                        <a:pt x="198" y="811"/>
                        <a:pt x="232" y="790"/>
                      </a:cubicBezTo>
                      <a:lnTo>
                        <a:pt x="516" y="627"/>
                      </a:lnTo>
                      <a:cubicBezTo>
                        <a:pt x="653" y="533"/>
                        <a:pt x="731" y="369"/>
                        <a:pt x="739" y="198"/>
                      </a:cubicBezTo>
                      <a:cubicBezTo>
                        <a:pt x="739" y="75"/>
                        <a:pt x="681" y="1"/>
                        <a:pt x="601" y="1"/>
                      </a:cubicBezTo>
                      <a:close/>
                    </a:path>
                  </a:pathLst>
                </a:custGeom>
                <a:solidFill>
                  <a:srgbClr val="76767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5581;p41"/>
                <p:cNvSpPr/>
                <p:nvPr/>
              </p:nvSpPr>
              <p:spPr>
                <a:xfrm>
                  <a:off x="7614450" y="2443125"/>
                  <a:ext cx="19125" cy="2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1024" extrusionOk="0">
                      <a:moveTo>
                        <a:pt x="600" y="0"/>
                      </a:moveTo>
                      <a:cubicBezTo>
                        <a:pt x="544" y="0"/>
                        <a:pt x="478" y="38"/>
                        <a:pt x="421" y="111"/>
                      </a:cubicBezTo>
                      <a:lnTo>
                        <a:pt x="120" y="515"/>
                      </a:lnTo>
                      <a:cubicBezTo>
                        <a:pt x="34" y="626"/>
                        <a:pt x="0" y="772"/>
                        <a:pt x="52" y="910"/>
                      </a:cubicBezTo>
                      <a:lnTo>
                        <a:pt x="86" y="970"/>
                      </a:lnTo>
                      <a:cubicBezTo>
                        <a:pt x="104" y="1005"/>
                        <a:pt x="136" y="1023"/>
                        <a:pt x="173" y="1023"/>
                      </a:cubicBezTo>
                      <a:cubicBezTo>
                        <a:pt x="227" y="1023"/>
                        <a:pt x="293" y="986"/>
                        <a:pt x="344" y="910"/>
                      </a:cubicBezTo>
                      <a:lnTo>
                        <a:pt x="653" y="506"/>
                      </a:lnTo>
                      <a:cubicBezTo>
                        <a:pt x="739" y="394"/>
                        <a:pt x="765" y="248"/>
                        <a:pt x="722" y="111"/>
                      </a:cubicBezTo>
                      <a:lnTo>
                        <a:pt x="687" y="51"/>
                      </a:lnTo>
                      <a:cubicBezTo>
                        <a:pt x="667" y="17"/>
                        <a:pt x="636" y="0"/>
                        <a:pt x="600" y="0"/>
                      </a:cubicBezTo>
                      <a:close/>
                    </a:path>
                  </a:pathLst>
                </a:custGeom>
                <a:solidFill>
                  <a:srgbClr val="76767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5582;p41"/>
                <p:cNvSpPr/>
                <p:nvPr/>
              </p:nvSpPr>
              <p:spPr>
                <a:xfrm>
                  <a:off x="7640225" y="2461100"/>
                  <a:ext cx="16975" cy="2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" h="1078" extrusionOk="0">
                      <a:moveTo>
                        <a:pt x="470" y="0"/>
                      </a:moveTo>
                      <a:cubicBezTo>
                        <a:pt x="387" y="0"/>
                        <a:pt x="280" y="99"/>
                        <a:pt x="232" y="234"/>
                      </a:cubicBezTo>
                      <a:lnTo>
                        <a:pt x="52" y="767"/>
                      </a:lnTo>
                      <a:cubicBezTo>
                        <a:pt x="0" y="913"/>
                        <a:pt x="34" y="1041"/>
                        <a:pt x="120" y="1059"/>
                      </a:cubicBezTo>
                      <a:lnTo>
                        <a:pt x="198" y="1076"/>
                      </a:lnTo>
                      <a:cubicBezTo>
                        <a:pt x="204" y="1077"/>
                        <a:pt x="210" y="1078"/>
                        <a:pt x="217" y="1078"/>
                      </a:cubicBezTo>
                      <a:cubicBezTo>
                        <a:pt x="300" y="1078"/>
                        <a:pt x="399" y="979"/>
                        <a:pt x="447" y="835"/>
                      </a:cubicBezTo>
                      <a:lnTo>
                        <a:pt x="627" y="311"/>
                      </a:lnTo>
                      <a:cubicBezTo>
                        <a:pt x="679" y="157"/>
                        <a:pt x="653" y="28"/>
                        <a:pt x="559" y="11"/>
                      </a:cubicBezTo>
                      <a:lnTo>
                        <a:pt x="490" y="2"/>
                      </a:lnTo>
                      <a:cubicBezTo>
                        <a:pt x="484" y="1"/>
                        <a:pt x="477" y="0"/>
                        <a:pt x="470" y="0"/>
                      </a:cubicBezTo>
                      <a:close/>
                    </a:path>
                  </a:pathLst>
                </a:custGeom>
                <a:solidFill>
                  <a:srgbClr val="76767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5583;p41"/>
                <p:cNvSpPr/>
                <p:nvPr/>
              </p:nvSpPr>
              <p:spPr>
                <a:xfrm>
                  <a:off x="7676525" y="2453900"/>
                  <a:ext cx="11600" cy="2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" h="1056" extrusionOk="0">
                      <a:moveTo>
                        <a:pt x="331" y="1"/>
                      </a:moveTo>
                      <a:cubicBezTo>
                        <a:pt x="305" y="1"/>
                        <a:pt x="278" y="8"/>
                        <a:pt x="249" y="24"/>
                      </a:cubicBezTo>
                      <a:lnTo>
                        <a:pt x="215" y="49"/>
                      </a:lnTo>
                      <a:cubicBezTo>
                        <a:pt x="86" y="135"/>
                        <a:pt x="9" y="290"/>
                        <a:pt x="0" y="445"/>
                      </a:cubicBezTo>
                      <a:lnTo>
                        <a:pt x="0" y="866"/>
                      </a:lnTo>
                      <a:cubicBezTo>
                        <a:pt x="0" y="986"/>
                        <a:pt x="56" y="1055"/>
                        <a:pt x="131" y="1055"/>
                      </a:cubicBezTo>
                      <a:cubicBezTo>
                        <a:pt x="157" y="1055"/>
                        <a:pt x="186" y="1047"/>
                        <a:pt x="215" y="1029"/>
                      </a:cubicBezTo>
                      <a:lnTo>
                        <a:pt x="249" y="1012"/>
                      </a:lnTo>
                      <a:cubicBezTo>
                        <a:pt x="378" y="917"/>
                        <a:pt x="455" y="762"/>
                        <a:pt x="464" y="608"/>
                      </a:cubicBezTo>
                      <a:lnTo>
                        <a:pt x="464" y="187"/>
                      </a:lnTo>
                      <a:cubicBezTo>
                        <a:pt x="464" y="65"/>
                        <a:pt x="407" y="1"/>
                        <a:pt x="331" y="1"/>
                      </a:cubicBezTo>
                      <a:close/>
                    </a:path>
                  </a:pathLst>
                </a:custGeom>
                <a:solidFill>
                  <a:srgbClr val="76767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5584;p41"/>
                <p:cNvSpPr/>
                <p:nvPr/>
              </p:nvSpPr>
              <p:spPr>
                <a:xfrm>
                  <a:off x="7707650" y="2424350"/>
                  <a:ext cx="16575" cy="2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905" extrusionOk="0">
                      <a:moveTo>
                        <a:pt x="352" y="1"/>
                      </a:moveTo>
                      <a:cubicBezTo>
                        <a:pt x="289" y="1"/>
                        <a:pt x="213" y="45"/>
                        <a:pt x="147" y="132"/>
                      </a:cubicBezTo>
                      <a:cubicBezTo>
                        <a:pt x="44" y="278"/>
                        <a:pt x="1" y="484"/>
                        <a:pt x="70" y="596"/>
                      </a:cubicBezTo>
                      <a:lnTo>
                        <a:pt x="207" y="836"/>
                      </a:lnTo>
                      <a:cubicBezTo>
                        <a:pt x="232" y="882"/>
                        <a:pt x="271" y="905"/>
                        <a:pt x="316" y="905"/>
                      </a:cubicBezTo>
                      <a:cubicBezTo>
                        <a:pt x="380" y="905"/>
                        <a:pt x="456" y="858"/>
                        <a:pt x="516" y="767"/>
                      </a:cubicBezTo>
                      <a:cubicBezTo>
                        <a:pt x="628" y="621"/>
                        <a:pt x="662" y="415"/>
                        <a:pt x="602" y="312"/>
                      </a:cubicBezTo>
                      <a:lnTo>
                        <a:pt x="456" y="63"/>
                      </a:lnTo>
                      <a:cubicBezTo>
                        <a:pt x="432" y="21"/>
                        <a:pt x="395" y="1"/>
                        <a:pt x="352" y="1"/>
                      </a:cubicBezTo>
                      <a:close/>
                    </a:path>
                  </a:pathLst>
                </a:custGeom>
                <a:solidFill>
                  <a:srgbClr val="76767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5585;p41"/>
                <p:cNvSpPr/>
                <p:nvPr/>
              </p:nvSpPr>
              <p:spPr>
                <a:xfrm>
                  <a:off x="7731075" y="2379875"/>
                  <a:ext cx="19125" cy="1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703" extrusionOk="0">
                      <a:moveTo>
                        <a:pt x="340" y="0"/>
                      </a:moveTo>
                      <a:cubicBezTo>
                        <a:pt x="235" y="0"/>
                        <a:pt x="115" y="122"/>
                        <a:pt x="60" y="287"/>
                      </a:cubicBezTo>
                      <a:cubicBezTo>
                        <a:pt x="0" y="467"/>
                        <a:pt x="35" y="631"/>
                        <a:pt x="146" y="656"/>
                      </a:cubicBezTo>
                      <a:lnTo>
                        <a:pt x="387" y="699"/>
                      </a:lnTo>
                      <a:cubicBezTo>
                        <a:pt x="396" y="701"/>
                        <a:pt x="406" y="703"/>
                        <a:pt x="416" y="703"/>
                      </a:cubicBezTo>
                      <a:cubicBezTo>
                        <a:pt x="522" y="703"/>
                        <a:pt x="641" y="581"/>
                        <a:pt x="696" y="416"/>
                      </a:cubicBezTo>
                      <a:cubicBezTo>
                        <a:pt x="765" y="235"/>
                        <a:pt x="722" y="72"/>
                        <a:pt x="619" y="46"/>
                      </a:cubicBezTo>
                      <a:lnTo>
                        <a:pt x="370" y="3"/>
                      </a:lnTo>
                      <a:cubicBezTo>
                        <a:pt x="360" y="1"/>
                        <a:pt x="350" y="0"/>
                        <a:pt x="340" y="0"/>
                      </a:cubicBezTo>
                      <a:close/>
                    </a:path>
                  </a:pathLst>
                </a:custGeom>
                <a:solidFill>
                  <a:srgbClr val="76767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5586;p41"/>
                <p:cNvSpPr/>
                <p:nvPr/>
              </p:nvSpPr>
              <p:spPr>
                <a:xfrm>
                  <a:off x="7740300" y="2328375"/>
                  <a:ext cx="1850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822" extrusionOk="0">
                      <a:moveTo>
                        <a:pt x="604" y="1"/>
                      </a:moveTo>
                      <a:cubicBezTo>
                        <a:pt x="577" y="1"/>
                        <a:pt x="547" y="9"/>
                        <a:pt x="516" y="27"/>
                      </a:cubicBezTo>
                      <a:lnTo>
                        <a:pt x="233" y="190"/>
                      </a:lnTo>
                      <a:cubicBezTo>
                        <a:pt x="95" y="294"/>
                        <a:pt x="9" y="448"/>
                        <a:pt x="1" y="620"/>
                      </a:cubicBezTo>
                      <a:cubicBezTo>
                        <a:pt x="1" y="747"/>
                        <a:pt x="57" y="822"/>
                        <a:pt x="138" y="822"/>
                      </a:cubicBezTo>
                      <a:cubicBezTo>
                        <a:pt x="167" y="822"/>
                        <a:pt x="199" y="812"/>
                        <a:pt x="233" y="792"/>
                      </a:cubicBezTo>
                      <a:lnTo>
                        <a:pt x="516" y="629"/>
                      </a:lnTo>
                      <a:cubicBezTo>
                        <a:pt x="654" y="534"/>
                        <a:pt x="740" y="371"/>
                        <a:pt x="740" y="199"/>
                      </a:cubicBezTo>
                      <a:cubicBezTo>
                        <a:pt x="740" y="72"/>
                        <a:pt x="683" y="1"/>
                        <a:pt x="604" y="1"/>
                      </a:cubicBezTo>
                      <a:close/>
                    </a:path>
                  </a:pathLst>
                </a:custGeom>
                <a:solidFill>
                  <a:srgbClr val="76767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5587;p41"/>
                <p:cNvSpPr/>
                <p:nvPr/>
              </p:nvSpPr>
              <p:spPr>
                <a:xfrm>
                  <a:off x="7731075" y="2286175"/>
                  <a:ext cx="191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1026" extrusionOk="0">
                      <a:moveTo>
                        <a:pt x="593" y="0"/>
                      </a:moveTo>
                      <a:cubicBezTo>
                        <a:pt x="539" y="0"/>
                        <a:pt x="472" y="40"/>
                        <a:pt x="421" y="117"/>
                      </a:cubicBezTo>
                      <a:lnTo>
                        <a:pt x="112" y="521"/>
                      </a:lnTo>
                      <a:cubicBezTo>
                        <a:pt x="26" y="633"/>
                        <a:pt x="0" y="779"/>
                        <a:pt x="43" y="916"/>
                      </a:cubicBezTo>
                      <a:lnTo>
                        <a:pt x="78" y="968"/>
                      </a:lnTo>
                      <a:cubicBezTo>
                        <a:pt x="99" y="1007"/>
                        <a:pt x="132" y="1025"/>
                        <a:pt x="169" y="1025"/>
                      </a:cubicBezTo>
                      <a:cubicBezTo>
                        <a:pt x="224" y="1025"/>
                        <a:pt x="288" y="987"/>
                        <a:pt x="344" y="916"/>
                      </a:cubicBezTo>
                      <a:lnTo>
                        <a:pt x="645" y="504"/>
                      </a:lnTo>
                      <a:cubicBezTo>
                        <a:pt x="739" y="392"/>
                        <a:pt x="765" y="246"/>
                        <a:pt x="713" y="117"/>
                      </a:cubicBezTo>
                      <a:lnTo>
                        <a:pt x="679" y="57"/>
                      </a:lnTo>
                      <a:cubicBezTo>
                        <a:pt x="662" y="19"/>
                        <a:pt x="630" y="0"/>
                        <a:pt x="593" y="0"/>
                      </a:cubicBezTo>
                      <a:close/>
                    </a:path>
                  </a:pathLst>
                </a:custGeom>
                <a:solidFill>
                  <a:srgbClr val="76767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5588;p41"/>
                <p:cNvSpPr/>
                <p:nvPr/>
              </p:nvSpPr>
              <p:spPr>
                <a:xfrm>
                  <a:off x="7707450" y="2266925"/>
                  <a:ext cx="16975" cy="2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" h="1079" extrusionOk="0">
                      <a:moveTo>
                        <a:pt x="469" y="0"/>
                      </a:moveTo>
                      <a:cubicBezTo>
                        <a:pt x="379" y="0"/>
                        <a:pt x="280" y="99"/>
                        <a:pt x="232" y="234"/>
                      </a:cubicBezTo>
                      <a:lnTo>
                        <a:pt x="52" y="767"/>
                      </a:lnTo>
                      <a:cubicBezTo>
                        <a:pt x="0" y="913"/>
                        <a:pt x="35" y="1050"/>
                        <a:pt x="120" y="1068"/>
                      </a:cubicBezTo>
                      <a:lnTo>
                        <a:pt x="198" y="1076"/>
                      </a:lnTo>
                      <a:cubicBezTo>
                        <a:pt x="204" y="1077"/>
                        <a:pt x="210" y="1078"/>
                        <a:pt x="217" y="1078"/>
                      </a:cubicBezTo>
                      <a:cubicBezTo>
                        <a:pt x="300" y="1078"/>
                        <a:pt x="399" y="980"/>
                        <a:pt x="447" y="844"/>
                      </a:cubicBezTo>
                      <a:lnTo>
                        <a:pt x="627" y="312"/>
                      </a:lnTo>
                      <a:cubicBezTo>
                        <a:pt x="679" y="166"/>
                        <a:pt x="653" y="28"/>
                        <a:pt x="559" y="11"/>
                      </a:cubicBezTo>
                      <a:lnTo>
                        <a:pt x="490" y="2"/>
                      </a:lnTo>
                      <a:cubicBezTo>
                        <a:pt x="483" y="1"/>
                        <a:pt x="476" y="0"/>
                        <a:pt x="469" y="0"/>
                      </a:cubicBezTo>
                      <a:close/>
                    </a:path>
                  </a:pathLst>
                </a:custGeom>
                <a:solidFill>
                  <a:srgbClr val="76767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5589;p41"/>
                <p:cNvSpPr/>
                <p:nvPr/>
              </p:nvSpPr>
              <p:spPr>
                <a:xfrm>
                  <a:off x="7675650" y="2310625"/>
                  <a:ext cx="13350" cy="7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3056" extrusionOk="0">
                      <a:moveTo>
                        <a:pt x="371" y="1"/>
                      </a:moveTo>
                      <a:cubicBezTo>
                        <a:pt x="339" y="1"/>
                        <a:pt x="304" y="11"/>
                        <a:pt x="267" y="33"/>
                      </a:cubicBezTo>
                      <a:cubicBezTo>
                        <a:pt x="104" y="144"/>
                        <a:pt x="1" y="333"/>
                        <a:pt x="1" y="540"/>
                      </a:cubicBezTo>
                      <a:lnTo>
                        <a:pt x="1" y="2825"/>
                      </a:lnTo>
                      <a:cubicBezTo>
                        <a:pt x="1" y="2971"/>
                        <a:pt x="66" y="3056"/>
                        <a:pt x="159" y="3056"/>
                      </a:cubicBezTo>
                      <a:cubicBezTo>
                        <a:pt x="192" y="3056"/>
                        <a:pt x="229" y="3045"/>
                        <a:pt x="267" y="3023"/>
                      </a:cubicBezTo>
                      <a:cubicBezTo>
                        <a:pt x="430" y="2911"/>
                        <a:pt x="533" y="2713"/>
                        <a:pt x="533" y="2516"/>
                      </a:cubicBezTo>
                      <a:lnTo>
                        <a:pt x="533" y="239"/>
                      </a:lnTo>
                      <a:cubicBezTo>
                        <a:pt x="533" y="91"/>
                        <a:pt x="466" y="1"/>
                        <a:pt x="371" y="1"/>
                      </a:cubicBezTo>
                      <a:close/>
                    </a:path>
                  </a:pathLst>
                </a:custGeom>
                <a:solidFill>
                  <a:srgbClr val="76767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5590;p41"/>
                <p:cNvSpPr/>
                <p:nvPr/>
              </p:nvSpPr>
              <p:spPr>
                <a:xfrm>
                  <a:off x="7674800" y="2330700"/>
                  <a:ext cx="42125" cy="5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" h="2257" extrusionOk="0">
                      <a:moveTo>
                        <a:pt x="1483" y="1"/>
                      </a:moveTo>
                      <a:cubicBezTo>
                        <a:pt x="1407" y="1"/>
                        <a:pt x="1316" y="57"/>
                        <a:pt x="1237" y="166"/>
                      </a:cubicBezTo>
                      <a:lnTo>
                        <a:pt x="164" y="1644"/>
                      </a:lnTo>
                      <a:cubicBezTo>
                        <a:pt x="35" y="1816"/>
                        <a:pt x="0" y="2056"/>
                        <a:pt x="69" y="2185"/>
                      </a:cubicBezTo>
                      <a:cubicBezTo>
                        <a:pt x="100" y="2233"/>
                        <a:pt x="144" y="2256"/>
                        <a:pt x="194" y="2256"/>
                      </a:cubicBezTo>
                      <a:cubicBezTo>
                        <a:pt x="271" y="2256"/>
                        <a:pt x="361" y="2203"/>
                        <a:pt x="438" y="2099"/>
                      </a:cubicBezTo>
                      <a:lnTo>
                        <a:pt x="1512" y="613"/>
                      </a:lnTo>
                      <a:cubicBezTo>
                        <a:pt x="1641" y="441"/>
                        <a:pt x="1684" y="201"/>
                        <a:pt x="1607" y="72"/>
                      </a:cubicBezTo>
                      <a:cubicBezTo>
                        <a:pt x="1576" y="24"/>
                        <a:pt x="1533" y="1"/>
                        <a:pt x="1483" y="1"/>
                      </a:cubicBezTo>
                      <a:close/>
                    </a:path>
                  </a:pathLst>
                </a:custGeom>
                <a:solidFill>
                  <a:srgbClr val="76767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" name="Google Shape;973;p31"/>
              <p:cNvGrpSpPr/>
              <p:nvPr/>
            </p:nvGrpSpPr>
            <p:grpSpPr>
              <a:xfrm>
                <a:off x="1657267" y="1204046"/>
                <a:ext cx="1970238" cy="1618303"/>
                <a:chOff x="1296575" y="2035600"/>
                <a:chExt cx="2551900" cy="2512000"/>
              </a:xfrm>
            </p:grpSpPr>
            <p:sp>
              <p:nvSpPr>
                <p:cNvPr id="40" name="Google Shape;974;p31"/>
                <p:cNvSpPr/>
                <p:nvPr/>
              </p:nvSpPr>
              <p:spPr>
                <a:xfrm>
                  <a:off x="2119150" y="3658450"/>
                  <a:ext cx="1543775" cy="88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51" h="35566" extrusionOk="0">
                      <a:moveTo>
                        <a:pt x="60014" y="1"/>
                      </a:moveTo>
                      <a:cubicBezTo>
                        <a:pt x="59821" y="1"/>
                        <a:pt x="59629" y="43"/>
                        <a:pt x="59483" y="128"/>
                      </a:cubicBezTo>
                      <a:lnTo>
                        <a:pt x="292" y="34286"/>
                      </a:lnTo>
                      <a:cubicBezTo>
                        <a:pt x="0" y="34456"/>
                        <a:pt x="0" y="34731"/>
                        <a:pt x="292" y="34901"/>
                      </a:cubicBezTo>
                      <a:lnTo>
                        <a:pt x="1201" y="35438"/>
                      </a:lnTo>
                      <a:cubicBezTo>
                        <a:pt x="1348" y="35523"/>
                        <a:pt x="1541" y="35566"/>
                        <a:pt x="1734" y="35566"/>
                      </a:cubicBezTo>
                      <a:cubicBezTo>
                        <a:pt x="1926" y="35566"/>
                        <a:pt x="2118" y="35523"/>
                        <a:pt x="2265" y="35438"/>
                      </a:cubicBezTo>
                      <a:lnTo>
                        <a:pt x="61455" y="1281"/>
                      </a:lnTo>
                      <a:cubicBezTo>
                        <a:pt x="61751" y="1110"/>
                        <a:pt x="61751" y="835"/>
                        <a:pt x="61455" y="665"/>
                      </a:cubicBezTo>
                      <a:lnTo>
                        <a:pt x="60547" y="128"/>
                      </a:lnTo>
                      <a:cubicBezTo>
                        <a:pt x="60399" y="43"/>
                        <a:pt x="60206" y="1"/>
                        <a:pt x="6001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21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975;p31"/>
                <p:cNvSpPr/>
                <p:nvPr/>
              </p:nvSpPr>
              <p:spPr>
                <a:xfrm>
                  <a:off x="1819725" y="3486000"/>
                  <a:ext cx="1543775" cy="88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51" h="35567" extrusionOk="0">
                      <a:moveTo>
                        <a:pt x="60016" y="1"/>
                      </a:moveTo>
                      <a:cubicBezTo>
                        <a:pt x="59823" y="1"/>
                        <a:pt x="59631" y="43"/>
                        <a:pt x="59483" y="128"/>
                      </a:cubicBezTo>
                      <a:lnTo>
                        <a:pt x="292" y="34289"/>
                      </a:lnTo>
                      <a:cubicBezTo>
                        <a:pt x="0" y="34456"/>
                        <a:pt x="0" y="34731"/>
                        <a:pt x="292" y="34901"/>
                      </a:cubicBezTo>
                      <a:lnTo>
                        <a:pt x="1204" y="35441"/>
                      </a:lnTo>
                      <a:cubicBezTo>
                        <a:pt x="1350" y="35525"/>
                        <a:pt x="1542" y="35566"/>
                        <a:pt x="1734" y="35566"/>
                      </a:cubicBezTo>
                      <a:cubicBezTo>
                        <a:pt x="1926" y="35566"/>
                        <a:pt x="2119" y="35525"/>
                        <a:pt x="2268" y="35441"/>
                      </a:cubicBezTo>
                      <a:lnTo>
                        <a:pt x="61457" y="1280"/>
                      </a:lnTo>
                      <a:cubicBezTo>
                        <a:pt x="61750" y="1110"/>
                        <a:pt x="61750" y="835"/>
                        <a:pt x="61457" y="668"/>
                      </a:cubicBezTo>
                      <a:lnTo>
                        <a:pt x="60547" y="128"/>
                      </a:lnTo>
                      <a:cubicBezTo>
                        <a:pt x="60400" y="43"/>
                        <a:pt x="60208" y="1"/>
                        <a:pt x="6001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21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976;p31"/>
                <p:cNvSpPr/>
                <p:nvPr/>
              </p:nvSpPr>
              <p:spPr>
                <a:xfrm>
                  <a:off x="1520350" y="3313625"/>
                  <a:ext cx="1543800" cy="88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52" h="35566" extrusionOk="0">
                      <a:moveTo>
                        <a:pt x="60014" y="1"/>
                      </a:moveTo>
                      <a:cubicBezTo>
                        <a:pt x="59822" y="1"/>
                        <a:pt x="59630" y="43"/>
                        <a:pt x="59484" y="128"/>
                      </a:cubicBezTo>
                      <a:lnTo>
                        <a:pt x="293" y="34285"/>
                      </a:lnTo>
                      <a:cubicBezTo>
                        <a:pt x="1" y="34456"/>
                        <a:pt x="1" y="34731"/>
                        <a:pt x="293" y="34902"/>
                      </a:cubicBezTo>
                      <a:lnTo>
                        <a:pt x="1200" y="35438"/>
                      </a:lnTo>
                      <a:cubicBezTo>
                        <a:pt x="1348" y="35523"/>
                        <a:pt x="1541" y="35566"/>
                        <a:pt x="1734" y="35566"/>
                      </a:cubicBezTo>
                      <a:cubicBezTo>
                        <a:pt x="1927" y="35566"/>
                        <a:pt x="2119" y="35523"/>
                        <a:pt x="2265" y="35438"/>
                      </a:cubicBezTo>
                      <a:lnTo>
                        <a:pt x="61455" y="1280"/>
                      </a:lnTo>
                      <a:cubicBezTo>
                        <a:pt x="61751" y="1110"/>
                        <a:pt x="61751" y="835"/>
                        <a:pt x="61455" y="665"/>
                      </a:cubicBezTo>
                      <a:lnTo>
                        <a:pt x="60548" y="128"/>
                      </a:lnTo>
                      <a:cubicBezTo>
                        <a:pt x="60400" y="43"/>
                        <a:pt x="60207" y="1"/>
                        <a:pt x="6001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321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978;p31"/>
                <p:cNvSpPr/>
                <p:nvPr/>
              </p:nvSpPr>
              <p:spPr>
                <a:xfrm>
                  <a:off x="1370250" y="3682075"/>
                  <a:ext cx="164425" cy="20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7" h="8342" extrusionOk="0">
                      <a:moveTo>
                        <a:pt x="174" y="1"/>
                      </a:moveTo>
                      <a:cubicBezTo>
                        <a:pt x="102" y="1"/>
                        <a:pt x="38" y="49"/>
                        <a:pt x="21" y="118"/>
                      </a:cubicBezTo>
                      <a:cubicBezTo>
                        <a:pt x="0" y="200"/>
                        <a:pt x="52" y="284"/>
                        <a:pt x="133" y="305"/>
                      </a:cubicBezTo>
                      <a:cubicBezTo>
                        <a:pt x="2584" y="917"/>
                        <a:pt x="5478" y="3317"/>
                        <a:pt x="6256" y="8213"/>
                      </a:cubicBezTo>
                      <a:cubicBezTo>
                        <a:pt x="6270" y="8287"/>
                        <a:pt x="6335" y="8342"/>
                        <a:pt x="6409" y="8342"/>
                      </a:cubicBezTo>
                      <a:lnTo>
                        <a:pt x="6433" y="8342"/>
                      </a:lnTo>
                      <a:cubicBezTo>
                        <a:pt x="6518" y="8328"/>
                        <a:pt x="6576" y="8247"/>
                        <a:pt x="6562" y="8162"/>
                      </a:cubicBezTo>
                      <a:cubicBezTo>
                        <a:pt x="5760" y="3120"/>
                        <a:pt x="2754" y="642"/>
                        <a:pt x="212" y="5"/>
                      </a:cubicBezTo>
                      <a:cubicBezTo>
                        <a:pt x="199" y="2"/>
                        <a:pt x="186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980;p31"/>
                <p:cNvSpPr/>
                <p:nvPr/>
              </p:nvSpPr>
              <p:spPr>
                <a:xfrm>
                  <a:off x="1296575" y="3831325"/>
                  <a:ext cx="248025" cy="21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1" h="8428" extrusionOk="0">
                      <a:moveTo>
                        <a:pt x="160" y="0"/>
                      </a:moveTo>
                      <a:cubicBezTo>
                        <a:pt x="84" y="0"/>
                        <a:pt x="20" y="58"/>
                        <a:pt x="10" y="135"/>
                      </a:cubicBezTo>
                      <a:cubicBezTo>
                        <a:pt x="0" y="220"/>
                        <a:pt x="61" y="298"/>
                        <a:pt x="146" y="308"/>
                      </a:cubicBezTo>
                      <a:cubicBezTo>
                        <a:pt x="2139" y="543"/>
                        <a:pt x="8132" y="4239"/>
                        <a:pt x="9601" y="8325"/>
                      </a:cubicBezTo>
                      <a:cubicBezTo>
                        <a:pt x="9621" y="8386"/>
                        <a:pt x="9682" y="8427"/>
                        <a:pt x="9743" y="8427"/>
                      </a:cubicBezTo>
                      <a:cubicBezTo>
                        <a:pt x="9764" y="8427"/>
                        <a:pt x="9781" y="8424"/>
                        <a:pt x="9798" y="8417"/>
                      </a:cubicBezTo>
                      <a:cubicBezTo>
                        <a:pt x="9880" y="8390"/>
                        <a:pt x="9920" y="8302"/>
                        <a:pt x="9890" y="8220"/>
                      </a:cubicBezTo>
                      <a:cubicBezTo>
                        <a:pt x="8387" y="4031"/>
                        <a:pt x="2230" y="244"/>
                        <a:pt x="184" y="2"/>
                      </a:cubicBezTo>
                      <a:cubicBezTo>
                        <a:pt x="176" y="1"/>
                        <a:pt x="168" y="0"/>
                        <a:pt x="16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981;p31"/>
                <p:cNvSpPr/>
                <p:nvPr/>
              </p:nvSpPr>
              <p:spPr>
                <a:xfrm>
                  <a:off x="1483125" y="3860925"/>
                  <a:ext cx="2637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" h="3896" extrusionOk="0">
                      <a:moveTo>
                        <a:pt x="533" y="0"/>
                      </a:moveTo>
                      <a:cubicBezTo>
                        <a:pt x="521" y="0"/>
                        <a:pt x="509" y="2"/>
                        <a:pt x="497" y="5"/>
                      </a:cubicBezTo>
                      <a:cubicBezTo>
                        <a:pt x="412" y="29"/>
                        <a:pt x="364" y="113"/>
                        <a:pt x="384" y="195"/>
                      </a:cubicBezTo>
                      <a:cubicBezTo>
                        <a:pt x="388" y="209"/>
                        <a:pt x="731" y="1623"/>
                        <a:pt x="28" y="3691"/>
                      </a:cubicBezTo>
                      <a:cubicBezTo>
                        <a:pt x="1" y="3772"/>
                        <a:pt x="45" y="3857"/>
                        <a:pt x="126" y="3887"/>
                      </a:cubicBezTo>
                      <a:cubicBezTo>
                        <a:pt x="136" y="3891"/>
                        <a:pt x="150" y="3891"/>
                        <a:pt x="160" y="3895"/>
                      </a:cubicBezTo>
                      <a:cubicBezTo>
                        <a:pt x="165" y="3895"/>
                        <a:pt x="170" y="3895"/>
                        <a:pt x="175" y="3895"/>
                      </a:cubicBezTo>
                      <a:cubicBezTo>
                        <a:pt x="241" y="3895"/>
                        <a:pt x="301" y="3855"/>
                        <a:pt x="323" y="3789"/>
                      </a:cubicBezTo>
                      <a:cubicBezTo>
                        <a:pt x="1054" y="1627"/>
                        <a:pt x="701" y="179"/>
                        <a:pt x="684" y="117"/>
                      </a:cubicBezTo>
                      <a:cubicBezTo>
                        <a:pt x="666" y="48"/>
                        <a:pt x="602" y="0"/>
                        <a:pt x="53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982;p31"/>
                <p:cNvSpPr/>
                <p:nvPr/>
              </p:nvSpPr>
              <p:spPr>
                <a:xfrm>
                  <a:off x="1427700" y="4002925"/>
                  <a:ext cx="107200" cy="1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8" h="676" extrusionOk="0">
                      <a:moveTo>
                        <a:pt x="2103" y="1"/>
                      </a:moveTo>
                      <a:cubicBezTo>
                        <a:pt x="1103" y="1"/>
                        <a:pt x="205" y="161"/>
                        <a:pt x="140" y="173"/>
                      </a:cubicBezTo>
                      <a:cubicBezTo>
                        <a:pt x="59" y="186"/>
                        <a:pt x="1" y="267"/>
                        <a:pt x="18" y="353"/>
                      </a:cubicBezTo>
                      <a:cubicBezTo>
                        <a:pt x="30" y="425"/>
                        <a:pt x="95" y="478"/>
                        <a:pt x="169" y="478"/>
                      </a:cubicBezTo>
                      <a:cubicBezTo>
                        <a:pt x="179" y="478"/>
                        <a:pt x="188" y="477"/>
                        <a:pt x="198" y="476"/>
                      </a:cubicBezTo>
                      <a:cubicBezTo>
                        <a:pt x="212" y="473"/>
                        <a:pt x="1122" y="311"/>
                        <a:pt x="2114" y="311"/>
                      </a:cubicBezTo>
                      <a:cubicBezTo>
                        <a:pt x="2807" y="311"/>
                        <a:pt x="3541" y="390"/>
                        <a:pt x="4037" y="659"/>
                      </a:cubicBezTo>
                      <a:cubicBezTo>
                        <a:pt x="4060" y="672"/>
                        <a:pt x="4087" y="675"/>
                        <a:pt x="4111" y="675"/>
                      </a:cubicBezTo>
                      <a:cubicBezTo>
                        <a:pt x="4165" y="675"/>
                        <a:pt x="4220" y="648"/>
                        <a:pt x="4247" y="598"/>
                      </a:cubicBezTo>
                      <a:cubicBezTo>
                        <a:pt x="4288" y="523"/>
                        <a:pt x="4261" y="427"/>
                        <a:pt x="4186" y="387"/>
                      </a:cubicBezTo>
                      <a:cubicBezTo>
                        <a:pt x="3633" y="88"/>
                        <a:pt x="2841" y="1"/>
                        <a:pt x="210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983;p31"/>
                <p:cNvSpPr/>
                <p:nvPr/>
              </p:nvSpPr>
              <p:spPr>
                <a:xfrm>
                  <a:off x="1541075" y="2035625"/>
                  <a:ext cx="1496475" cy="215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59" h="86038" extrusionOk="0">
                      <a:moveTo>
                        <a:pt x="58873" y="1"/>
                      </a:moveTo>
                      <a:cubicBezTo>
                        <a:pt x="58679" y="1"/>
                        <a:pt x="58481" y="45"/>
                        <a:pt x="58328" y="132"/>
                      </a:cubicBezTo>
                      <a:lnTo>
                        <a:pt x="531" y="33501"/>
                      </a:lnTo>
                      <a:cubicBezTo>
                        <a:pt x="239" y="33667"/>
                        <a:pt x="1" y="34082"/>
                        <a:pt x="1" y="34419"/>
                      </a:cubicBezTo>
                      <a:lnTo>
                        <a:pt x="1" y="85022"/>
                      </a:lnTo>
                      <a:cubicBezTo>
                        <a:pt x="1" y="85361"/>
                        <a:pt x="222" y="85763"/>
                        <a:pt x="498" y="85923"/>
                      </a:cubicBezTo>
                      <a:cubicBezTo>
                        <a:pt x="630" y="86000"/>
                        <a:pt x="806" y="86038"/>
                        <a:pt x="986" y="86038"/>
                      </a:cubicBezTo>
                      <a:cubicBezTo>
                        <a:pt x="1180" y="86038"/>
                        <a:pt x="1378" y="85994"/>
                        <a:pt x="1531" y="85906"/>
                      </a:cubicBezTo>
                      <a:lnTo>
                        <a:pt x="59324" y="52540"/>
                      </a:lnTo>
                      <a:cubicBezTo>
                        <a:pt x="59620" y="52370"/>
                        <a:pt x="59858" y="51955"/>
                        <a:pt x="59858" y="51618"/>
                      </a:cubicBezTo>
                      <a:lnTo>
                        <a:pt x="59858" y="1015"/>
                      </a:lnTo>
                      <a:cubicBezTo>
                        <a:pt x="59858" y="676"/>
                        <a:pt x="59634" y="275"/>
                        <a:pt x="59358" y="115"/>
                      </a:cubicBezTo>
                      <a:cubicBezTo>
                        <a:pt x="59226" y="38"/>
                        <a:pt x="59052" y="1"/>
                        <a:pt x="5887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984;p31"/>
                <p:cNvSpPr/>
                <p:nvPr/>
              </p:nvSpPr>
              <p:spPr>
                <a:xfrm>
                  <a:off x="3012850" y="2035600"/>
                  <a:ext cx="9225" cy="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" h="62" extrusionOk="0">
                      <a:moveTo>
                        <a:pt x="1" y="1"/>
                      </a:moveTo>
                      <a:cubicBezTo>
                        <a:pt x="131" y="1"/>
                        <a:pt x="259" y="21"/>
                        <a:pt x="368" y="62"/>
                      </a:cubicBezTo>
                      <a:cubicBezTo>
                        <a:pt x="259" y="21"/>
                        <a:pt x="134" y="1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985;p31"/>
                <p:cNvSpPr/>
                <p:nvPr/>
              </p:nvSpPr>
              <p:spPr>
                <a:xfrm>
                  <a:off x="1541000" y="2890900"/>
                  <a:ext cx="800" cy="16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508" extrusionOk="0">
                      <a:moveTo>
                        <a:pt x="32" y="1"/>
                      </a:moveTo>
                      <a:lnTo>
                        <a:pt x="32" y="1"/>
                      </a:lnTo>
                      <a:cubicBezTo>
                        <a:pt x="28" y="4"/>
                        <a:pt x="28" y="7"/>
                        <a:pt x="28" y="14"/>
                      </a:cubicBezTo>
                      <a:cubicBezTo>
                        <a:pt x="24" y="24"/>
                        <a:pt x="21" y="31"/>
                        <a:pt x="21" y="42"/>
                      </a:cubicBezTo>
                      <a:cubicBezTo>
                        <a:pt x="24" y="28"/>
                        <a:pt x="28" y="14"/>
                        <a:pt x="32" y="1"/>
                      </a:cubicBezTo>
                      <a:close/>
                      <a:moveTo>
                        <a:pt x="15" y="68"/>
                      </a:moveTo>
                      <a:cubicBezTo>
                        <a:pt x="13" y="80"/>
                        <a:pt x="11" y="91"/>
                        <a:pt x="10" y="103"/>
                      </a:cubicBezTo>
                      <a:lnTo>
                        <a:pt x="10" y="103"/>
                      </a:lnTo>
                      <a:cubicBezTo>
                        <a:pt x="12" y="92"/>
                        <a:pt x="13" y="80"/>
                        <a:pt x="15" y="68"/>
                      </a:cubicBezTo>
                      <a:close/>
                      <a:moveTo>
                        <a:pt x="10" y="103"/>
                      </a:moveTo>
                      <a:cubicBezTo>
                        <a:pt x="8" y="117"/>
                        <a:pt x="6" y="132"/>
                        <a:pt x="4" y="147"/>
                      </a:cubicBezTo>
                      <a:cubicBezTo>
                        <a:pt x="1" y="167"/>
                        <a:pt x="1" y="188"/>
                        <a:pt x="1" y="211"/>
                      </a:cubicBezTo>
                      <a:lnTo>
                        <a:pt x="1" y="6508"/>
                      </a:lnTo>
                      <a:lnTo>
                        <a:pt x="4" y="6508"/>
                      </a:lnTo>
                      <a:lnTo>
                        <a:pt x="4" y="208"/>
                      </a:lnTo>
                      <a:cubicBezTo>
                        <a:pt x="4" y="175"/>
                        <a:pt x="6" y="139"/>
                        <a:pt x="10" y="10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986;p31"/>
                <p:cNvSpPr/>
                <p:nvPr/>
              </p:nvSpPr>
              <p:spPr>
                <a:xfrm>
                  <a:off x="1541075" y="2883000"/>
                  <a:ext cx="28850" cy="18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4" h="7402" extrusionOk="0">
                      <a:moveTo>
                        <a:pt x="158" y="0"/>
                      </a:moveTo>
                      <a:cubicBezTo>
                        <a:pt x="100" y="99"/>
                        <a:pt x="56" y="207"/>
                        <a:pt x="29" y="317"/>
                      </a:cubicBezTo>
                      <a:cubicBezTo>
                        <a:pt x="25" y="330"/>
                        <a:pt x="21" y="344"/>
                        <a:pt x="18" y="358"/>
                      </a:cubicBezTo>
                      <a:cubicBezTo>
                        <a:pt x="15" y="367"/>
                        <a:pt x="15" y="378"/>
                        <a:pt x="12" y="384"/>
                      </a:cubicBezTo>
                      <a:cubicBezTo>
                        <a:pt x="4" y="432"/>
                        <a:pt x="1" y="480"/>
                        <a:pt x="1" y="524"/>
                      </a:cubicBezTo>
                      <a:lnTo>
                        <a:pt x="1" y="6824"/>
                      </a:lnTo>
                      <a:lnTo>
                        <a:pt x="997" y="7402"/>
                      </a:lnTo>
                      <a:lnTo>
                        <a:pt x="997" y="1102"/>
                      </a:lnTo>
                      <a:cubicBezTo>
                        <a:pt x="997" y="932"/>
                        <a:pt x="1058" y="742"/>
                        <a:pt x="1154" y="579"/>
                      </a:cubicBezTo>
                      <a:lnTo>
                        <a:pt x="15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987;p31"/>
                <p:cNvSpPr/>
                <p:nvPr/>
              </p:nvSpPr>
              <p:spPr>
                <a:xfrm>
                  <a:off x="1566000" y="2132075"/>
                  <a:ext cx="1471550" cy="205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62" h="82118" extrusionOk="0">
                      <a:moveTo>
                        <a:pt x="58857" y="0"/>
                      </a:moveTo>
                      <a:lnTo>
                        <a:pt x="16493" y="24458"/>
                      </a:lnTo>
                      <a:cubicBezTo>
                        <a:pt x="16481" y="24466"/>
                        <a:pt x="16467" y="24469"/>
                        <a:pt x="16453" y="24469"/>
                      </a:cubicBezTo>
                      <a:cubicBezTo>
                        <a:pt x="16304" y="24469"/>
                        <a:pt x="16080" y="24072"/>
                        <a:pt x="15853" y="23676"/>
                      </a:cubicBezTo>
                      <a:cubicBezTo>
                        <a:pt x="15629" y="23277"/>
                        <a:pt x="15402" y="22881"/>
                        <a:pt x="15253" y="22881"/>
                      </a:cubicBezTo>
                      <a:cubicBezTo>
                        <a:pt x="15239" y="22881"/>
                        <a:pt x="15227" y="22884"/>
                        <a:pt x="15214" y="22891"/>
                      </a:cubicBezTo>
                      <a:lnTo>
                        <a:pt x="2530" y="30217"/>
                      </a:lnTo>
                      <a:cubicBezTo>
                        <a:pt x="2234" y="30387"/>
                        <a:pt x="1758" y="32965"/>
                        <a:pt x="1466" y="33134"/>
                      </a:cubicBezTo>
                      <a:lnTo>
                        <a:pt x="0" y="33981"/>
                      </a:lnTo>
                      <a:lnTo>
                        <a:pt x="0" y="81738"/>
                      </a:lnTo>
                      <a:cubicBezTo>
                        <a:pt x="0" y="81979"/>
                        <a:pt x="120" y="82117"/>
                        <a:pt x="293" y="82117"/>
                      </a:cubicBezTo>
                      <a:cubicBezTo>
                        <a:pt x="365" y="82117"/>
                        <a:pt x="445" y="82094"/>
                        <a:pt x="531" y="82044"/>
                      </a:cubicBezTo>
                      <a:lnTo>
                        <a:pt x="58327" y="48678"/>
                      </a:lnTo>
                      <a:cubicBezTo>
                        <a:pt x="58623" y="48509"/>
                        <a:pt x="58861" y="48097"/>
                        <a:pt x="58861" y="47757"/>
                      </a:cubicBezTo>
                      <a:lnTo>
                        <a:pt x="58857" y="3457"/>
                      </a:lnTo>
                      <a:lnTo>
                        <a:pt x="58857" y="0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988;p31"/>
                <p:cNvSpPr/>
                <p:nvPr/>
              </p:nvSpPr>
              <p:spPr>
                <a:xfrm>
                  <a:off x="1566000" y="2132075"/>
                  <a:ext cx="1471450" cy="9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58" h="37439" extrusionOk="0">
                      <a:moveTo>
                        <a:pt x="58857" y="0"/>
                      </a:moveTo>
                      <a:lnTo>
                        <a:pt x="16962" y="24190"/>
                      </a:lnTo>
                      <a:cubicBezTo>
                        <a:pt x="16882" y="24237"/>
                        <a:pt x="16817" y="24258"/>
                        <a:pt x="16762" y="24258"/>
                      </a:cubicBezTo>
                      <a:cubicBezTo>
                        <a:pt x="16617" y="24258"/>
                        <a:pt x="16539" y="24111"/>
                        <a:pt x="16418" y="23900"/>
                      </a:cubicBezTo>
                      <a:lnTo>
                        <a:pt x="15963" y="23075"/>
                      </a:lnTo>
                      <a:cubicBezTo>
                        <a:pt x="15833" y="22860"/>
                        <a:pt x="15702" y="22777"/>
                        <a:pt x="15557" y="22777"/>
                      </a:cubicBezTo>
                      <a:cubicBezTo>
                        <a:pt x="15451" y="22777"/>
                        <a:pt x="15339" y="22821"/>
                        <a:pt x="15214" y="22891"/>
                      </a:cubicBezTo>
                      <a:lnTo>
                        <a:pt x="2530" y="30217"/>
                      </a:lnTo>
                      <a:cubicBezTo>
                        <a:pt x="2234" y="30387"/>
                        <a:pt x="2112" y="30690"/>
                        <a:pt x="1996" y="31139"/>
                      </a:cubicBezTo>
                      <a:lnTo>
                        <a:pt x="1626" y="32424"/>
                      </a:lnTo>
                      <a:cubicBezTo>
                        <a:pt x="1486" y="32921"/>
                        <a:pt x="1387" y="33179"/>
                        <a:pt x="1095" y="33345"/>
                      </a:cubicBezTo>
                      <a:lnTo>
                        <a:pt x="0" y="33981"/>
                      </a:lnTo>
                      <a:lnTo>
                        <a:pt x="0" y="37439"/>
                      </a:lnTo>
                      <a:lnTo>
                        <a:pt x="58857" y="3457"/>
                      </a:lnTo>
                      <a:lnTo>
                        <a:pt x="5885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989;p31"/>
                <p:cNvSpPr/>
                <p:nvPr/>
              </p:nvSpPr>
              <p:spPr>
                <a:xfrm>
                  <a:off x="2958375" y="2103250"/>
                  <a:ext cx="335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" h="1729" extrusionOk="0">
                      <a:moveTo>
                        <a:pt x="970" y="1"/>
                      </a:moveTo>
                      <a:cubicBezTo>
                        <a:pt x="880" y="1"/>
                        <a:pt x="778" y="30"/>
                        <a:pt x="670" y="92"/>
                      </a:cubicBezTo>
                      <a:cubicBezTo>
                        <a:pt x="300" y="306"/>
                        <a:pt x="0" y="824"/>
                        <a:pt x="0" y="1252"/>
                      </a:cubicBezTo>
                      <a:cubicBezTo>
                        <a:pt x="0" y="1554"/>
                        <a:pt x="152" y="1729"/>
                        <a:pt x="373" y="1729"/>
                      </a:cubicBezTo>
                      <a:cubicBezTo>
                        <a:pt x="463" y="1729"/>
                        <a:pt x="564" y="1700"/>
                        <a:pt x="670" y="1640"/>
                      </a:cubicBezTo>
                      <a:cubicBezTo>
                        <a:pt x="1041" y="1425"/>
                        <a:pt x="1340" y="905"/>
                        <a:pt x="1340" y="480"/>
                      </a:cubicBezTo>
                      <a:cubicBezTo>
                        <a:pt x="1340" y="176"/>
                        <a:pt x="1190" y="1"/>
                        <a:pt x="9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990;p31"/>
                <p:cNvSpPr/>
                <p:nvPr/>
              </p:nvSpPr>
              <p:spPr>
                <a:xfrm>
                  <a:off x="2898200" y="2138000"/>
                  <a:ext cx="334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" h="1729" extrusionOk="0">
                      <a:moveTo>
                        <a:pt x="968" y="1"/>
                      </a:moveTo>
                      <a:cubicBezTo>
                        <a:pt x="878" y="1"/>
                        <a:pt x="777" y="30"/>
                        <a:pt x="670" y="93"/>
                      </a:cubicBezTo>
                      <a:cubicBezTo>
                        <a:pt x="300" y="303"/>
                        <a:pt x="0" y="824"/>
                        <a:pt x="0" y="1252"/>
                      </a:cubicBezTo>
                      <a:cubicBezTo>
                        <a:pt x="0" y="1554"/>
                        <a:pt x="151" y="1728"/>
                        <a:pt x="370" y="1728"/>
                      </a:cubicBezTo>
                      <a:cubicBezTo>
                        <a:pt x="461" y="1728"/>
                        <a:pt x="562" y="1699"/>
                        <a:pt x="670" y="1637"/>
                      </a:cubicBezTo>
                      <a:cubicBezTo>
                        <a:pt x="1037" y="1422"/>
                        <a:pt x="1337" y="906"/>
                        <a:pt x="1337" y="477"/>
                      </a:cubicBezTo>
                      <a:cubicBezTo>
                        <a:pt x="1337" y="176"/>
                        <a:pt x="1186" y="1"/>
                        <a:pt x="9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991;p31"/>
                <p:cNvSpPr/>
                <p:nvPr/>
              </p:nvSpPr>
              <p:spPr>
                <a:xfrm>
                  <a:off x="2837950" y="2172700"/>
                  <a:ext cx="33500" cy="4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" h="1730" extrusionOk="0">
                      <a:moveTo>
                        <a:pt x="970" y="0"/>
                      </a:moveTo>
                      <a:cubicBezTo>
                        <a:pt x="879" y="0"/>
                        <a:pt x="778" y="30"/>
                        <a:pt x="670" y="92"/>
                      </a:cubicBezTo>
                      <a:cubicBezTo>
                        <a:pt x="300" y="306"/>
                        <a:pt x="0" y="826"/>
                        <a:pt x="0" y="1251"/>
                      </a:cubicBezTo>
                      <a:cubicBezTo>
                        <a:pt x="0" y="1555"/>
                        <a:pt x="151" y="1729"/>
                        <a:pt x="371" y="1729"/>
                      </a:cubicBezTo>
                      <a:cubicBezTo>
                        <a:pt x="461" y="1729"/>
                        <a:pt x="562" y="1700"/>
                        <a:pt x="670" y="1639"/>
                      </a:cubicBezTo>
                      <a:cubicBezTo>
                        <a:pt x="1040" y="1424"/>
                        <a:pt x="1340" y="905"/>
                        <a:pt x="1340" y="480"/>
                      </a:cubicBezTo>
                      <a:cubicBezTo>
                        <a:pt x="1340" y="176"/>
                        <a:pt x="1189" y="0"/>
                        <a:pt x="97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992;p31"/>
                <p:cNvSpPr/>
                <p:nvPr/>
              </p:nvSpPr>
              <p:spPr>
                <a:xfrm>
                  <a:off x="1600000" y="2980475"/>
                  <a:ext cx="28750" cy="3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440" extrusionOk="0">
                      <a:moveTo>
                        <a:pt x="544" y="1"/>
                      </a:moveTo>
                      <a:cubicBezTo>
                        <a:pt x="520" y="1"/>
                        <a:pt x="496" y="21"/>
                        <a:pt x="476" y="59"/>
                      </a:cubicBezTo>
                      <a:lnTo>
                        <a:pt x="24" y="929"/>
                      </a:lnTo>
                      <a:lnTo>
                        <a:pt x="21" y="932"/>
                      </a:lnTo>
                      <a:cubicBezTo>
                        <a:pt x="18" y="943"/>
                        <a:pt x="13" y="953"/>
                        <a:pt x="10" y="967"/>
                      </a:cubicBezTo>
                      <a:cubicBezTo>
                        <a:pt x="7" y="970"/>
                        <a:pt x="7" y="973"/>
                        <a:pt x="7" y="976"/>
                      </a:cubicBezTo>
                      <a:cubicBezTo>
                        <a:pt x="4" y="990"/>
                        <a:pt x="0" y="1007"/>
                        <a:pt x="0" y="1021"/>
                      </a:cubicBezTo>
                      <a:cubicBezTo>
                        <a:pt x="0" y="1034"/>
                        <a:pt x="4" y="1048"/>
                        <a:pt x="7" y="1058"/>
                      </a:cubicBezTo>
                      <a:cubicBezTo>
                        <a:pt x="7" y="1061"/>
                        <a:pt x="7" y="1061"/>
                        <a:pt x="10" y="1065"/>
                      </a:cubicBezTo>
                      <a:cubicBezTo>
                        <a:pt x="13" y="1072"/>
                        <a:pt x="18" y="1078"/>
                        <a:pt x="21" y="1082"/>
                      </a:cubicBezTo>
                      <a:lnTo>
                        <a:pt x="24" y="1086"/>
                      </a:lnTo>
                      <a:lnTo>
                        <a:pt x="476" y="1433"/>
                      </a:lnTo>
                      <a:cubicBezTo>
                        <a:pt x="483" y="1439"/>
                        <a:pt x="490" y="1439"/>
                        <a:pt x="496" y="1439"/>
                      </a:cubicBezTo>
                      <a:cubicBezTo>
                        <a:pt x="503" y="1439"/>
                        <a:pt x="514" y="1439"/>
                        <a:pt x="520" y="1433"/>
                      </a:cubicBezTo>
                      <a:cubicBezTo>
                        <a:pt x="537" y="1422"/>
                        <a:pt x="558" y="1398"/>
                        <a:pt x="572" y="1367"/>
                      </a:cubicBezTo>
                      <a:cubicBezTo>
                        <a:pt x="595" y="1313"/>
                        <a:pt x="592" y="1249"/>
                        <a:pt x="564" y="1225"/>
                      </a:cubicBezTo>
                      <a:lnTo>
                        <a:pt x="245" y="984"/>
                      </a:lnTo>
                      <a:lnTo>
                        <a:pt x="1082" y="501"/>
                      </a:lnTo>
                      <a:cubicBezTo>
                        <a:pt x="1119" y="477"/>
                        <a:pt x="1149" y="416"/>
                        <a:pt x="1149" y="358"/>
                      </a:cubicBezTo>
                      <a:cubicBezTo>
                        <a:pt x="1149" y="314"/>
                        <a:pt x="1129" y="286"/>
                        <a:pt x="1105" y="286"/>
                      </a:cubicBezTo>
                      <a:cubicBezTo>
                        <a:pt x="1099" y="286"/>
                        <a:pt x="1088" y="290"/>
                        <a:pt x="1082" y="293"/>
                      </a:cubicBezTo>
                      <a:lnTo>
                        <a:pt x="245" y="776"/>
                      </a:lnTo>
                      <a:lnTo>
                        <a:pt x="564" y="164"/>
                      </a:lnTo>
                      <a:cubicBezTo>
                        <a:pt x="592" y="110"/>
                        <a:pt x="595" y="41"/>
                        <a:pt x="572" y="14"/>
                      </a:cubicBezTo>
                      <a:cubicBezTo>
                        <a:pt x="564" y="5"/>
                        <a:pt x="554" y="1"/>
                        <a:pt x="544" y="1"/>
                      </a:cubicBezTo>
                      <a:close/>
                    </a:path>
                  </a:pathLst>
                </a:custGeom>
                <a:solidFill>
                  <a:srgbClr val="95A0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993;p31"/>
                <p:cNvSpPr/>
                <p:nvPr/>
              </p:nvSpPr>
              <p:spPr>
                <a:xfrm>
                  <a:off x="1642750" y="2954225"/>
                  <a:ext cx="28750" cy="3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443" extrusionOk="0">
                      <a:moveTo>
                        <a:pt x="653" y="0"/>
                      </a:moveTo>
                      <a:cubicBezTo>
                        <a:pt x="626" y="0"/>
                        <a:pt x="599" y="27"/>
                        <a:pt x="578" y="71"/>
                      </a:cubicBezTo>
                      <a:cubicBezTo>
                        <a:pt x="555" y="129"/>
                        <a:pt x="558" y="194"/>
                        <a:pt x="585" y="214"/>
                      </a:cubicBezTo>
                      <a:lnTo>
                        <a:pt x="901" y="459"/>
                      </a:lnTo>
                      <a:lnTo>
                        <a:pt x="68" y="942"/>
                      </a:lnTo>
                      <a:cubicBezTo>
                        <a:pt x="31" y="962"/>
                        <a:pt x="1" y="1027"/>
                        <a:pt x="1" y="1082"/>
                      </a:cubicBezTo>
                      <a:cubicBezTo>
                        <a:pt x="1" y="1126"/>
                        <a:pt x="17" y="1153"/>
                        <a:pt x="45" y="1153"/>
                      </a:cubicBezTo>
                      <a:cubicBezTo>
                        <a:pt x="51" y="1153"/>
                        <a:pt x="58" y="1153"/>
                        <a:pt x="68" y="1146"/>
                      </a:cubicBezTo>
                      <a:lnTo>
                        <a:pt x="901" y="667"/>
                      </a:lnTo>
                      <a:lnTo>
                        <a:pt x="901" y="667"/>
                      </a:lnTo>
                      <a:lnTo>
                        <a:pt x="585" y="1279"/>
                      </a:lnTo>
                      <a:cubicBezTo>
                        <a:pt x="558" y="1330"/>
                        <a:pt x="555" y="1397"/>
                        <a:pt x="578" y="1428"/>
                      </a:cubicBezTo>
                      <a:cubicBezTo>
                        <a:pt x="585" y="1435"/>
                        <a:pt x="595" y="1442"/>
                        <a:pt x="605" y="1442"/>
                      </a:cubicBezTo>
                      <a:cubicBezTo>
                        <a:pt x="613" y="1442"/>
                        <a:pt x="619" y="1438"/>
                        <a:pt x="629" y="1432"/>
                      </a:cubicBezTo>
                      <a:cubicBezTo>
                        <a:pt x="643" y="1425"/>
                        <a:pt x="660" y="1408"/>
                        <a:pt x="674" y="1381"/>
                      </a:cubicBezTo>
                      <a:lnTo>
                        <a:pt x="1126" y="510"/>
                      </a:lnTo>
                      <a:lnTo>
                        <a:pt x="1126" y="507"/>
                      </a:lnTo>
                      <a:cubicBezTo>
                        <a:pt x="1132" y="497"/>
                        <a:pt x="1136" y="487"/>
                        <a:pt x="1139" y="476"/>
                      </a:cubicBezTo>
                      <a:cubicBezTo>
                        <a:pt x="1139" y="473"/>
                        <a:pt x="1143" y="470"/>
                        <a:pt x="1143" y="466"/>
                      </a:cubicBezTo>
                      <a:cubicBezTo>
                        <a:pt x="1146" y="449"/>
                        <a:pt x="1149" y="435"/>
                        <a:pt x="1149" y="418"/>
                      </a:cubicBezTo>
                      <a:cubicBezTo>
                        <a:pt x="1149" y="405"/>
                        <a:pt x="1146" y="391"/>
                        <a:pt x="1143" y="381"/>
                      </a:cubicBezTo>
                      <a:cubicBezTo>
                        <a:pt x="1143" y="377"/>
                        <a:pt x="1139" y="377"/>
                        <a:pt x="1139" y="374"/>
                      </a:cubicBezTo>
                      <a:cubicBezTo>
                        <a:pt x="1136" y="368"/>
                        <a:pt x="1132" y="361"/>
                        <a:pt x="1126" y="357"/>
                      </a:cubicBezTo>
                      <a:lnTo>
                        <a:pt x="1126" y="354"/>
                      </a:lnTo>
                      <a:lnTo>
                        <a:pt x="674" y="7"/>
                      </a:lnTo>
                      <a:cubicBezTo>
                        <a:pt x="666" y="4"/>
                        <a:pt x="660" y="0"/>
                        <a:pt x="653" y="0"/>
                      </a:cubicBezTo>
                      <a:close/>
                    </a:path>
                  </a:pathLst>
                </a:custGeom>
                <a:solidFill>
                  <a:srgbClr val="95A0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994;p31"/>
                <p:cNvSpPr/>
                <p:nvPr/>
              </p:nvSpPr>
              <p:spPr>
                <a:xfrm>
                  <a:off x="1688300" y="2916725"/>
                  <a:ext cx="25950" cy="5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" h="2069" extrusionOk="0">
                      <a:moveTo>
                        <a:pt x="959" y="1"/>
                      </a:moveTo>
                      <a:cubicBezTo>
                        <a:pt x="942" y="1"/>
                        <a:pt x="925" y="18"/>
                        <a:pt x="912" y="49"/>
                      </a:cubicBezTo>
                      <a:lnTo>
                        <a:pt x="799" y="327"/>
                      </a:lnTo>
                      <a:cubicBezTo>
                        <a:pt x="790" y="327"/>
                        <a:pt x="779" y="324"/>
                        <a:pt x="769" y="324"/>
                      </a:cubicBezTo>
                      <a:cubicBezTo>
                        <a:pt x="582" y="324"/>
                        <a:pt x="361" y="515"/>
                        <a:pt x="208" y="834"/>
                      </a:cubicBezTo>
                      <a:cubicBezTo>
                        <a:pt x="1" y="1273"/>
                        <a:pt x="1" y="1789"/>
                        <a:pt x="208" y="1990"/>
                      </a:cubicBezTo>
                      <a:cubicBezTo>
                        <a:pt x="263" y="2041"/>
                        <a:pt x="327" y="2068"/>
                        <a:pt x="395" y="2068"/>
                      </a:cubicBezTo>
                      <a:cubicBezTo>
                        <a:pt x="456" y="2068"/>
                        <a:pt x="520" y="2048"/>
                        <a:pt x="582" y="2010"/>
                      </a:cubicBezTo>
                      <a:cubicBezTo>
                        <a:pt x="718" y="1932"/>
                        <a:pt x="854" y="1775"/>
                        <a:pt x="959" y="1555"/>
                      </a:cubicBezTo>
                      <a:cubicBezTo>
                        <a:pt x="983" y="1500"/>
                        <a:pt x="983" y="1436"/>
                        <a:pt x="959" y="1408"/>
                      </a:cubicBezTo>
                      <a:cubicBezTo>
                        <a:pt x="953" y="1402"/>
                        <a:pt x="942" y="1398"/>
                        <a:pt x="936" y="1398"/>
                      </a:cubicBezTo>
                      <a:cubicBezTo>
                        <a:pt x="912" y="1398"/>
                        <a:pt x="881" y="1422"/>
                        <a:pt x="864" y="1463"/>
                      </a:cubicBezTo>
                      <a:cubicBezTo>
                        <a:pt x="749" y="1704"/>
                        <a:pt x="586" y="1847"/>
                        <a:pt x="443" y="1847"/>
                      </a:cubicBezTo>
                      <a:cubicBezTo>
                        <a:pt x="391" y="1847"/>
                        <a:pt x="344" y="1827"/>
                        <a:pt x="303" y="1786"/>
                      </a:cubicBezTo>
                      <a:cubicBezTo>
                        <a:pt x="150" y="1640"/>
                        <a:pt x="150" y="1252"/>
                        <a:pt x="303" y="926"/>
                      </a:cubicBezTo>
                      <a:cubicBezTo>
                        <a:pt x="412" y="691"/>
                        <a:pt x="572" y="556"/>
                        <a:pt x="708" y="548"/>
                      </a:cubicBezTo>
                      <a:lnTo>
                        <a:pt x="708" y="548"/>
                      </a:lnTo>
                      <a:lnTo>
                        <a:pt x="622" y="755"/>
                      </a:lnTo>
                      <a:cubicBezTo>
                        <a:pt x="606" y="804"/>
                        <a:pt x="616" y="844"/>
                        <a:pt x="640" y="844"/>
                      </a:cubicBezTo>
                      <a:cubicBezTo>
                        <a:pt x="643" y="844"/>
                        <a:pt x="650" y="844"/>
                        <a:pt x="657" y="841"/>
                      </a:cubicBezTo>
                      <a:lnTo>
                        <a:pt x="997" y="617"/>
                      </a:lnTo>
                      <a:cubicBezTo>
                        <a:pt x="1021" y="603"/>
                        <a:pt x="1038" y="559"/>
                        <a:pt x="1034" y="525"/>
                      </a:cubicBezTo>
                      <a:lnTo>
                        <a:pt x="983" y="35"/>
                      </a:lnTo>
                      <a:cubicBezTo>
                        <a:pt x="983" y="15"/>
                        <a:pt x="973" y="1"/>
                        <a:pt x="959" y="1"/>
                      </a:cubicBezTo>
                      <a:close/>
                    </a:path>
                  </a:pathLst>
                </a:custGeom>
                <a:solidFill>
                  <a:srgbClr val="95A0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995;p31"/>
                <p:cNvSpPr/>
                <p:nvPr/>
              </p:nvSpPr>
              <p:spPr>
                <a:xfrm>
                  <a:off x="1922225" y="2722350"/>
                  <a:ext cx="23475" cy="4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" h="1868" extrusionOk="0">
                      <a:moveTo>
                        <a:pt x="870" y="0"/>
                      </a:moveTo>
                      <a:cubicBezTo>
                        <a:pt x="840" y="0"/>
                        <a:pt x="799" y="35"/>
                        <a:pt x="775" y="89"/>
                      </a:cubicBezTo>
                      <a:lnTo>
                        <a:pt x="469" y="735"/>
                      </a:lnTo>
                      <a:lnTo>
                        <a:pt x="167" y="443"/>
                      </a:lnTo>
                      <a:cubicBezTo>
                        <a:pt x="156" y="432"/>
                        <a:pt x="143" y="429"/>
                        <a:pt x="132" y="429"/>
                      </a:cubicBezTo>
                      <a:cubicBezTo>
                        <a:pt x="98" y="429"/>
                        <a:pt x="61" y="460"/>
                        <a:pt x="34" y="518"/>
                      </a:cubicBezTo>
                      <a:cubicBezTo>
                        <a:pt x="0" y="592"/>
                        <a:pt x="0" y="684"/>
                        <a:pt x="34" y="718"/>
                      </a:cubicBezTo>
                      <a:lnTo>
                        <a:pt x="340" y="1011"/>
                      </a:lnTo>
                      <a:lnTo>
                        <a:pt x="34" y="1653"/>
                      </a:lnTo>
                      <a:cubicBezTo>
                        <a:pt x="0" y="1731"/>
                        <a:pt x="0" y="1819"/>
                        <a:pt x="34" y="1854"/>
                      </a:cubicBezTo>
                      <a:cubicBezTo>
                        <a:pt x="44" y="1864"/>
                        <a:pt x="54" y="1867"/>
                        <a:pt x="68" y="1867"/>
                      </a:cubicBezTo>
                      <a:cubicBezTo>
                        <a:pt x="78" y="1867"/>
                        <a:pt x="88" y="1864"/>
                        <a:pt x="98" y="1860"/>
                      </a:cubicBezTo>
                      <a:cubicBezTo>
                        <a:pt x="123" y="1847"/>
                        <a:pt x="146" y="1819"/>
                        <a:pt x="167" y="1778"/>
                      </a:cubicBezTo>
                      <a:lnTo>
                        <a:pt x="469" y="1136"/>
                      </a:lnTo>
                      <a:lnTo>
                        <a:pt x="775" y="1428"/>
                      </a:lnTo>
                      <a:cubicBezTo>
                        <a:pt x="782" y="1439"/>
                        <a:pt x="796" y="1442"/>
                        <a:pt x="806" y="1442"/>
                      </a:cubicBezTo>
                      <a:cubicBezTo>
                        <a:pt x="816" y="1442"/>
                        <a:pt x="826" y="1439"/>
                        <a:pt x="840" y="1432"/>
                      </a:cubicBezTo>
                      <a:cubicBezTo>
                        <a:pt x="863" y="1419"/>
                        <a:pt x="887" y="1391"/>
                        <a:pt x="904" y="1354"/>
                      </a:cubicBezTo>
                      <a:cubicBezTo>
                        <a:pt x="939" y="1276"/>
                        <a:pt x="939" y="1187"/>
                        <a:pt x="904" y="1153"/>
                      </a:cubicBezTo>
                      <a:lnTo>
                        <a:pt x="598" y="861"/>
                      </a:lnTo>
                      <a:lnTo>
                        <a:pt x="904" y="215"/>
                      </a:lnTo>
                      <a:cubicBezTo>
                        <a:pt x="939" y="140"/>
                        <a:pt x="939" y="49"/>
                        <a:pt x="904" y="14"/>
                      </a:cubicBezTo>
                      <a:cubicBezTo>
                        <a:pt x="894" y="8"/>
                        <a:pt x="884" y="0"/>
                        <a:pt x="870" y="0"/>
                      </a:cubicBezTo>
                      <a:close/>
                    </a:path>
                  </a:pathLst>
                </a:custGeom>
                <a:solidFill>
                  <a:srgbClr val="95A0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996;p31"/>
                <p:cNvSpPr/>
                <p:nvPr/>
              </p:nvSpPr>
              <p:spPr>
                <a:xfrm>
                  <a:off x="1740575" y="2195850"/>
                  <a:ext cx="1222075" cy="75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83" h="30044" extrusionOk="0">
                      <a:moveTo>
                        <a:pt x="48590" y="0"/>
                      </a:moveTo>
                      <a:cubicBezTo>
                        <a:pt x="48518" y="0"/>
                        <a:pt x="48438" y="24"/>
                        <a:pt x="48353" y="73"/>
                      </a:cubicBezTo>
                      <a:lnTo>
                        <a:pt x="535" y="27666"/>
                      </a:lnTo>
                      <a:cubicBezTo>
                        <a:pt x="238" y="27836"/>
                        <a:pt x="0" y="28248"/>
                        <a:pt x="0" y="28588"/>
                      </a:cubicBezTo>
                      <a:lnTo>
                        <a:pt x="0" y="29662"/>
                      </a:lnTo>
                      <a:cubicBezTo>
                        <a:pt x="0" y="29904"/>
                        <a:pt x="120" y="30044"/>
                        <a:pt x="296" y="30044"/>
                      </a:cubicBezTo>
                      <a:cubicBezTo>
                        <a:pt x="368" y="30044"/>
                        <a:pt x="449" y="30021"/>
                        <a:pt x="535" y="29972"/>
                      </a:cubicBezTo>
                      <a:lnTo>
                        <a:pt x="48353" y="2375"/>
                      </a:lnTo>
                      <a:cubicBezTo>
                        <a:pt x="48645" y="2205"/>
                        <a:pt x="48883" y="1794"/>
                        <a:pt x="48883" y="1454"/>
                      </a:cubicBezTo>
                      <a:lnTo>
                        <a:pt x="48883" y="379"/>
                      </a:lnTo>
                      <a:cubicBezTo>
                        <a:pt x="48883" y="139"/>
                        <a:pt x="48763" y="0"/>
                        <a:pt x="48590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997;p31"/>
                <p:cNvSpPr/>
                <p:nvPr/>
              </p:nvSpPr>
              <p:spPr>
                <a:xfrm>
                  <a:off x="2925050" y="2211200"/>
                  <a:ext cx="30625" cy="4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1758" extrusionOk="0">
                      <a:moveTo>
                        <a:pt x="633" y="10"/>
                      </a:moveTo>
                      <a:cubicBezTo>
                        <a:pt x="644" y="10"/>
                        <a:pt x="654" y="17"/>
                        <a:pt x="657" y="27"/>
                      </a:cubicBezTo>
                      <a:lnTo>
                        <a:pt x="800" y="327"/>
                      </a:lnTo>
                      <a:cubicBezTo>
                        <a:pt x="805" y="342"/>
                        <a:pt x="818" y="350"/>
                        <a:pt x="834" y="350"/>
                      </a:cubicBezTo>
                      <a:cubicBezTo>
                        <a:pt x="840" y="350"/>
                        <a:pt x="845" y="349"/>
                        <a:pt x="851" y="347"/>
                      </a:cubicBezTo>
                      <a:lnTo>
                        <a:pt x="1164" y="228"/>
                      </a:lnTo>
                      <a:cubicBezTo>
                        <a:pt x="1169" y="225"/>
                        <a:pt x="1174" y="224"/>
                        <a:pt x="1178" y="224"/>
                      </a:cubicBezTo>
                      <a:cubicBezTo>
                        <a:pt x="1185" y="224"/>
                        <a:pt x="1190" y="227"/>
                        <a:pt x="1195" y="231"/>
                      </a:cubicBezTo>
                      <a:cubicBezTo>
                        <a:pt x="1211" y="248"/>
                        <a:pt x="1215" y="292"/>
                        <a:pt x="1191" y="336"/>
                      </a:cubicBezTo>
                      <a:lnTo>
                        <a:pt x="963" y="762"/>
                      </a:lnTo>
                      <a:cubicBezTo>
                        <a:pt x="950" y="789"/>
                        <a:pt x="943" y="820"/>
                        <a:pt x="946" y="846"/>
                      </a:cubicBezTo>
                      <a:lnTo>
                        <a:pt x="1001" y="1231"/>
                      </a:lnTo>
                      <a:cubicBezTo>
                        <a:pt x="1004" y="1268"/>
                        <a:pt x="983" y="1316"/>
                        <a:pt x="960" y="1340"/>
                      </a:cubicBezTo>
                      <a:cubicBezTo>
                        <a:pt x="946" y="1353"/>
                        <a:pt x="930" y="1361"/>
                        <a:pt x="916" y="1361"/>
                      </a:cubicBezTo>
                      <a:lnTo>
                        <a:pt x="637" y="1326"/>
                      </a:lnTo>
                      <a:cubicBezTo>
                        <a:pt x="635" y="1326"/>
                        <a:pt x="633" y="1326"/>
                        <a:pt x="631" y="1326"/>
                      </a:cubicBezTo>
                      <a:cubicBezTo>
                        <a:pt x="615" y="1326"/>
                        <a:pt x="594" y="1339"/>
                        <a:pt x="575" y="1361"/>
                      </a:cubicBezTo>
                      <a:lnTo>
                        <a:pt x="297" y="1717"/>
                      </a:lnTo>
                      <a:cubicBezTo>
                        <a:pt x="284" y="1736"/>
                        <a:pt x="266" y="1746"/>
                        <a:pt x="251" y="1746"/>
                      </a:cubicBezTo>
                      <a:cubicBezTo>
                        <a:pt x="247" y="1746"/>
                        <a:pt x="243" y="1746"/>
                        <a:pt x="239" y="1744"/>
                      </a:cubicBezTo>
                      <a:cubicBezTo>
                        <a:pt x="222" y="1737"/>
                        <a:pt x="216" y="1717"/>
                        <a:pt x="219" y="1687"/>
                      </a:cubicBezTo>
                      <a:lnTo>
                        <a:pt x="273" y="1241"/>
                      </a:lnTo>
                      <a:cubicBezTo>
                        <a:pt x="277" y="1210"/>
                        <a:pt x="269" y="1187"/>
                        <a:pt x="252" y="1173"/>
                      </a:cubicBezTo>
                      <a:lnTo>
                        <a:pt x="28" y="1010"/>
                      </a:lnTo>
                      <a:cubicBezTo>
                        <a:pt x="18" y="1003"/>
                        <a:pt x="12" y="989"/>
                        <a:pt x="12" y="969"/>
                      </a:cubicBezTo>
                      <a:cubicBezTo>
                        <a:pt x="12" y="932"/>
                        <a:pt x="32" y="884"/>
                        <a:pt x="59" y="864"/>
                      </a:cubicBezTo>
                      <a:lnTo>
                        <a:pt x="371" y="622"/>
                      </a:lnTo>
                      <a:cubicBezTo>
                        <a:pt x="392" y="606"/>
                        <a:pt x="412" y="578"/>
                        <a:pt x="420" y="548"/>
                      </a:cubicBezTo>
                      <a:lnTo>
                        <a:pt x="558" y="92"/>
                      </a:lnTo>
                      <a:cubicBezTo>
                        <a:pt x="575" y="41"/>
                        <a:pt x="606" y="14"/>
                        <a:pt x="630" y="10"/>
                      </a:cubicBezTo>
                      <a:close/>
                      <a:moveTo>
                        <a:pt x="630" y="0"/>
                      </a:moveTo>
                      <a:cubicBezTo>
                        <a:pt x="599" y="4"/>
                        <a:pt x="566" y="41"/>
                        <a:pt x="548" y="88"/>
                      </a:cubicBezTo>
                      <a:lnTo>
                        <a:pt x="409" y="548"/>
                      </a:lnTo>
                      <a:cubicBezTo>
                        <a:pt x="402" y="575"/>
                        <a:pt x="385" y="598"/>
                        <a:pt x="365" y="612"/>
                      </a:cubicBezTo>
                      <a:lnTo>
                        <a:pt x="56" y="854"/>
                      </a:lnTo>
                      <a:cubicBezTo>
                        <a:pt x="18" y="881"/>
                        <a:pt x="1" y="935"/>
                        <a:pt x="1" y="969"/>
                      </a:cubicBezTo>
                      <a:cubicBezTo>
                        <a:pt x="1" y="993"/>
                        <a:pt x="8" y="1010"/>
                        <a:pt x="21" y="1020"/>
                      </a:cubicBezTo>
                      <a:lnTo>
                        <a:pt x="246" y="1183"/>
                      </a:lnTo>
                      <a:cubicBezTo>
                        <a:pt x="260" y="1193"/>
                        <a:pt x="266" y="1214"/>
                        <a:pt x="263" y="1238"/>
                      </a:cubicBezTo>
                      <a:lnTo>
                        <a:pt x="208" y="1687"/>
                      </a:lnTo>
                      <a:cubicBezTo>
                        <a:pt x="205" y="1720"/>
                        <a:pt x="216" y="1748"/>
                        <a:pt x="236" y="1755"/>
                      </a:cubicBezTo>
                      <a:cubicBezTo>
                        <a:pt x="239" y="1758"/>
                        <a:pt x="246" y="1758"/>
                        <a:pt x="249" y="1758"/>
                      </a:cubicBezTo>
                      <a:cubicBezTo>
                        <a:pt x="266" y="1758"/>
                        <a:pt x="287" y="1744"/>
                        <a:pt x="307" y="1724"/>
                      </a:cubicBezTo>
                      <a:lnTo>
                        <a:pt x="586" y="1367"/>
                      </a:lnTo>
                      <a:cubicBezTo>
                        <a:pt x="601" y="1349"/>
                        <a:pt x="616" y="1336"/>
                        <a:pt x="632" y="1336"/>
                      </a:cubicBezTo>
                      <a:cubicBezTo>
                        <a:pt x="633" y="1336"/>
                        <a:pt x="635" y="1336"/>
                        <a:pt x="637" y="1336"/>
                      </a:cubicBezTo>
                      <a:lnTo>
                        <a:pt x="916" y="1370"/>
                      </a:lnTo>
                      <a:cubicBezTo>
                        <a:pt x="933" y="1370"/>
                        <a:pt x="950" y="1364"/>
                        <a:pt x="966" y="1347"/>
                      </a:cubicBezTo>
                      <a:cubicBezTo>
                        <a:pt x="994" y="1320"/>
                        <a:pt x="1014" y="1272"/>
                        <a:pt x="1011" y="1228"/>
                      </a:cubicBezTo>
                      <a:lnTo>
                        <a:pt x="956" y="843"/>
                      </a:lnTo>
                      <a:cubicBezTo>
                        <a:pt x="953" y="823"/>
                        <a:pt x="960" y="793"/>
                        <a:pt x="974" y="765"/>
                      </a:cubicBezTo>
                      <a:lnTo>
                        <a:pt x="1198" y="344"/>
                      </a:lnTo>
                      <a:cubicBezTo>
                        <a:pt x="1222" y="300"/>
                        <a:pt x="1225" y="248"/>
                        <a:pt x="1205" y="225"/>
                      </a:cubicBezTo>
                      <a:cubicBezTo>
                        <a:pt x="1196" y="218"/>
                        <a:pt x="1187" y="214"/>
                        <a:pt x="1178" y="214"/>
                      </a:cubicBezTo>
                      <a:cubicBezTo>
                        <a:pt x="1172" y="214"/>
                        <a:pt x="1167" y="215"/>
                        <a:pt x="1160" y="218"/>
                      </a:cubicBezTo>
                      <a:lnTo>
                        <a:pt x="848" y="336"/>
                      </a:lnTo>
                      <a:cubicBezTo>
                        <a:pt x="843" y="338"/>
                        <a:pt x="839" y="339"/>
                        <a:pt x="835" y="339"/>
                      </a:cubicBezTo>
                      <a:cubicBezTo>
                        <a:pt x="823" y="339"/>
                        <a:pt x="812" y="332"/>
                        <a:pt x="807" y="320"/>
                      </a:cubicBezTo>
                      <a:lnTo>
                        <a:pt x="668" y="24"/>
                      </a:lnTo>
                      <a:cubicBezTo>
                        <a:pt x="660" y="7"/>
                        <a:pt x="647" y="0"/>
                        <a:pt x="630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998;p31"/>
                <p:cNvSpPr/>
                <p:nvPr/>
              </p:nvSpPr>
              <p:spPr>
                <a:xfrm>
                  <a:off x="2973075" y="2163500"/>
                  <a:ext cx="47975" cy="3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9" h="1236" extrusionOk="0">
                      <a:moveTo>
                        <a:pt x="1708" y="1"/>
                      </a:moveTo>
                      <a:cubicBezTo>
                        <a:pt x="1677" y="1"/>
                        <a:pt x="1643" y="11"/>
                        <a:pt x="1616" y="28"/>
                      </a:cubicBezTo>
                      <a:lnTo>
                        <a:pt x="120" y="892"/>
                      </a:lnTo>
                      <a:cubicBezTo>
                        <a:pt x="32" y="943"/>
                        <a:pt x="1" y="1055"/>
                        <a:pt x="52" y="1143"/>
                      </a:cubicBezTo>
                      <a:cubicBezTo>
                        <a:pt x="86" y="1201"/>
                        <a:pt x="147" y="1235"/>
                        <a:pt x="212" y="1235"/>
                      </a:cubicBezTo>
                      <a:cubicBezTo>
                        <a:pt x="242" y="1235"/>
                        <a:pt x="273" y="1229"/>
                        <a:pt x="303" y="1211"/>
                      </a:cubicBezTo>
                      <a:lnTo>
                        <a:pt x="1799" y="347"/>
                      </a:lnTo>
                      <a:cubicBezTo>
                        <a:pt x="1888" y="297"/>
                        <a:pt x="1918" y="181"/>
                        <a:pt x="1868" y="96"/>
                      </a:cubicBezTo>
                      <a:cubicBezTo>
                        <a:pt x="1833" y="35"/>
                        <a:pt x="1772" y="1"/>
                        <a:pt x="1708" y="1"/>
                      </a:cubicBezTo>
                      <a:close/>
                    </a:path>
                  </a:pathLst>
                </a:custGeom>
                <a:solidFill>
                  <a:srgbClr val="95A0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999;p31"/>
                <p:cNvSpPr/>
                <p:nvPr/>
              </p:nvSpPr>
              <p:spPr>
                <a:xfrm>
                  <a:off x="2973075" y="2185175"/>
                  <a:ext cx="47975" cy="3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9" h="1232" extrusionOk="0">
                      <a:moveTo>
                        <a:pt x="1708" y="1"/>
                      </a:moveTo>
                      <a:cubicBezTo>
                        <a:pt x="1677" y="1"/>
                        <a:pt x="1643" y="8"/>
                        <a:pt x="1616" y="25"/>
                      </a:cubicBezTo>
                      <a:lnTo>
                        <a:pt x="120" y="888"/>
                      </a:lnTo>
                      <a:cubicBezTo>
                        <a:pt x="32" y="939"/>
                        <a:pt x="1" y="1051"/>
                        <a:pt x="52" y="1140"/>
                      </a:cubicBezTo>
                      <a:cubicBezTo>
                        <a:pt x="86" y="1201"/>
                        <a:pt x="147" y="1231"/>
                        <a:pt x="212" y="1231"/>
                      </a:cubicBezTo>
                      <a:cubicBezTo>
                        <a:pt x="242" y="1231"/>
                        <a:pt x="273" y="1225"/>
                        <a:pt x="303" y="1208"/>
                      </a:cubicBezTo>
                      <a:lnTo>
                        <a:pt x="1799" y="344"/>
                      </a:lnTo>
                      <a:cubicBezTo>
                        <a:pt x="1888" y="293"/>
                        <a:pt x="1918" y="181"/>
                        <a:pt x="1868" y="92"/>
                      </a:cubicBezTo>
                      <a:cubicBezTo>
                        <a:pt x="1833" y="31"/>
                        <a:pt x="1772" y="1"/>
                        <a:pt x="1708" y="1"/>
                      </a:cubicBezTo>
                      <a:close/>
                    </a:path>
                  </a:pathLst>
                </a:custGeom>
                <a:solidFill>
                  <a:srgbClr val="95A0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1000;p31"/>
                <p:cNvSpPr/>
                <p:nvPr/>
              </p:nvSpPr>
              <p:spPr>
                <a:xfrm>
                  <a:off x="2973075" y="2206775"/>
                  <a:ext cx="47975" cy="3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9" h="1232" extrusionOk="0">
                      <a:moveTo>
                        <a:pt x="1708" y="0"/>
                      </a:moveTo>
                      <a:cubicBezTo>
                        <a:pt x="1677" y="0"/>
                        <a:pt x="1643" y="8"/>
                        <a:pt x="1616" y="24"/>
                      </a:cubicBezTo>
                      <a:lnTo>
                        <a:pt x="120" y="888"/>
                      </a:lnTo>
                      <a:cubicBezTo>
                        <a:pt x="32" y="939"/>
                        <a:pt x="1" y="1051"/>
                        <a:pt x="52" y="1139"/>
                      </a:cubicBezTo>
                      <a:cubicBezTo>
                        <a:pt x="86" y="1201"/>
                        <a:pt x="147" y="1232"/>
                        <a:pt x="212" y="1232"/>
                      </a:cubicBezTo>
                      <a:cubicBezTo>
                        <a:pt x="242" y="1232"/>
                        <a:pt x="273" y="1224"/>
                        <a:pt x="303" y="1207"/>
                      </a:cubicBezTo>
                      <a:lnTo>
                        <a:pt x="1799" y="344"/>
                      </a:lnTo>
                      <a:cubicBezTo>
                        <a:pt x="1888" y="293"/>
                        <a:pt x="1918" y="181"/>
                        <a:pt x="1868" y="92"/>
                      </a:cubicBezTo>
                      <a:cubicBezTo>
                        <a:pt x="1833" y="35"/>
                        <a:pt x="1772" y="0"/>
                        <a:pt x="1708" y="0"/>
                      </a:cubicBezTo>
                      <a:close/>
                    </a:path>
                  </a:pathLst>
                </a:custGeom>
                <a:solidFill>
                  <a:srgbClr val="95A0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1001;p31"/>
                <p:cNvSpPr/>
                <p:nvPr/>
              </p:nvSpPr>
              <p:spPr>
                <a:xfrm>
                  <a:off x="1541000" y="2967225"/>
                  <a:ext cx="25025" cy="10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4033" extrusionOk="0">
                      <a:moveTo>
                        <a:pt x="1" y="0"/>
                      </a:moveTo>
                      <a:lnTo>
                        <a:pt x="1" y="3455"/>
                      </a:lnTo>
                      <a:lnTo>
                        <a:pt x="1000" y="4033"/>
                      </a:lnTo>
                      <a:lnTo>
                        <a:pt x="1000" y="57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1002;p31"/>
                <p:cNvSpPr/>
                <p:nvPr/>
              </p:nvSpPr>
              <p:spPr>
                <a:xfrm>
                  <a:off x="1615900" y="3131475"/>
                  <a:ext cx="299275" cy="96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1" h="38699" extrusionOk="0">
                      <a:moveTo>
                        <a:pt x="11678" y="1"/>
                      </a:moveTo>
                      <a:cubicBezTo>
                        <a:pt x="11607" y="1"/>
                        <a:pt x="11526" y="24"/>
                        <a:pt x="11440" y="74"/>
                      </a:cubicBezTo>
                      <a:lnTo>
                        <a:pt x="530" y="6370"/>
                      </a:lnTo>
                      <a:cubicBezTo>
                        <a:pt x="238" y="6540"/>
                        <a:pt x="0" y="6951"/>
                        <a:pt x="0" y="7292"/>
                      </a:cubicBezTo>
                      <a:lnTo>
                        <a:pt x="0" y="38318"/>
                      </a:lnTo>
                      <a:cubicBezTo>
                        <a:pt x="0" y="38560"/>
                        <a:pt x="120" y="38699"/>
                        <a:pt x="295" y="38699"/>
                      </a:cubicBezTo>
                      <a:cubicBezTo>
                        <a:pt x="366" y="38699"/>
                        <a:pt x="446" y="38676"/>
                        <a:pt x="530" y="38628"/>
                      </a:cubicBezTo>
                      <a:lnTo>
                        <a:pt x="11440" y="32328"/>
                      </a:lnTo>
                      <a:cubicBezTo>
                        <a:pt x="11733" y="32158"/>
                        <a:pt x="11971" y="31747"/>
                        <a:pt x="11971" y="31406"/>
                      </a:cubicBezTo>
                      <a:lnTo>
                        <a:pt x="11971" y="380"/>
                      </a:lnTo>
                      <a:cubicBezTo>
                        <a:pt x="11971" y="139"/>
                        <a:pt x="11851" y="1"/>
                        <a:pt x="11678" y="1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1003;p31"/>
                <p:cNvSpPr/>
                <p:nvPr/>
              </p:nvSpPr>
              <p:spPr>
                <a:xfrm>
                  <a:off x="1665775" y="3217750"/>
                  <a:ext cx="199525" cy="13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1" h="5302" extrusionOk="0">
                      <a:moveTo>
                        <a:pt x="7698" y="0"/>
                      </a:moveTo>
                      <a:cubicBezTo>
                        <a:pt x="7624" y="0"/>
                        <a:pt x="7539" y="25"/>
                        <a:pt x="7450" y="77"/>
                      </a:cubicBezTo>
                      <a:lnTo>
                        <a:pt x="531" y="4072"/>
                      </a:lnTo>
                      <a:cubicBezTo>
                        <a:pt x="238" y="4242"/>
                        <a:pt x="1" y="4636"/>
                        <a:pt x="1" y="4956"/>
                      </a:cubicBezTo>
                      <a:cubicBezTo>
                        <a:pt x="1" y="5175"/>
                        <a:pt x="115" y="5301"/>
                        <a:pt x="283" y="5301"/>
                      </a:cubicBezTo>
                      <a:cubicBezTo>
                        <a:pt x="357" y="5301"/>
                        <a:pt x="441" y="5276"/>
                        <a:pt x="531" y="5224"/>
                      </a:cubicBezTo>
                      <a:lnTo>
                        <a:pt x="7450" y="1230"/>
                      </a:lnTo>
                      <a:cubicBezTo>
                        <a:pt x="7742" y="1060"/>
                        <a:pt x="7980" y="665"/>
                        <a:pt x="7980" y="346"/>
                      </a:cubicBezTo>
                      <a:cubicBezTo>
                        <a:pt x="7980" y="126"/>
                        <a:pt x="7865" y="0"/>
                        <a:pt x="7698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1004;p31"/>
                <p:cNvSpPr/>
                <p:nvPr/>
              </p:nvSpPr>
              <p:spPr>
                <a:xfrm>
                  <a:off x="1665775" y="3373925"/>
                  <a:ext cx="24950" cy="3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" h="1449" extrusionOk="0">
                      <a:moveTo>
                        <a:pt x="821" y="1"/>
                      </a:moveTo>
                      <a:cubicBezTo>
                        <a:pt x="778" y="1"/>
                        <a:pt x="729" y="15"/>
                        <a:pt x="677" y="45"/>
                      </a:cubicBezTo>
                      <a:lnTo>
                        <a:pt x="320" y="252"/>
                      </a:lnTo>
                      <a:cubicBezTo>
                        <a:pt x="144" y="354"/>
                        <a:pt x="1" y="599"/>
                        <a:pt x="1" y="803"/>
                      </a:cubicBezTo>
                      <a:lnTo>
                        <a:pt x="1" y="1218"/>
                      </a:lnTo>
                      <a:cubicBezTo>
                        <a:pt x="1" y="1363"/>
                        <a:pt x="73" y="1448"/>
                        <a:pt x="179" y="1448"/>
                      </a:cubicBezTo>
                      <a:cubicBezTo>
                        <a:pt x="221" y="1448"/>
                        <a:pt x="269" y="1434"/>
                        <a:pt x="320" y="1405"/>
                      </a:cubicBezTo>
                      <a:lnTo>
                        <a:pt x="681" y="1198"/>
                      </a:lnTo>
                      <a:cubicBezTo>
                        <a:pt x="854" y="1096"/>
                        <a:pt x="997" y="847"/>
                        <a:pt x="997" y="643"/>
                      </a:cubicBezTo>
                      <a:lnTo>
                        <a:pt x="997" y="228"/>
                      </a:lnTo>
                      <a:cubicBezTo>
                        <a:pt x="997" y="84"/>
                        <a:pt x="926" y="1"/>
                        <a:pt x="821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1005;p31"/>
                <p:cNvSpPr/>
                <p:nvPr/>
              </p:nvSpPr>
              <p:spPr>
                <a:xfrm>
                  <a:off x="1715675" y="3275350"/>
                  <a:ext cx="149625" cy="10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5" h="4150" extrusionOk="0">
                      <a:moveTo>
                        <a:pt x="5703" y="1"/>
                      </a:moveTo>
                      <a:cubicBezTo>
                        <a:pt x="5629" y="1"/>
                        <a:pt x="5544" y="25"/>
                        <a:pt x="5454" y="78"/>
                      </a:cubicBezTo>
                      <a:lnTo>
                        <a:pt x="531" y="2920"/>
                      </a:lnTo>
                      <a:cubicBezTo>
                        <a:pt x="238" y="3090"/>
                        <a:pt x="1" y="3484"/>
                        <a:pt x="1" y="3804"/>
                      </a:cubicBezTo>
                      <a:cubicBezTo>
                        <a:pt x="1" y="4024"/>
                        <a:pt x="115" y="4150"/>
                        <a:pt x="282" y="4150"/>
                      </a:cubicBezTo>
                      <a:cubicBezTo>
                        <a:pt x="356" y="4150"/>
                        <a:pt x="441" y="4125"/>
                        <a:pt x="531" y="4073"/>
                      </a:cubicBezTo>
                      <a:lnTo>
                        <a:pt x="5454" y="1231"/>
                      </a:lnTo>
                      <a:cubicBezTo>
                        <a:pt x="5746" y="1061"/>
                        <a:pt x="5984" y="666"/>
                        <a:pt x="5984" y="347"/>
                      </a:cubicBezTo>
                      <a:cubicBezTo>
                        <a:pt x="5984" y="126"/>
                        <a:pt x="5870" y="1"/>
                        <a:pt x="5703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1006;p31"/>
                <p:cNvSpPr/>
                <p:nvPr/>
              </p:nvSpPr>
              <p:spPr>
                <a:xfrm>
                  <a:off x="1665775" y="3431550"/>
                  <a:ext cx="24950" cy="3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" h="1449" extrusionOk="0">
                      <a:moveTo>
                        <a:pt x="821" y="1"/>
                      </a:moveTo>
                      <a:cubicBezTo>
                        <a:pt x="778" y="1"/>
                        <a:pt x="729" y="15"/>
                        <a:pt x="677" y="45"/>
                      </a:cubicBezTo>
                      <a:lnTo>
                        <a:pt x="320" y="252"/>
                      </a:lnTo>
                      <a:cubicBezTo>
                        <a:pt x="144" y="354"/>
                        <a:pt x="1" y="602"/>
                        <a:pt x="1" y="806"/>
                      </a:cubicBezTo>
                      <a:lnTo>
                        <a:pt x="1" y="1221"/>
                      </a:lnTo>
                      <a:cubicBezTo>
                        <a:pt x="1" y="1366"/>
                        <a:pt x="72" y="1449"/>
                        <a:pt x="177" y="1449"/>
                      </a:cubicBezTo>
                      <a:cubicBezTo>
                        <a:pt x="220" y="1449"/>
                        <a:pt x="268" y="1435"/>
                        <a:pt x="320" y="1405"/>
                      </a:cubicBezTo>
                      <a:lnTo>
                        <a:pt x="681" y="1198"/>
                      </a:lnTo>
                      <a:cubicBezTo>
                        <a:pt x="854" y="1096"/>
                        <a:pt x="997" y="847"/>
                        <a:pt x="997" y="643"/>
                      </a:cubicBezTo>
                      <a:lnTo>
                        <a:pt x="997" y="228"/>
                      </a:lnTo>
                      <a:cubicBezTo>
                        <a:pt x="997" y="84"/>
                        <a:pt x="926" y="1"/>
                        <a:pt x="821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1007;p31"/>
                <p:cNvSpPr/>
                <p:nvPr/>
              </p:nvSpPr>
              <p:spPr>
                <a:xfrm>
                  <a:off x="1715675" y="3333000"/>
                  <a:ext cx="149625" cy="10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5" h="4149" extrusionOk="0">
                      <a:moveTo>
                        <a:pt x="5702" y="0"/>
                      </a:moveTo>
                      <a:cubicBezTo>
                        <a:pt x="5628" y="0"/>
                        <a:pt x="5543" y="25"/>
                        <a:pt x="5454" y="77"/>
                      </a:cubicBezTo>
                      <a:lnTo>
                        <a:pt x="531" y="2920"/>
                      </a:lnTo>
                      <a:cubicBezTo>
                        <a:pt x="238" y="3089"/>
                        <a:pt x="1" y="3483"/>
                        <a:pt x="1" y="3803"/>
                      </a:cubicBezTo>
                      <a:cubicBezTo>
                        <a:pt x="1" y="4023"/>
                        <a:pt x="115" y="4149"/>
                        <a:pt x="282" y="4149"/>
                      </a:cubicBezTo>
                      <a:cubicBezTo>
                        <a:pt x="356" y="4149"/>
                        <a:pt x="441" y="4124"/>
                        <a:pt x="531" y="4072"/>
                      </a:cubicBezTo>
                      <a:lnTo>
                        <a:pt x="5454" y="1230"/>
                      </a:lnTo>
                      <a:cubicBezTo>
                        <a:pt x="5746" y="1060"/>
                        <a:pt x="5984" y="665"/>
                        <a:pt x="5984" y="346"/>
                      </a:cubicBezTo>
                      <a:cubicBezTo>
                        <a:pt x="5984" y="126"/>
                        <a:pt x="5869" y="0"/>
                        <a:pt x="5702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1008;p31"/>
                <p:cNvSpPr/>
                <p:nvPr/>
              </p:nvSpPr>
              <p:spPr>
                <a:xfrm>
                  <a:off x="1665775" y="3489125"/>
                  <a:ext cx="24950" cy="3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" h="1448" extrusionOk="0">
                      <a:moveTo>
                        <a:pt x="819" y="0"/>
                      </a:moveTo>
                      <a:cubicBezTo>
                        <a:pt x="777" y="0"/>
                        <a:pt x="728" y="14"/>
                        <a:pt x="677" y="44"/>
                      </a:cubicBezTo>
                      <a:lnTo>
                        <a:pt x="320" y="251"/>
                      </a:lnTo>
                      <a:cubicBezTo>
                        <a:pt x="144" y="353"/>
                        <a:pt x="1" y="601"/>
                        <a:pt x="1" y="805"/>
                      </a:cubicBezTo>
                      <a:lnTo>
                        <a:pt x="1" y="1220"/>
                      </a:lnTo>
                      <a:cubicBezTo>
                        <a:pt x="1" y="1365"/>
                        <a:pt x="72" y="1448"/>
                        <a:pt x="177" y="1448"/>
                      </a:cubicBezTo>
                      <a:cubicBezTo>
                        <a:pt x="220" y="1448"/>
                        <a:pt x="268" y="1434"/>
                        <a:pt x="320" y="1404"/>
                      </a:cubicBezTo>
                      <a:lnTo>
                        <a:pt x="681" y="1196"/>
                      </a:lnTo>
                      <a:cubicBezTo>
                        <a:pt x="854" y="1094"/>
                        <a:pt x="997" y="846"/>
                        <a:pt x="997" y="645"/>
                      </a:cubicBezTo>
                      <a:lnTo>
                        <a:pt x="997" y="227"/>
                      </a:lnTo>
                      <a:cubicBezTo>
                        <a:pt x="997" y="84"/>
                        <a:pt x="925" y="0"/>
                        <a:pt x="819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1009;p31"/>
                <p:cNvSpPr/>
                <p:nvPr/>
              </p:nvSpPr>
              <p:spPr>
                <a:xfrm>
                  <a:off x="1715675" y="3390575"/>
                  <a:ext cx="149625" cy="10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5" h="4148" extrusionOk="0">
                      <a:moveTo>
                        <a:pt x="5701" y="1"/>
                      </a:moveTo>
                      <a:cubicBezTo>
                        <a:pt x="5627" y="1"/>
                        <a:pt x="5543" y="25"/>
                        <a:pt x="5454" y="76"/>
                      </a:cubicBezTo>
                      <a:lnTo>
                        <a:pt x="531" y="2918"/>
                      </a:lnTo>
                      <a:cubicBezTo>
                        <a:pt x="238" y="3088"/>
                        <a:pt x="1" y="3482"/>
                        <a:pt x="1" y="3802"/>
                      </a:cubicBezTo>
                      <a:cubicBezTo>
                        <a:pt x="1" y="4023"/>
                        <a:pt x="114" y="4148"/>
                        <a:pt x="281" y="4148"/>
                      </a:cubicBezTo>
                      <a:cubicBezTo>
                        <a:pt x="355" y="4148"/>
                        <a:pt x="441" y="4123"/>
                        <a:pt x="531" y="4070"/>
                      </a:cubicBezTo>
                      <a:lnTo>
                        <a:pt x="5454" y="1229"/>
                      </a:lnTo>
                      <a:cubicBezTo>
                        <a:pt x="5746" y="1058"/>
                        <a:pt x="5984" y="664"/>
                        <a:pt x="5984" y="348"/>
                      </a:cubicBezTo>
                      <a:cubicBezTo>
                        <a:pt x="5984" y="126"/>
                        <a:pt x="5869" y="1"/>
                        <a:pt x="5701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1010;p31"/>
                <p:cNvSpPr/>
                <p:nvPr/>
              </p:nvSpPr>
              <p:spPr>
                <a:xfrm>
                  <a:off x="1665775" y="3546675"/>
                  <a:ext cx="24950" cy="3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" h="1447" extrusionOk="0">
                      <a:moveTo>
                        <a:pt x="819" y="0"/>
                      </a:moveTo>
                      <a:cubicBezTo>
                        <a:pt x="777" y="0"/>
                        <a:pt x="728" y="14"/>
                        <a:pt x="677" y="43"/>
                      </a:cubicBezTo>
                      <a:lnTo>
                        <a:pt x="320" y="251"/>
                      </a:lnTo>
                      <a:cubicBezTo>
                        <a:pt x="144" y="353"/>
                        <a:pt x="1" y="601"/>
                        <a:pt x="1" y="805"/>
                      </a:cubicBezTo>
                      <a:lnTo>
                        <a:pt x="1" y="1219"/>
                      </a:lnTo>
                      <a:cubicBezTo>
                        <a:pt x="1" y="1364"/>
                        <a:pt x="72" y="1447"/>
                        <a:pt x="177" y="1447"/>
                      </a:cubicBezTo>
                      <a:cubicBezTo>
                        <a:pt x="220" y="1447"/>
                        <a:pt x="268" y="1433"/>
                        <a:pt x="320" y="1403"/>
                      </a:cubicBezTo>
                      <a:lnTo>
                        <a:pt x="681" y="1196"/>
                      </a:lnTo>
                      <a:cubicBezTo>
                        <a:pt x="854" y="1094"/>
                        <a:pt x="997" y="846"/>
                        <a:pt x="997" y="645"/>
                      </a:cubicBezTo>
                      <a:lnTo>
                        <a:pt x="997" y="227"/>
                      </a:lnTo>
                      <a:cubicBezTo>
                        <a:pt x="997" y="84"/>
                        <a:pt x="925" y="0"/>
                        <a:pt x="819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1011;p31"/>
                <p:cNvSpPr/>
                <p:nvPr/>
              </p:nvSpPr>
              <p:spPr>
                <a:xfrm>
                  <a:off x="1715675" y="3448125"/>
                  <a:ext cx="149625" cy="10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5" h="4148" extrusionOk="0">
                      <a:moveTo>
                        <a:pt x="5701" y="0"/>
                      </a:moveTo>
                      <a:cubicBezTo>
                        <a:pt x="5627" y="0"/>
                        <a:pt x="5543" y="24"/>
                        <a:pt x="5454" y="75"/>
                      </a:cubicBezTo>
                      <a:lnTo>
                        <a:pt x="531" y="2917"/>
                      </a:lnTo>
                      <a:cubicBezTo>
                        <a:pt x="238" y="3088"/>
                        <a:pt x="1" y="3482"/>
                        <a:pt x="1" y="3802"/>
                      </a:cubicBezTo>
                      <a:cubicBezTo>
                        <a:pt x="1" y="4022"/>
                        <a:pt x="114" y="4148"/>
                        <a:pt x="281" y="4148"/>
                      </a:cubicBezTo>
                      <a:cubicBezTo>
                        <a:pt x="356" y="4148"/>
                        <a:pt x="441" y="4123"/>
                        <a:pt x="531" y="4070"/>
                      </a:cubicBezTo>
                      <a:lnTo>
                        <a:pt x="5454" y="1228"/>
                      </a:lnTo>
                      <a:cubicBezTo>
                        <a:pt x="5746" y="1058"/>
                        <a:pt x="5984" y="664"/>
                        <a:pt x="5984" y="344"/>
                      </a:cubicBezTo>
                      <a:cubicBezTo>
                        <a:pt x="5984" y="125"/>
                        <a:pt x="5869" y="0"/>
                        <a:pt x="5701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1012;p31"/>
                <p:cNvSpPr/>
                <p:nvPr/>
              </p:nvSpPr>
              <p:spPr>
                <a:xfrm>
                  <a:off x="1664675" y="3535100"/>
                  <a:ext cx="199600" cy="13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4" h="5302" extrusionOk="0">
                      <a:moveTo>
                        <a:pt x="7701" y="1"/>
                      </a:moveTo>
                      <a:cubicBezTo>
                        <a:pt x="7627" y="1"/>
                        <a:pt x="7543" y="26"/>
                        <a:pt x="7453" y="78"/>
                      </a:cubicBezTo>
                      <a:lnTo>
                        <a:pt x="534" y="4073"/>
                      </a:lnTo>
                      <a:cubicBezTo>
                        <a:pt x="241" y="4243"/>
                        <a:pt x="1" y="4637"/>
                        <a:pt x="1" y="4957"/>
                      </a:cubicBezTo>
                      <a:cubicBezTo>
                        <a:pt x="1" y="5176"/>
                        <a:pt x="115" y="5302"/>
                        <a:pt x="284" y="5302"/>
                      </a:cubicBezTo>
                      <a:cubicBezTo>
                        <a:pt x="358" y="5302"/>
                        <a:pt x="444" y="5277"/>
                        <a:pt x="534" y="5225"/>
                      </a:cubicBezTo>
                      <a:lnTo>
                        <a:pt x="7453" y="1230"/>
                      </a:lnTo>
                      <a:cubicBezTo>
                        <a:pt x="7745" y="1060"/>
                        <a:pt x="7983" y="666"/>
                        <a:pt x="7983" y="347"/>
                      </a:cubicBezTo>
                      <a:cubicBezTo>
                        <a:pt x="7983" y="127"/>
                        <a:pt x="7869" y="1"/>
                        <a:pt x="7701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1013;p31"/>
                <p:cNvSpPr/>
                <p:nvPr/>
              </p:nvSpPr>
              <p:spPr>
                <a:xfrm>
                  <a:off x="1664675" y="3691300"/>
                  <a:ext cx="25025" cy="3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1448" extrusionOk="0">
                      <a:moveTo>
                        <a:pt x="824" y="0"/>
                      </a:moveTo>
                      <a:cubicBezTo>
                        <a:pt x="781" y="0"/>
                        <a:pt x="732" y="15"/>
                        <a:pt x="680" y="44"/>
                      </a:cubicBezTo>
                      <a:lnTo>
                        <a:pt x="320" y="252"/>
                      </a:lnTo>
                      <a:cubicBezTo>
                        <a:pt x="144" y="354"/>
                        <a:pt x="1" y="599"/>
                        <a:pt x="1" y="803"/>
                      </a:cubicBezTo>
                      <a:lnTo>
                        <a:pt x="1" y="1218"/>
                      </a:lnTo>
                      <a:cubicBezTo>
                        <a:pt x="1" y="1363"/>
                        <a:pt x="73" y="1448"/>
                        <a:pt x="178" y="1448"/>
                      </a:cubicBezTo>
                      <a:cubicBezTo>
                        <a:pt x="221" y="1448"/>
                        <a:pt x="269" y="1434"/>
                        <a:pt x="320" y="1405"/>
                      </a:cubicBezTo>
                      <a:lnTo>
                        <a:pt x="680" y="1197"/>
                      </a:lnTo>
                      <a:cubicBezTo>
                        <a:pt x="858" y="1095"/>
                        <a:pt x="1000" y="847"/>
                        <a:pt x="1000" y="643"/>
                      </a:cubicBezTo>
                      <a:lnTo>
                        <a:pt x="1000" y="228"/>
                      </a:lnTo>
                      <a:cubicBezTo>
                        <a:pt x="1000" y="84"/>
                        <a:pt x="929" y="0"/>
                        <a:pt x="824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1014;p31"/>
                <p:cNvSpPr/>
                <p:nvPr/>
              </p:nvSpPr>
              <p:spPr>
                <a:xfrm>
                  <a:off x="1714550" y="3592725"/>
                  <a:ext cx="149725" cy="10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9" h="4150" extrusionOk="0">
                      <a:moveTo>
                        <a:pt x="5708" y="0"/>
                      </a:moveTo>
                      <a:cubicBezTo>
                        <a:pt x="5633" y="0"/>
                        <a:pt x="5548" y="25"/>
                        <a:pt x="5458" y="78"/>
                      </a:cubicBezTo>
                      <a:lnTo>
                        <a:pt x="535" y="2920"/>
                      </a:lnTo>
                      <a:cubicBezTo>
                        <a:pt x="239" y="3090"/>
                        <a:pt x="1" y="3485"/>
                        <a:pt x="1" y="3804"/>
                      </a:cubicBezTo>
                      <a:cubicBezTo>
                        <a:pt x="1" y="4023"/>
                        <a:pt x="115" y="4150"/>
                        <a:pt x="285" y="4150"/>
                      </a:cubicBezTo>
                      <a:cubicBezTo>
                        <a:pt x="359" y="4150"/>
                        <a:pt x="445" y="4125"/>
                        <a:pt x="535" y="4073"/>
                      </a:cubicBezTo>
                      <a:lnTo>
                        <a:pt x="5458" y="1230"/>
                      </a:lnTo>
                      <a:cubicBezTo>
                        <a:pt x="5750" y="1061"/>
                        <a:pt x="5988" y="666"/>
                        <a:pt x="5988" y="347"/>
                      </a:cubicBezTo>
                      <a:cubicBezTo>
                        <a:pt x="5988" y="126"/>
                        <a:pt x="5874" y="0"/>
                        <a:pt x="5708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1015;p31"/>
                <p:cNvSpPr/>
                <p:nvPr/>
              </p:nvSpPr>
              <p:spPr>
                <a:xfrm>
                  <a:off x="1664675" y="3748925"/>
                  <a:ext cx="25025" cy="3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1449" extrusionOk="0">
                      <a:moveTo>
                        <a:pt x="824" y="1"/>
                      </a:moveTo>
                      <a:cubicBezTo>
                        <a:pt x="781" y="1"/>
                        <a:pt x="732" y="15"/>
                        <a:pt x="680" y="44"/>
                      </a:cubicBezTo>
                      <a:lnTo>
                        <a:pt x="320" y="252"/>
                      </a:lnTo>
                      <a:cubicBezTo>
                        <a:pt x="144" y="354"/>
                        <a:pt x="1" y="603"/>
                        <a:pt x="1" y="807"/>
                      </a:cubicBezTo>
                      <a:lnTo>
                        <a:pt x="1" y="1221"/>
                      </a:lnTo>
                      <a:cubicBezTo>
                        <a:pt x="1" y="1365"/>
                        <a:pt x="72" y="1449"/>
                        <a:pt x="177" y="1449"/>
                      </a:cubicBezTo>
                      <a:cubicBezTo>
                        <a:pt x="220" y="1449"/>
                        <a:pt x="268" y="1434"/>
                        <a:pt x="320" y="1405"/>
                      </a:cubicBezTo>
                      <a:lnTo>
                        <a:pt x="680" y="1197"/>
                      </a:lnTo>
                      <a:cubicBezTo>
                        <a:pt x="858" y="1095"/>
                        <a:pt x="1000" y="847"/>
                        <a:pt x="1000" y="643"/>
                      </a:cubicBezTo>
                      <a:lnTo>
                        <a:pt x="1000" y="228"/>
                      </a:lnTo>
                      <a:cubicBezTo>
                        <a:pt x="1000" y="84"/>
                        <a:pt x="929" y="1"/>
                        <a:pt x="824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1016;p31"/>
                <p:cNvSpPr/>
                <p:nvPr/>
              </p:nvSpPr>
              <p:spPr>
                <a:xfrm>
                  <a:off x="1714550" y="3650375"/>
                  <a:ext cx="149725" cy="10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9" h="4149" extrusionOk="0">
                      <a:moveTo>
                        <a:pt x="5706" y="0"/>
                      </a:moveTo>
                      <a:cubicBezTo>
                        <a:pt x="5632" y="0"/>
                        <a:pt x="5548" y="25"/>
                        <a:pt x="5458" y="77"/>
                      </a:cubicBezTo>
                      <a:lnTo>
                        <a:pt x="535" y="2919"/>
                      </a:lnTo>
                      <a:cubicBezTo>
                        <a:pt x="239" y="3089"/>
                        <a:pt x="1" y="3484"/>
                        <a:pt x="1" y="3803"/>
                      </a:cubicBezTo>
                      <a:cubicBezTo>
                        <a:pt x="1" y="4022"/>
                        <a:pt x="115" y="4149"/>
                        <a:pt x="285" y="4149"/>
                      </a:cubicBezTo>
                      <a:cubicBezTo>
                        <a:pt x="359" y="4149"/>
                        <a:pt x="445" y="4124"/>
                        <a:pt x="535" y="4072"/>
                      </a:cubicBezTo>
                      <a:lnTo>
                        <a:pt x="5458" y="1229"/>
                      </a:lnTo>
                      <a:cubicBezTo>
                        <a:pt x="5750" y="1060"/>
                        <a:pt x="5988" y="665"/>
                        <a:pt x="5988" y="346"/>
                      </a:cubicBezTo>
                      <a:cubicBezTo>
                        <a:pt x="5988" y="126"/>
                        <a:pt x="5874" y="0"/>
                        <a:pt x="5706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1017;p31"/>
                <p:cNvSpPr/>
                <p:nvPr/>
              </p:nvSpPr>
              <p:spPr>
                <a:xfrm>
                  <a:off x="1664675" y="3806475"/>
                  <a:ext cx="25025" cy="3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1449" extrusionOk="0">
                      <a:moveTo>
                        <a:pt x="823" y="1"/>
                      </a:moveTo>
                      <a:cubicBezTo>
                        <a:pt x="780" y="1"/>
                        <a:pt x="732" y="15"/>
                        <a:pt x="680" y="44"/>
                      </a:cubicBezTo>
                      <a:lnTo>
                        <a:pt x="320" y="251"/>
                      </a:lnTo>
                      <a:cubicBezTo>
                        <a:pt x="144" y="353"/>
                        <a:pt x="1" y="602"/>
                        <a:pt x="1" y="806"/>
                      </a:cubicBezTo>
                      <a:lnTo>
                        <a:pt x="1" y="1221"/>
                      </a:lnTo>
                      <a:cubicBezTo>
                        <a:pt x="1" y="1365"/>
                        <a:pt x="72" y="1448"/>
                        <a:pt x="177" y="1448"/>
                      </a:cubicBezTo>
                      <a:cubicBezTo>
                        <a:pt x="220" y="1448"/>
                        <a:pt x="268" y="1434"/>
                        <a:pt x="320" y="1404"/>
                      </a:cubicBezTo>
                      <a:lnTo>
                        <a:pt x="680" y="1197"/>
                      </a:lnTo>
                      <a:cubicBezTo>
                        <a:pt x="858" y="1095"/>
                        <a:pt x="1000" y="847"/>
                        <a:pt x="1000" y="646"/>
                      </a:cubicBezTo>
                      <a:lnTo>
                        <a:pt x="1000" y="228"/>
                      </a:lnTo>
                      <a:cubicBezTo>
                        <a:pt x="1000" y="85"/>
                        <a:pt x="928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1018;p31"/>
                <p:cNvSpPr/>
                <p:nvPr/>
              </p:nvSpPr>
              <p:spPr>
                <a:xfrm>
                  <a:off x="1714550" y="3707950"/>
                  <a:ext cx="149725" cy="10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9" h="4148" extrusionOk="0">
                      <a:moveTo>
                        <a:pt x="5706" y="0"/>
                      </a:moveTo>
                      <a:cubicBezTo>
                        <a:pt x="5632" y="0"/>
                        <a:pt x="5547" y="25"/>
                        <a:pt x="5458" y="76"/>
                      </a:cubicBezTo>
                      <a:lnTo>
                        <a:pt x="535" y="2918"/>
                      </a:lnTo>
                      <a:cubicBezTo>
                        <a:pt x="239" y="3088"/>
                        <a:pt x="1" y="3486"/>
                        <a:pt x="1" y="3802"/>
                      </a:cubicBezTo>
                      <a:cubicBezTo>
                        <a:pt x="1" y="4023"/>
                        <a:pt x="115" y="4148"/>
                        <a:pt x="283" y="4148"/>
                      </a:cubicBezTo>
                      <a:cubicBezTo>
                        <a:pt x="358" y="4148"/>
                        <a:pt x="444" y="4123"/>
                        <a:pt x="535" y="4070"/>
                      </a:cubicBezTo>
                      <a:lnTo>
                        <a:pt x="5458" y="1228"/>
                      </a:lnTo>
                      <a:cubicBezTo>
                        <a:pt x="5750" y="1058"/>
                        <a:pt x="5988" y="663"/>
                        <a:pt x="5988" y="348"/>
                      </a:cubicBezTo>
                      <a:cubicBezTo>
                        <a:pt x="5988" y="126"/>
                        <a:pt x="5873" y="0"/>
                        <a:pt x="5706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1019;p31"/>
                <p:cNvSpPr/>
                <p:nvPr/>
              </p:nvSpPr>
              <p:spPr>
                <a:xfrm>
                  <a:off x="1664675" y="3864025"/>
                  <a:ext cx="25025" cy="3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1449" extrusionOk="0">
                      <a:moveTo>
                        <a:pt x="823" y="1"/>
                      </a:moveTo>
                      <a:cubicBezTo>
                        <a:pt x="780" y="1"/>
                        <a:pt x="732" y="15"/>
                        <a:pt x="680" y="44"/>
                      </a:cubicBezTo>
                      <a:lnTo>
                        <a:pt x="320" y="251"/>
                      </a:lnTo>
                      <a:cubicBezTo>
                        <a:pt x="144" y="353"/>
                        <a:pt x="1" y="601"/>
                        <a:pt x="1" y="805"/>
                      </a:cubicBezTo>
                      <a:lnTo>
                        <a:pt x="1" y="1221"/>
                      </a:lnTo>
                      <a:cubicBezTo>
                        <a:pt x="1" y="1365"/>
                        <a:pt x="72" y="1448"/>
                        <a:pt x="177" y="1448"/>
                      </a:cubicBezTo>
                      <a:cubicBezTo>
                        <a:pt x="220" y="1448"/>
                        <a:pt x="268" y="1434"/>
                        <a:pt x="320" y="1404"/>
                      </a:cubicBezTo>
                      <a:lnTo>
                        <a:pt x="680" y="1197"/>
                      </a:lnTo>
                      <a:cubicBezTo>
                        <a:pt x="858" y="1095"/>
                        <a:pt x="1000" y="846"/>
                        <a:pt x="1000" y="646"/>
                      </a:cubicBezTo>
                      <a:lnTo>
                        <a:pt x="1000" y="228"/>
                      </a:lnTo>
                      <a:cubicBezTo>
                        <a:pt x="1000" y="85"/>
                        <a:pt x="928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1020;p31"/>
                <p:cNvSpPr/>
                <p:nvPr/>
              </p:nvSpPr>
              <p:spPr>
                <a:xfrm>
                  <a:off x="1714550" y="3765475"/>
                  <a:ext cx="149725" cy="10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9" h="4149" extrusionOk="0">
                      <a:moveTo>
                        <a:pt x="5705" y="1"/>
                      </a:moveTo>
                      <a:cubicBezTo>
                        <a:pt x="5631" y="1"/>
                        <a:pt x="5547" y="25"/>
                        <a:pt x="5458" y="76"/>
                      </a:cubicBezTo>
                      <a:lnTo>
                        <a:pt x="535" y="2919"/>
                      </a:lnTo>
                      <a:cubicBezTo>
                        <a:pt x="239" y="3088"/>
                        <a:pt x="1" y="3483"/>
                        <a:pt x="1" y="3802"/>
                      </a:cubicBezTo>
                      <a:cubicBezTo>
                        <a:pt x="1" y="4023"/>
                        <a:pt x="115" y="4149"/>
                        <a:pt x="283" y="4149"/>
                      </a:cubicBezTo>
                      <a:cubicBezTo>
                        <a:pt x="358" y="4149"/>
                        <a:pt x="444" y="4124"/>
                        <a:pt x="535" y="4071"/>
                      </a:cubicBezTo>
                      <a:lnTo>
                        <a:pt x="5458" y="1229"/>
                      </a:lnTo>
                      <a:cubicBezTo>
                        <a:pt x="5750" y="1059"/>
                        <a:pt x="5988" y="664"/>
                        <a:pt x="5988" y="349"/>
                      </a:cubicBezTo>
                      <a:cubicBezTo>
                        <a:pt x="5988" y="126"/>
                        <a:pt x="5873" y="1"/>
                        <a:pt x="5705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1021;p31"/>
                <p:cNvSpPr/>
                <p:nvPr/>
              </p:nvSpPr>
              <p:spPr>
                <a:xfrm>
                  <a:off x="2563650" y="2800275"/>
                  <a:ext cx="374175" cy="24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67" h="9968" extrusionOk="0">
                      <a:moveTo>
                        <a:pt x="14672" y="0"/>
                      </a:moveTo>
                      <a:cubicBezTo>
                        <a:pt x="14600" y="0"/>
                        <a:pt x="14519" y="24"/>
                        <a:pt x="14433" y="73"/>
                      </a:cubicBezTo>
                      <a:lnTo>
                        <a:pt x="531" y="8100"/>
                      </a:lnTo>
                      <a:cubicBezTo>
                        <a:pt x="239" y="8269"/>
                        <a:pt x="1" y="8681"/>
                        <a:pt x="1" y="9021"/>
                      </a:cubicBezTo>
                      <a:lnTo>
                        <a:pt x="1" y="9589"/>
                      </a:lnTo>
                      <a:cubicBezTo>
                        <a:pt x="1" y="9830"/>
                        <a:pt x="120" y="9968"/>
                        <a:pt x="294" y="9968"/>
                      </a:cubicBezTo>
                      <a:cubicBezTo>
                        <a:pt x="365" y="9968"/>
                        <a:pt x="446" y="9944"/>
                        <a:pt x="531" y="9895"/>
                      </a:cubicBezTo>
                      <a:lnTo>
                        <a:pt x="14433" y="1803"/>
                      </a:lnTo>
                      <a:cubicBezTo>
                        <a:pt x="14729" y="1633"/>
                        <a:pt x="14967" y="1219"/>
                        <a:pt x="14967" y="878"/>
                      </a:cubicBezTo>
                      <a:lnTo>
                        <a:pt x="14967" y="379"/>
                      </a:lnTo>
                      <a:cubicBezTo>
                        <a:pt x="14967" y="140"/>
                        <a:pt x="14847" y="0"/>
                        <a:pt x="14672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1022;p31"/>
                <p:cNvSpPr/>
                <p:nvPr/>
              </p:nvSpPr>
              <p:spPr>
                <a:xfrm>
                  <a:off x="2563650" y="2857775"/>
                  <a:ext cx="424000" cy="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0" h="10484" extrusionOk="0">
                      <a:moveTo>
                        <a:pt x="16679" y="0"/>
                      </a:moveTo>
                      <a:cubicBezTo>
                        <a:pt x="16605" y="0"/>
                        <a:pt x="16519" y="25"/>
                        <a:pt x="16429" y="78"/>
                      </a:cubicBezTo>
                      <a:lnTo>
                        <a:pt x="531" y="9254"/>
                      </a:lnTo>
                      <a:cubicBezTo>
                        <a:pt x="239" y="9424"/>
                        <a:pt x="1" y="9818"/>
                        <a:pt x="1" y="10138"/>
                      </a:cubicBezTo>
                      <a:cubicBezTo>
                        <a:pt x="1" y="10359"/>
                        <a:pt x="115" y="10484"/>
                        <a:pt x="282" y="10484"/>
                      </a:cubicBezTo>
                      <a:cubicBezTo>
                        <a:pt x="356" y="10484"/>
                        <a:pt x="441" y="10459"/>
                        <a:pt x="531" y="10406"/>
                      </a:cubicBezTo>
                      <a:lnTo>
                        <a:pt x="16429" y="1230"/>
                      </a:lnTo>
                      <a:cubicBezTo>
                        <a:pt x="16721" y="1061"/>
                        <a:pt x="16960" y="662"/>
                        <a:pt x="16960" y="347"/>
                      </a:cubicBezTo>
                      <a:cubicBezTo>
                        <a:pt x="16960" y="126"/>
                        <a:pt x="16846" y="0"/>
                        <a:pt x="16679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1023;p31"/>
                <p:cNvSpPr/>
                <p:nvPr/>
              </p:nvSpPr>
              <p:spPr>
                <a:xfrm>
                  <a:off x="2563650" y="2915300"/>
                  <a:ext cx="424000" cy="26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0" h="10485" extrusionOk="0">
                      <a:moveTo>
                        <a:pt x="16679" y="1"/>
                      </a:moveTo>
                      <a:cubicBezTo>
                        <a:pt x="16604" y="1"/>
                        <a:pt x="16519" y="26"/>
                        <a:pt x="16429" y="78"/>
                      </a:cubicBezTo>
                      <a:lnTo>
                        <a:pt x="531" y="9258"/>
                      </a:lnTo>
                      <a:cubicBezTo>
                        <a:pt x="239" y="9425"/>
                        <a:pt x="1" y="9822"/>
                        <a:pt x="1" y="10139"/>
                      </a:cubicBezTo>
                      <a:cubicBezTo>
                        <a:pt x="1" y="10359"/>
                        <a:pt x="115" y="10484"/>
                        <a:pt x="282" y="10484"/>
                      </a:cubicBezTo>
                      <a:cubicBezTo>
                        <a:pt x="356" y="10484"/>
                        <a:pt x="441" y="10460"/>
                        <a:pt x="531" y="10407"/>
                      </a:cubicBezTo>
                      <a:lnTo>
                        <a:pt x="16429" y="1231"/>
                      </a:lnTo>
                      <a:cubicBezTo>
                        <a:pt x="16721" y="1061"/>
                        <a:pt x="16960" y="666"/>
                        <a:pt x="16960" y="347"/>
                      </a:cubicBezTo>
                      <a:cubicBezTo>
                        <a:pt x="16960" y="126"/>
                        <a:pt x="16846" y="1"/>
                        <a:pt x="16679" y="1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1024;p31"/>
                <p:cNvSpPr/>
                <p:nvPr/>
              </p:nvSpPr>
              <p:spPr>
                <a:xfrm>
                  <a:off x="2563650" y="2972875"/>
                  <a:ext cx="424000" cy="26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0" h="10485" extrusionOk="0">
                      <a:moveTo>
                        <a:pt x="16677" y="0"/>
                      </a:moveTo>
                      <a:cubicBezTo>
                        <a:pt x="16603" y="0"/>
                        <a:pt x="16519" y="25"/>
                        <a:pt x="16429" y="77"/>
                      </a:cubicBezTo>
                      <a:lnTo>
                        <a:pt x="531" y="9256"/>
                      </a:lnTo>
                      <a:cubicBezTo>
                        <a:pt x="239" y="9427"/>
                        <a:pt x="1" y="9821"/>
                        <a:pt x="1" y="10137"/>
                      </a:cubicBezTo>
                      <a:cubicBezTo>
                        <a:pt x="1" y="10359"/>
                        <a:pt x="116" y="10484"/>
                        <a:pt x="284" y="10484"/>
                      </a:cubicBezTo>
                      <a:cubicBezTo>
                        <a:pt x="358" y="10484"/>
                        <a:pt x="442" y="10460"/>
                        <a:pt x="531" y="10409"/>
                      </a:cubicBezTo>
                      <a:lnTo>
                        <a:pt x="16429" y="1230"/>
                      </a:lnTo>
                      <a:cubicBezTo>
                        <a:pt x="16721" y="1059"/>
                        <a:pt x="16960" y="665"/>
                        <a:pt x="16960" y="345"/>
                      </a:cubicBezTo>
                      <a:cubicBezTo>
                        <a:pt x="16960" y="126"/>
                        <a:pt x="16845" y="0"/>
                        <a:pt x="16677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1025;p31"/>
                <p:cNvSpPr/>
                <p:nvPr/>
              </p:nvSpPr>
              <p:spPr>
                <a:xfrm>
                  <a:off x="2563650" y="3030450"/>
                  <a:ext cx="424000" cy="26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0" h="10485" extrusionOk="0">
                      <a:moveTo>
                        <a:pt x="16676" y="1"/>
                      </a:moveTo>
                      <a:cubicBezTo>
                        <a:pt x="16603" y="1"/>
                        <a:pt x="16518" y="25"/>
                        <a:pt x="16429" y="76"/>
                      </a:cubicBezTo>
                      <a:lnTo>
                        <a:pt x="531" y="9255"/>
                      </a:lnTo>
                      <a:cubicBezTo>
                        <a:pt x="239" y="9425"/>
                        <a:pt x="1" y="9820"/>
                        <a:pt x="1" y="10139"/>
                      </a:cubicBezTo>
                      <a:cubicBezTo>
                        <a:pt x="1" y="10359"/>
                        <a:pt x="115" y="10485"/>
                        <a:pt x="283" y="10485"/>
                      </a:cubicBezTo>
                      <a:cubicBezTo>
                        <a:pt x="357" y="10485"/>
                        <a:pt x="442" y="10460"/>
                        <a:pt x="531" y="10408"/>
                      </a:cubicBezTo>
                      <a:lnTo>
                        <a:pt x="16429" y="1229"/>
                      </a:lnTo>
                      <a:cubicBezTo>
                        <a:pt x="16721" y="1058"/>
                        <a:pt x="16960" y="664"/>
                        <a:pt x="16960" y="347"/>
                      </a:cubicBezTo>
                      <a:cubicBezTo>
                        <a:pt x="16960" y="126"/>
                        <a:pt x="16845" y="1"/>
                        <a:pt x="16676" y="1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1026;p31"/>
                <p:cNvSpPr/>
                <p:nvPr/>
              </p:nvSpPr>
              <p:spPr>
                <a:xfrm>
                  <a:off x="2563650" y="3088025"/>
                  <a:ext cx="424000" cy="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0" h="10484" extrusionOk="0">
                      <a:moveTo>
                        <a:pt x="16679" y="1"/>
                      </a:moveTo>
                      <a:cubicBezTo>
                        <a:pt x="16604" y="1"/>
                        <a:pt x="16519" y="25"/>
                        <a:pt x="16429" y="78"/>
                      </a:cubicBezTo>
                      <a:lnTo>
                        <a:pt x="531" y="9254"/>
                      </a:lnTo>
                      <a:cubicBezTo>
                        <a:pt x="239" y="9424"/>
                        <a:pt x="1" y="9819"/>
                        <a:pt x="1" y="10138"/>
                      </a:cubicBezTo>
                      <a:cubicBezTo>
                        <a:pt x="1" y="10359"/>
                        <a:pt x="115" y="10484"/>
                        <a:pt x="281" y="10484"/>
                      </a:cubicBezTo>
                      <a:cubicBezTo>
                        <a:pt x="356" y="10484"/>
                        <a:pt x="441" y="10459"/>
                        <a:pt x="531" y="10406"/>
                      </a:cubicBezTo>
                      <a:lnTo>
                        <a:pt x="16429" y="1231"/>
                      </a:lnTo>
                      <a:cubicBezTo>
                        <a:pt x="16721" y="1060"/>
                        <a:pt x="16960" y="663"/>
                        <a:pt x="16960" y="346"/>
                      </a:cubicBezTo>
                      <a:cubicBezTo>
                        <a:pt x="16960" y="126"/>
                        <a:pt x="16846" y="1"/>
                        <a:pt x="16679" y="1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1027;p31"/>
                <p:cNvSpPr/>
                <p:nvPr/>
              </p:nvSpPr>
              <p:spPr>
                <a:xfrm>
                  <a:off x="2563650" y="3145600"/>
                  <a:ext cx="424000" cy="26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0" h="10483" extrusionOk="0">
                      <a:moveTo>
                        <a:pt x="16677" y="0"/>
                      </a:moveTo>
                      <a:cubicBezTo>
                        <a:pt x="16603" y="0"/>
                        <a:pt x="16519" y="25"/>
                        <a:pt x="16429" y="77"/>
                      </a:cubicBezTo>
                      <a:lnTo>
                        <a:pt x="531" y="9256"/>
                      </a:lnTo>
                      <a:cubicBezTo>
                        <a:pt x="239" y="9423"/>
                        <a:pt x="1" y="9821"/>
                        <a:pt x="1" y="10136"/>
                      </a:cubicBezTo>
                      <a:cubicBezTo>
                        <a:pt x="1" y="10358"/>
                        <a:pt x="115" y="10483"/>
                        <a:pt x="281" y="10483"/>
                      </a:cubicBezTo>
                      <a:cubicBezTo>
                        <a:pt x="356" y="10483"/>
                        <a:pt x="441" y="10458"/>
                        <a:pt x="531" y="10405"/>
                      </a:cubicBezTo>
                      <a:lnTo>
                        <a:pt x="16429" y="1229"/>
                      </a:lnTo>
                      <a:cubicBezTo>
                        <a:pt x="16721" y="1059"/>
                        <a:pt x="16960" y="665"/>
                        <a:pt x="16960" y="345"/>
                      </a:cubicBezTo>
                      <a:cubicBezTo>
                        <a:pt x="16960" y="126"/>
                        <a:pt x="16845" y="0"/>
                        <a:pt x="16677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1028;p31"/>
                <p:cNvSpPr/>
                <p:nvPr/>
              </p:nvSpPr>
              <p:spPr>
                <a:xfrm>
                  <a:off x="2563650" y="3203125"/>
                  <a:ext cx="424000" cy="26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0" h="10487" extrusionOk="0">
                      <a:moveTo>
                        <a:pt x="16678" y="0"/>
                      </a:moveTo>
                      <a:cubicBezTo>
                        <a:pt x="16603" y="0"/>
                        <a:pt x="16519" y="25"/>
                        <a:pt x="16429" y="77"/>
                      </a:cubicBezTo>
                      <a:lnTo>
                        <a:pt x="531" y="9257"/>
                      </a:lnTo>
                      <a:cubicBezTo>
                        <a:pt x="239" y="9427"/>
                        <a:pt x="1" y="9821"/>
                        <a:pt x="1" y="10141"/>
                      </a:cubicBezTo>
                      <a:cubicBezTo>
                        <a:pt x="1" y="10360"/>
                        <a:pt x="115" y="10486"/>
                        <a:pt x="283" y="10486"/>
                      </a:cubicBezTo>
                      <a:cubicBezTo>
                        <a:pt x="357" y="10486"/>
                        <a:pt x="441" y="10461"/>
                        <a:pt x="531" y="10409"/>
                      </a:cubicBezTo>
                      <a:lnTo>
                        <a:pt x="16429" y="1230"/>
                      </a:lnTo>
                      <a:cubicBezTo>
                        <a:pt x="16721" y="1060"/>
                        <a:pt x="16960" y="666"/>
                        <a:pt x="16960" y="346"/>
                      </a:cubicBezTo>
                      <a:cubicBezTo>
                        <a:pt x="16960" y="126"/>
                        <a:pt x="16845" y="0"/>
                        <a:pt x="16678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1029;p31"/>
                <p:cNvSpPr/>
                <p:nvPr/>
              </p:nvSpPr>
              <p:spPr>
                <a:xfrm>
                  <a:off x="2563650" y="3260725"/>
                  <a:ext cx="424000" cy="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0" h="10484" extrusionOk="0">
                      <a:moveTo>
                        <a:pt x="16679" y="1"/>
                      </a:moveTo>
                      <a:cubicBezTo>
                        <a:pt x="16605" y="1"/>
                        <a:pt x="16519" y="26"/>
                        <a:pt x="16429" y="78"/>
                      </a:cubicBezTo>
                      <a:lnTo>
                        <a:pt x="531" y="9255"/>
                      </a:lnTo>
                      <a:cubicBezTo>
                        <a:pt x="239" y="9424"/>
                        <a:pt x="1" y="9819"/>
                        <a:pt x="1" y="10138"/>
                      </a:cubicBezTo>
                      <a:cubicBezTo>
                        <a:pt x="1" y="10357"/>
                        <a:pt x="115" y="10483"/>
                        <a:pt x="283" y="10483"/>
                      </a:cubicBezTo>
                      <a:cubicBezTo>
                        <a:pt x="357" y="10483"/>
                        <a:pt x="442" y="10459"/>
                        <a:pt x="531" y="10407"/>
                      </a:cubicBezTo>
                      <a:lnTo>
                        <a:pt x="16429" y="1227"/>
                      </a:lnTo>
                      <a:cubicBezTo>
                        <a:pt x="16721" y="1061"/>
                        <a:pt x="16960" y="663"/>
                        <a:pt x="16960" y="347"/>
                      </a:cubicBezTo>
                      <a:cubicBezTo>
                        <a:pt x="16960" y="126"/>
                        <a:pt x="16846" y="1"/>
                        <a:pt x="16679" y="1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1030;p31"/>
                <p:cNvSpPr/>
                <p:nvPr/>
              </p:nvSpPr>
              <p:spPr>
                <a:xfrm>
                  <a:off x="1965050" y="3045050"/>
                  <a:ext cx="548750" cy="8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50" h="34093" extrusionOk="0">
                      <a:moveTo>
                        <a:pt x="21655" y="1"/>
                      </a:moveTo>
                      <a:cubicBezTo>
                        <a:pt x="21584" y="1"/>
                        <a:pt x="21504" y="24"/>
                        <a:pt x="21419" y="74"/>
                      </a:cubicBezTo>
                      <a:lnTo>
                        <a:pt x="534" y="12132"/>
                      </a:lnTo>
                      <a:cubicBezTo>
                        <a:pt x="238" y="12302"/>
                        <a:pt x="1" y="12713"/>
                        <a:pt x="1" y="13054"/>
                      </a:cubicBezTo>
                      <a:lnTo>
                        <a:pt x="1" y="33711"/>
                      </a:lnTo>
                      <a:cubicBezTo>
                        <a:pt x="1" y="33952"/>
                        <a:pt x="121" y="34093"/>
                        <a:pt x="296" y="34093"/>
                      </a:cubicBezTo>
                      <a:cubicBezTo>
                        <a:pt x="368" y="34093"/>
                        <a:pt x="449" y="34070"/>
                        <a:pt x="534" y="34020"/>
                      </a:cubicBezTo>
                      <a:lnTo>
                        <a:pt x="21419" y="21961"/>
                      </a:lnTo>
                      <a:cubicBezTo>
                        <a:pt x="21712" y="21791"/>
                        <a:pt x="21950" y="21380"/>
                        <a:pt x="21950" y="21039"/>
                      </a:cubicBezTo>
                      <a:lnTo>
                        <a:pt x="21950" y="383"/>
                      </a:lnTo>
                      <a:cubicBezTo>
                        <a:pt x="21950" y="141"/>
                        <a:pt x="21830" y="1"/>
                        <a:pt x="21655" y="1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1031;p31"/>
                <p:cNvSpPr/>
                <p:nvPr/>
              </p:nvSpPr>
              <p:spPr>
                <a:xfrm>
                  <a:off x="1965050" y="3339850"/>
                  <a:ext cx="548750" cy="55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50" h="22301" extrusionOk="0">
                      <a:moveTo>
                        <a:pt x="16122" y="0"/>
                      </a:moveTo>
                      <a:lnTo>
                        <a:pt x="12634" y="6178"/>
                      </a:lnTo>
                      <a:lnTo>
                        <a:pt x="15085" y="9357"/>
                      </a:lnTo>
                      <a:lnTo>
                        <a:pt x="15085" y="9357"/>
                      </a:lnTo>
                      <a:lnTo>
                        <a:pt x="6984" y="2373"/>
                      </a:lnTo>
                      <a:lnTo>
                        <a:pt x="1" y="17493"/>
                      </a:lnTo>
                      <a:lnTo>
                        <a:pt x="1" y="21919"/>
                      </a:lnTo>
                      <a:cubicBezTo>
                        <a:pt x="1" y="22160"/>
                        <a:pt x="121" y="22301"/>
                        <a:pt x="296" y="22301"/>
                      </a:cubicBezTo>
                      <a:cubicBezTo>
                        <a:pt x="368" y="22301"/>
                        <a:pt x="449" y="22278"/>
                        <a:pt x="534" y="22228"/>
                      </a:cubicBezTo>
                      <a:lnTo>
                        <a:pt x="21419" y="10169"/>
                      </a:lnTo>
                      <a:cubicBezTo>
                        <a:pt x="21712" y="9999"/>
                        <a:pt x="21950" y="9588"/>
                        <a:pt x="21950" y="9247"/>
                      </a:cubicBezTo>
                      <a:lnTo>
                        <a:pt x="21950" y="5328"/>
                      </a:lnTo>
                      <a:lnTo>
                        <a:pt x="1612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1032;p31"/>
                <p:cNvSpPr/>
                <p:nvPr/>
              </p:nvSpPr>
              <p:spPr>
                <a:xfrm>
                  <a:off x="2349725" y="3175600"/>
                  <a:ext cx="78650" cy="10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" h="4065" extrusionOk="0">
                      <a:moveTo>
                        <a:pt x="2277" y="1"/>
                      </a:moveTo>
                      <a:cubicBezTo>
                        <a:pt x="2066" y="1"/>
                        <a:pt x="1827" y="70"/>
                        <a:pt x="1575" y="216"/>
                      </a:cubicBezTo>
                      <a:cubicBezTo>
                        <a:pt x="704" y="719"/>
                        <a:pt x="1" y="1936"/>
                        <a:pt x="1" y="2939"/>
                      </a:cubicBezTo>
                      <a:cubicBezTo>
                        <a:pt x="1" y="3653"/>
                        <a:pt x="355" y="4064"/>
                        <a:pt x="872" y="4064"/>
                      </a:cubicBezTo>
                      <a:cubicBezTo>
                        <a:pt x="1084" y="4064"/>
                        <a:pt x="1322" y="3996"/>
                        <a:pt x="1575" y="3851"/>
                      </a:cubicBezTo>
                      <a:cubicBezTo>
                        <a:pt x="2442" y="3347"/>
                        <a:pt x="3146" y="2127"/>
                        <a:pt x="3146" y="1124"/>
                      </a:cubicBezTo>
                      <a:cubicBezTo>
                        <a:pt x="3146" y="413"/>
                        <a:pt x="2792" y="1"/>
                        <a:pt x="2277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1033;p31"/>
                <p:cNvSpPr/>
                <p:nvPr/>
              </p:nvSpPr>
              <p:spPr>
                <a:xfrm>
                  <a:off x="1615900" y="2310675"/>
                  <a:ext cx="1371750" cy="95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70" h="38123" extrusionOk="0">
                      <a:moveTo>
                        <a:pt x="54577" y="1"/>
                      </a:moveTo>
                      <a:cubicBezTo>
                        <a:pt x="54505" y="1"/>
                        <a:pt x="54425" y="24"/>
                        <a:pt x="54339" y="74"/>
                      </a:cubicBezTo>
                      <a:lnTo>
                        <a:pt x="530" y="31138"/>
                      </a:lnTo>
                      <a:cubicBezTo>
                        <a:pt x="238" y="31308"/>
                        <a:pt x="0" y="31719"/>
                        <a:pt x="0" y="32060"/>
                      </a:cubicBezTo>
                      <a:lnTo>
                        <a:pt x="0" y="37743"/>
                      </a:lnTo>
                      <a:cubicBezTo>
                        <a:pt x="0" y="37984"/>
                        <a:pt x="119" y="38123"/>
                        <a:pt x="293" y="38123"/>
                      </a:cubicBezTo>
                      <a:cubicBezTo>
                        <a:pt x="364" y="38123"/>
                        <a:pt x="445" y="38099"/>
                        <a:pt x="530" y="38049"/>
                      </a:cubicBezTo>
                      <a:lnTo>
                        <a:pt x="54339" y="6985"/>
                      </a:lnTo>
                      <a:cubicBezTo>
                        <a:pt x="54631" y="6816"/>
                        <a:pt x="54870" y="6404"/>
                        <a:pt x="54870" y="6064"/>
                      </a:cubicBezTo>
                      <a:lnTo>
                        <a:pt x="54870" y="380"/>
                      </a:lnTo>
                      <a:cubicBezTo>
                        <a:pt x="54870" y="139"/>
                        <a:pt x="54750" y="1"/>
                        <a:pt x="54577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1034;p31"/>
                <p:cNvSpPr/>
                <p:nvPr/>
              </p:nvSpPr>
              <p:spPr>
                <a:xfrm>
                  <a:off x="2488800" y="2427250"/>
                  <a:ext cx="399150" cy="27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66" h="10802" extrusionOk="0">
                      <a:moveTo>
                        <a:pt x="15965" y="1"/>
                      </a:moveTo>
                      <a:lnTo>
                        <a:pt x="319" y="9030"/>
                      </a:lnTo>
                      <a:cubicBezTo>
                        <a:pt x="146" y="9132"/>
                        <a:pt x="0" y="9380"/>
                        <a:pt x="0" y="9584"/>
                      </a:cubicBezTo>
                      <a:lnTo>
                        <a:pt x="3" y="10574"/>
                      </a:lnTo>
                      <a:cubicBezTo>
                        <a:pt x="3" y="10718"/>
                        <a:pt x="75" y="10802"/>
                        <a:pt x="178" y="10802"/>
                      </a:cubicBezTo>
                      <a:cubicBezTo>
                        <a:pt x="221" y="10802"/>
                        <a:pt x="269" y="10787"/>
                        <a:pt x="319" y="10758"/>
                      </a:cubicBezTo>
                      <a:lnTo>
                        <a:pt x="15965" y="1727"/>
                      </a:lnTo>
                      <a:lnTo>
                        <a:pt x="15965" y="1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1035;p31"/>
                <p:cNvSpPr/>
                <p:nvPr/>
              </p:nvSpPr>
              <p:spPr>
                <a:xfrm>
                  <a:off x="2887925" y="2401925"/>
                  <a:ext cx="49900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2741" extrusionOk="0">
                      <a:moveTo>
                        <a:pt x="1818" y="1"/>
                      </a:moveTo>
                      <a:cubicBezTo>
                        <a:pt x="1775" y="1"/>
                        <a:pt x="1727" y="15"/>
                        <a:pt x="1676" y="45"/>
                      </a:cubicBezTo>
                      <a:lnTo>
                        <a:pt x="0" y="1014"/>
                      </a:lnTo>
                      <a:lnTo>
                        <a:pt x="0" y="2740"/>
                      </a:lnTo>
                      <a:lnTo>
                        <a:pt x="1676" y="1772"/>
                      </a:lnTo>
                      <a:cubicBezTo>
                        <a:pt x="1850" y="1670"/>
                        <a:pt x="1996" y="1422"/>
                        <a:pt x="1996" y="1221"/>
                      </a:cubicBezTo>
                      <a:lnTo>
                        <a:pt x="1996" y="228"/>
                      </a:lnTo>
                      <a:cubicBezTo>
                        <a:pt x="1996" y="84"/>
                        <a:pt x="1923" y="1"/>
                        <a:pt x="1818" y="1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36;p31"/>
                <p:cNvSpPr/>
                <p:nvPr/>
              </p:nvSpPr>
              <p:spPr>
                <a:xfrm>
                  <a:off x="2902375" y="2418750"/>
                  <a:ext cx="25775" cy="3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255" extrusionOk="0">
                      <a:moveTo>
                        <a:pt x="527" y="140"/>
                      </a:moveTo>
                      <a:cubicBezTo>
                        <a:pt x="544" y="140"/>
                        <a:pt x="561" y="143"/>
                        <a:pt x="575" y="153"/>
                      </a:cubicBezTo>
                      <a:cubicBezTo>
                        <a:pt x="640" y="188"/>
                        <a:pt x="677" y="296"/>
                        <a:pt x="677" y="432"/>
                      </a:cubicBezTo>
                      <a:cubicBezTo>
                        <a:pt x="677" y="691"/>
                        <a:pt x="538" y="994"/>
                        <a:pt x="374" y="1088"/>
                      </a:cubicBezTo>
                      <a:cubicBezTo>
                        <a:pt x="342" y="1106"/>
                        <a:pt x="314" y="1115"/>
                        <a:pt x="289" y="1115"/>
                      </a:cubicBezTo>
                      <a:cubicBezTo>
                        <a:pt x="270" y="1115"/>
                        <a:pt x="254" y="1111"/>
                        <a:pt x="238" y="1102"/>
                      </a:cubicBezTo>
                      <a:cubicBezTo>
                        <a:pt x="177" y="1065"/>
                        <a:pt x="139" y="959"/>
                        <a:pt x="139" y="823"/>
                      </a:cubicBezTo>
                      <a:cubicBezTo>
                        <a:pt x="139" y="561"/>
                        <a:pt x="279" y="259"/>
                        <a:pt x="442" y="164"/>
                      </a:cubicBezTo>
                      <a:cubicBezTo>
                        <a:pt x="473" y="147"/>
                        <a:pt x="500" y="140"/>
                        <a:pt x="527" y="140"/>
                      </a:cubicBezTo>
                      <a:close/>
                      <a:moveTo>
                        <a:pt x="527" y="0"/>
                      </a:moveTo>
                      <a:cubicBezTo>
                        <a:pt x="478" y="0"/>
                        <a:pt x="426" y="15"/>
                        <a:pt x="374" y="45"/>
                      </a:cubicBezTo>
                      <a:cubicBezTo>
                        <a:pt x="164" y="167"/>
                        <a:pt x="1" y="507"/>
                        <a:pt x="1" y="823"/>
                      </a:cubicBezTo>
                      <a:cubicBezTo>
                        <a:pt x="1" y="1014"/>
                        <a:pt x="62" y="1160"/>
                        <a:pt x="170" y="1221"/>
                      </a:cubicBezTo>
                      <a:cubicBezTo>
                        <a:pt x="208" y="1242"/>
                        <a:pt x="249" y="1255"/>
                        <a:pt x="289" y="1255"/>
                      </a:cubicBezTo>
                      <a:cubicBezTo>
                        <a:pt x="337" y="1255"/>
                        <a:pt x="391" y="1238"/>
                        <a:pt x="442" y="1207"/>
                      </a:cubicBezTo>
                      <a:cubicBezTo>
                        <a:pt x="568" y="1136"/>
                        <a:pt x="677" y="983"/>
                        <a:pt x="745" y="803"/>
                      </a:cubicBezTo>
                      <a:lnTo>
                        <a:pt x="932" y="864"/>
                      </a:lnTo>
                      <a:cubicBezTo>
                        <a:pt x="939" y="864"/>
                        <a:pt x="946" y="867"/>
                        <a:pt x="952" y="867"/>
                      </a:cubicBezTo>
                      <a:cubicBezTo>
                        <a:pt x="983" y="867"/>
                        <a:pt x="1010" y="847"/>
                        <a:pt x="1021" y="817"/>
                      </a:cubicBezTo>
                      <a:cubicBezTo>
                        <a:pt x="1030" y="779"/>
                        <a:pt x="1010" y="742"/>
                        <a:pt x="972" y="732"/>
                      </a:cubicBezTo>
                      <a:lnTo>
                        <a:pt x="786" y="674"/>
                      </a:lnTo>
                      <a:cubicBezTo>
                        <a:pt x="806" y="592"/>
                        <a:pt x="817" y="511"/>
                        <a:pt x="817" y="432"/>
                      </a:cubicBezTo>
                      <a:cubicBezTo>
                        <a:pt x="817" y="239"/>
                        <a:pt x="755" y="96"/>
                        <a:pt x="646" y="31"/>
                      </a:cubicBezTo>
                      <a:cubicBezTo>
                        <a:pt x="609" y="11"/>
                        <a:pt x="569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37;p31"/>
                <p:cNvSpPr/>
                <p:nvPr/>
              </p:nvSpPr>
              <p:spPr>
                <a:xfrm>
                  <a:off x="1965050" y="2512300"/>
                  <a:ext cx="1022600" cy="78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04" h="31211" extrusionOk="0">
                      <a:moveTo>
                        <a:pt x="40611" y="0"/>
                      </a:moveTo>
                      <a:cubicBezTo>
                        <a:pt x="40539" y="0"/>
                        <a:pt x="40458" y="24"/>
                        <a:pt x="40373" y="73"/>
                      </a:cubicBezTo>
                      <a:lnTo>
                        <a:pt x="534" y="23073"/>
                      </a:lnTo>
                      <a:cubicBezTo>
                        <a:pt x="238" y="23243"/>
                        <a:pt x="1" y="23654"/>
                        <a:pt x="1" y="23995"/>
                      </a:cubicBezTo>
                      <a:lnTo>
                        <a:pt x="1" y="30831"/>
                      </a:lnTo>
                      <a:cubicBezTo>
                        <a:pt x="1" y="31072"/>
                        <a:pt x="120" y="31210"/>
                        <a:pt x="295" y="31210"/>
                      </a:cubicBezTo>
                      <a:cubicBezTo>
                        <a:pt x="367" y="31210"/>
                        <a:pt x="448" y="31187"/>
                        <a:pt x="534" y="31137"/>
                      </a:cubicBezTo>
                      <a:lnTo>
                        <a:pt x="40373" y="8137"/>
                      </a:lnTo>
                      <a:cubicBezTo>
                        <a:pt x="40665" y="7968"/>
                        <a:pt x="40904" y="7553"/>
                        <a:pt x="40904" y="7216"/>
                      </a:cubicBezTo>
                      <a:lnTo>
                        <a:pt x="40904" y="379"/>
                      </a:lnTo>
                      <a:cubicBezTo>
                        <a:pt x="40904" y="138"/>
                        <a:pt x="40784" y="0"/>
                        <a:pt x="40611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38;p31"/>
                <p:cNvSpPr/>
                <p:nvPr/>
              </p:nvSpPr>
              <p:spPr>
                <a:xfrm>
                  <a:off x="1840350" y="2208375"/>
                  <a:ext cx="1496450" cy="215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58" h="86039" extrusionOk="0">
                      <a:moveTo>
                        <a:pt x="58874" y="1"/>
                      </a:moveTo>
                      <a:cubicBezTo>
                        <a:pt x="58680" y="1"/>
                        <a:pt x="58482" y="45"/>
                        <a:pt x="58327" y="134"/>
                      </a:cubicBezTo>
                      <a:lnTo>
                        <a:pt x="531" y="33500"/>
                      </a:lnTo>
                      <a:cubicBezTo>
                        <a:pt x="239" y="33669"/>
                        <a:pt x="1" y="34081"/>
                        <a:pt x="1" y="34421"/>
                      </a:cubicBezTo>
                      <a:lnTo>
                        <a:pt x="1" y="85020"/>
                      </a:lnTo>
                      <a:cubicBezTo>
                        <a:pt x="1" y="85360"/>
                        <a:pt x="225" y="85765"/>
                        <a:pt x="501" y="85925"/>
                      </a:cubicBezTo>
                      <a:cubicBezTo>
                        <a:pt x="632" y="86001"/>
                        <a:pt x="805" y="86038"/>
                        <a:pt x="983" y="86038"/>
                      </a:cubicBezTo>
                      <a:cubicBezTo>
                        <a:pt x="1177" y="86038"/>
                        <a:pt x="1376" y="85993"/>
                        <a:pt x="1531" y="85904"/>
                      </a:cubicBezTo>
                      <a:lnTo>
                        <a:pt x="59327" y="52538"/>
                      </a:lnTo>
                      <a:cubicBezTo>
                        <a:pt x="59620" y="52369"/>
                        <a:pt x="59857" y="51957"/>
                        <a:pt x="59857" y="51617"/>
                      </a:cubicBezTo>
                      <a:lnTo>
                        <a:pt x="59857" y="1017"/>
                      </a:lnTo>
                      <a:cubicBezTo>
                        <a:pt x="59857" y="678"/>
                        <a:pt x="59633" y="273"/>
                        <a:pt x="59358" y="113"/>
                      </a:cubicBezTo>
                      <a:cubicBezTo>
                        <a:pt x="59226" y="38"/>
                        <a:pt x="59052" y="1"/>
                        <a:pt x="588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9;p31"/>
                <p:cNvSpPr/>
                <p:nvPr/>
              </p:nvSpPr>
              <p:spPr>
                <a:xfrm>
                  <a:off x="1844275" y="2208350"/>
                  <a:ext cx="1492350" cy="8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94" h="34473" extrusionOk="0">
                      <a:moveTo>
                        <a:pt x="58718" y="1"/>
                      </a:moveTo>
                      <a:cubicBezTo>
                        <a:pt x="58523" y="1"/>
                        <a:pt x="58324" y="46"/>
                        <a:pt x="58170" y="135"/>
                      </a:cubicBezTo>
                      <a:lnTo>
                        <a:pt x="374" y="33501"/>
                      </a:lnTo>
                      <a:cubicBezTo>
                        <a:pt x="228" y="33589"/>
                        <a:pt x="99" y="33732"/>
                        <a:pt x="0" y="33898"/>
                      </a:cubicBezTo>
                      <a:lnTo>
                        <a:pt x="997" y="34473"/>
                      </a:lnTo>
                      <a:cubicBezTo>
                        <a:pt x="1095" y="34306"/>
                        <a:pt x="1228" y="34163"/>
                        <a:pt x="1374" y="34075"/>
                      </a:cubicBezTo>
                      <a:lnTo>
                        <a:pt x="59170" y="709"/>
                      </a:lnTo>
                      <a:cubicBezTo>
                        <a:pt x="59255" y="660"/>
                        <a:pt x="59335" y="637"/>
                        <a:pt x="59406" y="637"/>
                      </a:cubicBezTo>
                      <a:cubicBezTo>
                        <a:pt x="59558" y="637"/>
                        <a:pt x="59668" y="743"/>
                        <a:pt x="59694" y="930"/>
                      </a:cubicBezTo>
                      <a:cubicBezTo>
                        <a:pt x="59664" y="610"/>
                        <a:pt x="59456" y="264"/>
                        <a:pt x="59201" y="114"/>
                      </a:cubicBezTo>
                      <a:cubicBezTo>
                        <a:pt x="59070" y="38"/>
                        <a:pt x="58896" y="1"/>
                        <a:pt x="5871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0;p31"/>
                <p:cNvSpPr/>
                <p:nvPr/>
              </p:nvSpPr>
              <p:spPr>
                <a:xfrm>
                  <a:off x="1840350" y="3226275"/>
                  <a:ext cx="35725" cy="113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45322" extrusionOk="0">
                      <a:moveTo>
                        <a:pt x="1429" y="45236"/>
                      </a:moveTo>
                      <a:cubicBezTo>
                        <a:pt x="1425" y="45236"/>
                        <a:pt x="1421" y="45238"/>
                        <a:pt x="1417" y="45240"/>
                      </a:cubicBezTo>
                      <a:lnTo>
                        <a:pt x="1417" y="45240"/>
                      </a:lnTo>
                      <a:cubicBezTo>
                        <a:pt x="1421" y="45239"/>
                        <a:pt x="1425" y="45237"/>
                        <a:pt x="1429" y="45236"/>
                      </a:cubicBezTo>
                      <a:close/>
                      <a:moveTo>
                        <a:pt x="1" y="1"/>
                      </a:moveTo>
                      <a:lnTo>
                        <a:pt x="1" y="44307"/>
                      </a:lnTo>
                      <a:cubicBezTo>
                        <a:pt x="1" y="44644"/>
                        <a:pt x="222" y="45049"/>
                        <a:pt x="501" y="45209"/>
                      </a:cubicBezTo>
                      <a:cubicBezTo>
                        <a:pt x="631" y="45284"/>
                        <a:pt x="804" y="45321"/>
                        <a:pt x="979" y="45321"/>
                      </a:cubicBezTo>
                      <a:cubicBezTo>
                        <a:pt x="1024" y="45321"/>
                        <a:pt x="1069" y="45319"/>
                        <a:pt x="1113" y="45314"/>
                      </a:cubicBezTo>
                      <a:cubicBezTo>
                        <a:pt x="1140" y="45311"/>
                        <a:pt x="1170" y="45307"/>
                        <a:pt x="1194" y="45300"/>
                      </a:cubicBezTo>
                      <a:cubicBezTo>
                        <a:pt x="1211" y="45300"/>
                        <a:pt x="1228" y="45297"/>
                        <a:pt x="1242" y="45290"/>
                      </a:cubicBezTo>
                      <a:cubicBezTo>
                        <a:pt x="1269" y="45290"/>
                        <a:pt x="1292" y="45280"/>
                        <a:pt x="1317" y="45273"/>
                      </a:cubicBezTo>
                      <a:cubicBezTo>
                        <a:pt x="1330" y="45273"/>
                        <a:pt x="1344" y="45266"/>
                        <a:pt x="1354" y="45263"/>
                      </a:cubicBezTo>
                      <a:cubicBezTo>
                        <a:pt x="1374" y="45256"/>
                        <a:pt x="1391" y="45253"/>
                        <a:pt x="1408" y="45242"/>
                      </a:cubicBezTo>
                      <a:cubicBezTo>
                        <a:pt x="1411" y="45242"/>
                        <a:pt x="1414" y="45241"/>
                        <a:pt x="1417" y="45240"/>
                      </a:cubicBezTo>
                      <a:lnTo>
                        <a:pt x="1417" y="45240"/>
                      </a:lnTo>
                      <a:cubicBezTo>
                        <a:pt x="1404" y="45244"/>
                        <a:pt x="1391" y="45246"/>
                        <a:pt x="1378" y="45250"/>
                      </a:cubicBezTo>
                      <a:cubicBezTo>
                        <a:pt x="1374" y="45253"/>
                        <a:pt x="1371" y="45253"/>
                        <a:pt x="1364" y="45253"/>
                      </a:cubicBezTo>
                      <a:cubicBezTo>
                        <a:pt x="1341" y="45259"/>
                        <a:pt x="1320" y="45263"/>
                        <a:pt x="1292" y="45263"/>
                      </a:cubicBezTo>
                      <a:cubicBezTo>
                        <a:pt x="1119" y="45263"/>
                        <a:pt x="1000" y="45120"/>
                        <a:pt x="1000" y="44882"/>
                      </a:cubicBezTo>
                      <a:lnTo>
                        <a:pt x="1000" y="579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42;p31"/>
                <p:cNvSpPr/>
                <p:nvPr/>
              </p:nvSpPr>
              <p:spPr>
                <a:xfrm>
                  <a:off x="1865350" y="2304775"/>
                  <a:ext cx="1471450" cy="93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58" h="37440" extrusionOk="0">
                      <a:moveTo>
                        <a:pt x="58857" y="0"/>
                      </a:moveTo>
                      <a:lnTo>
                        <a:pt x="16958" y="24190"/>
                      </a:lnTo>
                      <a:cubicBezTo>
                        <a:pt x="16878" y="24237"/>
                        <a:pt x="16813" y="24258"/>
                        <a:pt x="16758" y="24258"/>
                      </a:cubicBezTo>
                      <a:cubicBezTo>
                        <a:pt x="16613" y="24258"/>
                        <a:pt x="16536" y="24111"/>
                        <a:pt x="16415" y="23901"/>
                      </a:cubicBezTo>
                      <a:lnTo>
                        <a:pt x="15963" y="23079"/>
                      </a:lnTo>
                      <a:cubicBezTo>
                        <a:pt x="15833" y="22864"/>
                        <a:pt x="15700" y="22779"/>
                        <a:pt x="15554" y="22779"/>
                      </a:cubicBezTo>
                      <a:cubicBezTo>
                        <a:pt x="15448" y="22779"/>
                        <a:pt x="15335" y="22823"/>
                        <a:pt x="15211" y="22895"/>
                      </a:cubicBezTo>
                      <a:lnTo>
                        <a:pt x="2526" y="30218"/>
                      </a:lnTo>
                      <a:cubicBezTo>
                        <a:pt x="2230" y="30388"/>
                        <a:pt x="2112" y="30694"/>
                        <a:pt x="1993" y="31139"/>
                      </a:cubicBezTo>
                      <a:lnTo>
                        <a:pt x="1622" y="32428"/>
                      </a:lnTo>
                      <a:cubicBezTo>
                        <a:pt x="1483" y="32921"/>
                        <a:pt x="1384" y="33179"/>
                        <a:pt x="1092" y="33349"/>
                      </a:cubicBezTo>
                      <a:lnTo>
                        <a:pt x="0" y="33981"/>
                      </a:lnTo>
                      <a:lnTo>
                        <a:pt x="0" y="37439"/>
                      </a:lnTo>
                      <a:lnTo>
                        <a:pt x="58857" y="3458"/>
                      </a:lnTo>
                      <a:lnTo>
                        <a:pt x="58857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43;p31"/>
                <p:cNvSpPr/>
                <p:nvPr/>
              </p:nvSpPr>
              <p:spPr>
                <a:xfrm>
                  <a:off x="3257725" y="2276050"/>
                  <a:ext cx="33450" cy="4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1728" extrusionOk="0">
                      <a:moveTo>
                        <a:pt x="967" y="0"/>
                      </a:moveTo>
                      <a:cubicBezTo>
                        <a:pt x="877" y="0"/>
                        <a:pt x="775" y="30"/>
                        <a:pt x="667" y="92"/>
                      </a:cubicBezTo>
                      <a:cubicBezTo>
                        <a:pt x="300" y="303"/>
                        <a:pt x="1" y="823"/>
                        <a:pt x="1" y="1248"/>
                      </a:cubicBezTo>
                      <a:cubicBezTo>
                        <a:pt x="1" y="1552"/>
                        <a:pt x="151" y="1727"/>
                        <a:pt x="370" y="1727"/>
                      </a:cubicBezTo>
                      <a:cubicBezTo>
                        <a:pt x="459" y="1727"/>
                        <a:pt x="560" y="1698"/>
                        <a:pt x="667" y="1635"/>
                      </a:cubicBezTo>
                      <a:cubicBezTo>
                        <a:pt x="1038" y="1422"/>
                        <a:pt x="1337" y="904"/>
                        <a:pt x="1337" y="476"/>
                      </a:cubicBezTo>
                      <a:cubicBezTo>
                        <a:pt x="1337" y="175"/>
                        <a:pt x="1187" y="0"/>
                        <a:pt x="9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44;p31"/>
                <p:cNvSpPr/>
                <p:nvPr/>
              </p:nvSpPr>
              <p:spPr>
                <a:xfrm>
                  <a:off x="3197475" y="2310725"/>
                  <a:ext cx="33500" cy="4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" h="1730" extrusionOk="0">
                      <a:moveTo>
                        <a:pt x="970" y="1"/>
                      </a:moveTo>
                      <a:cubicBezTo>
                        <a:pt x="880" y="1"/>
                        <a:pt x="778" y="30"/>
                        <a:pt x="670" y="93"/>
                      </a:cubicBezTo>
                      <a:cubicBezTo>
                        <a:pt x="300" y="306"/>
                        <a:pt x="0" y="823"/>
                        <a:pt x="0" y="1251"/>
                      </a:cubicBezTo>
                      <a:cubicBezTo>
                        <a:pt x="0" y="1555"/>
                        <a:pt x="151" y="1729"/>
                        <a:pt x="371" y="1729"/>
                      </a:cubicBezTo>
                      <a:cubicBezTo>
                        <a:pt x="461" y="1729"/>
                        <a:pt x="563" y="1700"/>
                        <a:pt x="670" y="1639"/>
                      </a:cubicBezTo>
                      <a:cubicBezTo>
                        <a:pt x="1041" y="1425"/>
                        <a:pt x="1340" y="904"/>
                        <a:pt x="1340" y="480"/>
                      </a:cubicBezTo>
                      <a:cubicBezTo>
                        <a:pt x="1340" y="176"/>
                        <a:pt x="1189" y="1"/>
                        <a:pt x="9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45;p31"/>
                <p:cNvSpPr/>
                <p:nvPr/>
              </p:nvSpPr>
              <p:spPr>
                <a:xfrm>
                  <a:off x="3137200" y="2345475"/>
                  <a:ext cx="33525" cy="4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" h="1728" extrusionOk="0">
                      <a:moveTo>
                        <a:pt x="971" y="1"/>
                      </a:moveTo>
                      <a:cubicBezTo>
                        <a:pt x="881" y="1"/>
                        <a:pt x="779" y="30"/>
                        <a:pt x="671" y="93"/>
                      </a:cubicBezTo>
                      <a:cubicBezTo>
                        <a:pt x="304" y="303"/>
                        <a:pt x="1" y="824"/>
                        <a:pt x="1" y="1252"/>
                      </a:cubicBezTo>
                      <a:cubicBezTo>
                        <a:pt x="1" y="1553"/>
                        <a:pt x="153" y="1728"/>
                        <a:pt x="372" y="1728"/>
                      </a:cubicBezTo>
                      <a:cubicBezTo>
                        <a:pt x="462" y="1728"/>
                        <a:pt x="564" y="1698"/>
                        <a:pt x="671" y="1636"/>
                      </a:cubicBezTo>
                      <a:cubicBezTo>
                        <a:pt x="1041" y="1422"/>
                        <a:pt x="1341" y="906"/>
                        <a:pt x="1341" y="477"/>
                      </a:cubicBezTo>
                      <a:cubicBezTo>
                        <a:pt x="1341" y="176"/>
                        <a:pt x="1190" y="1"/>
                        <a:pt x="97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46;p31"/>
                <p:cNvSpPr/>
                <p:nvPr/>
              </p:nvSpPr>
              <p:spPr>
                <a:xfrm>
                  <a:off x="1899275" y="3153200"/>
                  <a:ext cx="28750" cy="3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443" extrusionOk="0">
                      <a:moveTo>
                        <a:pt x="544" y="0"/>
                      </a:moveTo>
                      <a:cubicBezTo>
                        <a:pt x="523" y="0"/>
                        <a:pt x="496" y="24"/>
                        <a:pt x="476" y="58"/>
                      </a:cubicBezTo>
                      <a:lnTo>
                        <a:pt x="24" y="932"/>
                      </a:lnTo>
                      <a:lnTo>
                        <a:pt x="24" y="935"/>
                      </a:lnTo>
                      <a:cubicBezTo>
                        <a:pt x="17" y="945"/>
                        <a:pt x="13" y="956"/>
                        <a:pt x="10" y="966"/>
                      </a:cubicBezTo>
                      <a:cubicBezTo>
                        <a:pt x="10" y="970"/>
                        <a:pt x="7" y="973"/>
                        <a:pt x="7" y="976"/>
                      </a:cubicBezTo>
                      <a:cubicBezTo>
                        <a:pt x="3" y="993"/>
                        <a:pt x="0" y="1006"/>
                        <a:pt x="0" y="1020"/>
                      </a:cubicBezTo>
                      <a:cubicBezTo>
                        <a:pt x="0" y="1037"/>
                        <a:pt x="3" y="1047"/>
                        <a:pt x="7" y="1061"/>
                      </a:cubicBezTo>
                      <a:lnTo>
                        <a:pt x="10" y="1064"/>
                      </a:lnTo>
                      <a:cubicBezTo>
                        <a:pt x="13" y="1075"/>
                        <a:pt x="17" y="1081"/>
                        <a:pt x="24" y="1085"/>
                      </a:cubicBezTo>
                      <a:lnTo>
                        <a:pt x="476" y="1435"/>
                      </a:lnTo>
                      <a:cubicBezTo>
                        <a:pt x="482" y="1439"/>
                        <a:pt x="490" y="1442"/>
                        <a:pt x="496" y="1442"/>
                      </a:cubicBezTo>
                      <a:cubicBezTo>
                        <a:pt x="506" y="1442"/>
                        <a:pt x="513" y="1439"/>
                        <a:pt x="520" y="1435"/>
                      </a:cubicBezTo>
                      <a:cubicBezTo>
                        <a:pt x="540" y="1425"/>
                        <a:pt x="558" y="1401"/>
                        <a:pt x="571" y="1370"/>
                      </a:cubicBezTo>
                      <a:cubicBezTo>
                        <a:pt x="595" y="1312"/>
                        <a:pt x="592" y="1248"/>
                        <a:pt x="564" y="1227"/>
                      </a:cubicBezTo>
                      <a:lnTo>
                        <a:pt x="248" y="983"/>
                      </a:lnTo>
                      <a:lnTo>
                        <a:pt x="1081" y="500"/>
                      </a:lnTo>
                      <a:cubicBezTo>
                        <a:pt x="1118" y="480"/>
                        <a:pt x="1149" y="415"/>
                        <a:pt x="1149" y="358"/>
                      </a:cubicBezTo>
                      <a:cubicBezTo>
                        <a:pt x="1149" y="313"/>
                        <a:pt x="1132" y="286"/>
                        <a:pt x="1105" y="286"/>
                      </a:cubicBezTo>
                      <a:cubicBezTo>
                        <a:pt x="1098" y="286"/>
                        <a:pt x="1091" y="289"/>
                        <a:pt x="1081" y="292"/>
                      </a:cubicBezTo>
                      <a:lnTo>
                        <a:pt x="248" y="775"/>
                      </a:lnTo>
                      <a:lnTo>
                        <a:pt x="564" y="163"/>
                      </a:lnTo>
                      <a:cubicBezTo>
                        <a:pt x="592" y="109"/>
                        <a:pt x="595" y="44"/>
                        <a:pt x="571" y="14"/>
                      </a:cubicBezTo>
                      <a:cubicBezTo>
                        <a:pt x="564" y="7"/>
                        <a:pt x="554" y="0"/>
                        <a:pt x="544" y="0"/>
                      </a:cubicBezTo>
                      <a:close/>
                    </a:path>
                  </a:pathLst>
                </a:custGeom>
                <a:solidFill>
                  <a:srgbClr val="95A0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047;p31"/>
                <p:cNvSpPr/>
                <p:nvPr/>
              </p:nvSpPr>
              <p:spPr>
                <a:xfrm>
                  <a:off x="1942100" y="3126950"/>
                  <a:ext cx="28675" cy="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1442" extrusionOk="0">
                      <a:moveTo>
                        <a:pt x="649" y="0"/>
                      </a:moveTo>
                      <a:cubicBezTo>
                        <a:pt x="626" y="0"/>
                        <a:pt x="596" y="27"/>
                        <a:pt x="575" y="71"/>
                      </a:cubicBezTo>
                      <a:cubicBezTo>
                        <a:pt x="551" y="129"/>
                        <a:pt x="555" y="194"/>
                        <a:pt x="582" y="214"/>
                      </a:cubicBezTo>
                      <a:lnTo>
                        <a:pt x="902" y="459"/>
                      </a:lnTo>
                      <a:lnTo>
                        <a:pt x="65" y="942"/>
                      </a:lnTo>
                      <a:cubicBezTo>
                        <a:pt x="28" y="962"/>
                        <a:pt x="1" y="1027"/>
                        <a:pt x="1" y="1085"/>
                      </a:cubicBezTo>
                      <a:cubicBezTo>
                        <a:pt x="1" y="1129"/>
                        <a:pt x="17" y="1156"/>
                        <a:pt x="42" y="1156"/>
                      </a:cubicBezTo>
                      <a:cubicBezTo>
                        <a:pt x="48" y="1156"/>
                        <a:pt x="58" y="1152"/>
                        <a:pt x="65" y="1149"/>
                      </a:cubicBezTo>
                      <a:lnTo>
                        <a:pt x="902" y="666"/>
                      </a:lnTo>
                      <a:lnTo>
                        <a:pt x="582" y="1278"/>
                      </a:lnTo>
                      <a:cubicBezTo>
                        <a:pt x="555" y="1333"/>
                        <a:pt x="551" y="1400"/>
                        <a:pt x="575" y="1428"/>
                      </a:cubicBezTo>
                      <a:cubicBezTo>
                        <a:pt x="585" y="1438"/>
                        <a:pt x="592" y="1441"/>
                        <a:pt x="602" y="1441"/>
                      </a:cubicBezTo>
                      <a:cubicBezTo>
                        <a:pt x="609" y="1441"/>
                        <a:pt x="619" y="1438"/>
                        <a:pt x="626" y="1435"/>
                      </a:cubicBezTo>
                      <a:cubicBezTo>
                        <a:pt x="643" y="1424"/>
                        <a:pt x="657" y="1408"/>
                        <a:pt x="670" y="1383"/>
                      </a:cubicBezTo>
                      <a:lnTo>
                        <a:pt x="1123" y="513"/>
                      </a:lnTo>
                      <a:lnTo>
                        <a:pt x="1126" y="510"/>
                      </a:lnTo>
                      <a:cubicBezTo>
                        <a:pt x="1129" y="499"/>
                        <a:pt x="1132" y="490"/>
                        <a:pt x="1136" y="476"/>
                      </a:cubicBezTo>
                      <a:cubicBezTo>
                        <a:pt x="1139" y="473"/>
                        <a:pt x="1139" y="469"/>
                        <a:pt x="1139" y="465"/>
                      </a:cubicBezTo>
                      <a:cubicBezTo>
                        <a:pt x="1143" y="452"/>
                        <a:pt x="1146" y="435"/>
                        <a:pt x="1146" y="421"/>
                      </a:cubicBezTo>
                      <a:cubicBezTo>
                        <a:pt x="1146" y="408"/>
                        <a:pt x="1143" y="394"/>
                        <a:pt x="1139" y="384"/>
                      </a:cubicBezTo>
                      <a:cubicBezTo>
                        <a:pt x="1139" y="380"/>
                        <a:pt x="1139" y="377"/>
                        <a:pt x="1136" y="377"/>
                      </a:cubicBezTo>
                      <a:cubicBezTo>
                        <a:pt x="1132" y="371"/>
                        <a:pt x="1129" y="363"/>
                        <a:pt x="1126" y="357"/>
                      </a:cubicBezTo>
                      <a:lnTo>
                        <a:pt x="1123" y="357"/>
                      </a:lnTo>
                      <a:lnTo>
                        <a:pt x="670" y="10"/>
                      </a:lnTo>
                      <a:cubicBezTo>
                        <a:pt x="663" y="3"/>
                        <a:pt x="657" y="0"/>
                        <a:pt x="649" y="0"/>
                      </a:cubicBezTo>
                      <a:close/>
                    </a:path>
                  </a:pathLst>
                </a:custGeom>
                <a:solidFill>
                  <a:srgbClr val="95A0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048;p31"/>
                <p:cNvSpPr/>
                <p:nvPr/>
              </p:nvSpPr>
              <p:spPr>
                <a:xfrm>
                  <a:off x="1987650" y="3089525"/>
                  <a:ext cx="25875" cy="5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2065" extrusionOk="0">
                      <a:moveTo>
                        <a:pt x="956" y="1"/>
                      </a:moveTo>
                      <a:cubicBezTo>
                        <a:pt x="942" y="1"/>
                        <a:pt x="922" y="15"/>
                        <a:pt x="912" y="45"/>
                      </a:cubicBezTo>
                      <a:lnTo>
                        <a:pt x="796" y="324"/>
                      </a:lnTo>
                      <a:lnTo>
                        <a:pt x="765" y="324"/>
                      </a:lnTo>
                      <a:cubicBezTo>
                        <a:pt x="578" y="324"/>
                        <a:pt x="357" y="511"/>
                        <a:pt x="205" y="830"/>
                      </a:cubicBezTo>
                      <a:cubicBezTo>
                        <a:pt x="1" y="1269"/>
                        <a:pt x="1" y="1789"/>
                        <a:pt x="205" y="1987"/>
                      </a:cubicBezTo>
                      <a:cubicBezTo>
                        <a:pt x="263" y="2041"/>
                        <a:pt x="324" y="2064"/>
                        <a:pt x="395" y="2064"/>
                      </a:cubicBezTo>
                      <a:cubicBezTo>
                        <a:pt x="453" y="2064"/>
                        <a:pt x="517" y="2044"/>
                        <a:pt x="582" y="2010"/>
                      </a:cubicBezTo>
                      <a:cubicBezTo>
                        <a:pt x="718" y="1932"/>
                        <a:pt x="854" y="1772"/>
                        <a:pt x="956" y="1554"/>
                      </a:cubicBezTo>
                      <a:cubicBezTo>
                        <a:pt x="983" y="1497"/>
                        <a:pt x="983" y="1432"/>
                        <a:pt x="956" y="1408"/>
                      </a:cubicBezTo>
                      <a:cubicBezTo>
                        <a:pt x="949" y="1402"/>
                        <a:pt x="939" y="1398"/>
                        <a:pt x="933" y="1398"/>
                      </a:cubicBezTo>
                      <a:cubicBezTo>
                        <a:pt x="908" y="1398"/>
                        <a:pt x="881" y="1422"/>
                        <a:pt x="861" y="1463"/>
                      </a:cubicBezTo>
                      <a:cubicBezTo>
                        <a:pt x="749" y="1701"/>
                        <a:pt x="582" y="1844"/>
                        <a:pt x="443" y="1844"/>
                      </a:cubicBezTo>
                      <a:cubicBezTo>
                        <a:pt x="388" y="1844"/>
                        <a:pt x="341" y="1827"/>
                        <a:pt x="300" y="1786"/>
                      </a:cubicBezTo>
                      <a:cubicBezTo>
                        <a:pt x="147" y="1636"/>
                        <a:pt x="147" y="1248"/>
                        <a:pt x="300" y="922"/>
                      </a:cubicBezTo>
                      <a:cubicBezTo>
                        <a:pt x="412" y="691"/>
                        <a:pt x="569" y="551"/>
                        <a:pt x="708" y="545"/>
                      </a:cubicBezTo>
                      <a:lnTo>
                        <a:pt x="708" y="545"/>
                      </a:lnTo>
                      <a:lnTo>
                        <a:pt x="619" y="755"/>
                      </a:lnTo>
                      <a:cubicBezTo>
                        <a:pt x="602" y="799"/>
                        <a:pt x="613" y="844"/>
                        <a:pt x="636" y="844"/>
                      </a:cubicBezTo>
                      <a:cubicBezTo>
                        <a:pt x="643" y="844"/>
                        <a:pt x="647" y="840"/>
                        <a:pt x="654" y="837"/>
                      </a:cubicBezTo>
                      <a:lnTo>
                        <a:pt x="994" y="616"/>
                      </a:lnTo>
                      <a:cubicBezTo>
                        <a:pt x="1017" y="600"/>
                        <a:pt x="1035" y="559"/>
                        <a:pt x="1030" y="521"/>
                      </a:cubicBezTo>
                      <a:lnTo>
                        <a:pt x="983" y="35"/>
                      </a:lnTo>
                      <a:cubicBezTo>
                        <a:pt x="980" y="11"/>
                        <a:pt x="969" y="1"/>
                        <a:pt x="956" y="1"/>
                      </a:cubicBezTo>
                      <a:close/>
                    </a:path>
                  </a:pathLst>
                </a:custGeom>
                <a:solidFill>
                  <a:srgbClr val="95A0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049;p31"/>
                <p:cNvSpPr/>
                <p:nvPr/>
              </p:nvSpPr>
              <p:spPr>
                <a:xfrm>
                  <a:off x="2221475" y="2895150"/>
                  <a:ext cx="23575" cy="4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" h="1868" extrusionOk="0">
                      <a:moveTo>
                        <a:pt x="874" y="0"/>
                      </a:moveTo>
                      <a:cubicBezTo>
                        <a:pt x="841" y="0"/>
                        <a:pt x="803" y="31"/>
                        <a:pt x="775" y="89"/>
                      </a:cubicBezTo>
                      <a:lnTo>
                        <a:pt x="469" y="732"/>
                      </a:lnTo>
                      <a:lnTo>
                        <a:pt x="167" y="439"/>
                      </a:lnTo>
                      <a:cubicBezTo>
                        <a:pt x="157" y="432"/>
                        <a:pt x="147" y="426"/>
                        <a:pt x="133" y="426"/>
                      </a:cubicBezTo>
                      <a:cubicBezTo>
                        <a:pt x="102" y="426"/>
                        <a:pt x="61" y="460"/>
                        <a:pt x="38" y="514"/>
                      </a:cubicBezTo>
                      <a:cubicBezTo>
                        <a:pt x="0" y="592"/>
                        <a:pt x="0" y="680"/>
                        <a:pt x="38" y="714"/>
                      </a:cubicBezTo>
                      <a:lnTo>
                        <a:pt x="340" y="1007"/>
                      </a:lnTo>
                      <a:lnTo>
                        <a:pt x="38" y="1653"/>
                      </a:lnTo>
                      <a:cubicBezTo>
                        <a:pt x="0" y="1728"/>
                        <a:pt x="0" y="1819"/>
                        <a:pt x="38" y="1853"/>
                      </a:cubicBezTo>
                      <a:cubicBezTo>
                        <a:pt x="45" y="1863"/>
                        <a:pt x="58" y="1867"/>
                        <a:pt x="69" y="1867"/>
                      </a:cubicBezTo>
                      <a:cubicBezTo>
                        <a:pt x="79" y="1867"/>
                        <a:pt x="92" y="1863"/>
                        <a:pt x="102" y="1857"/>
                      </a:cubicBezTo>
                      <a:cubicBezTo>
                        <a:pt x="127" y="1843"/>
                        <a:pt x="150" y="1816"/>
                        <a:pt x="167" y="1778"/>
                      </a:cubicBezTo>
                      <a:lnTo>
                        <a:pt x="469" y="1133"/>
                      </a:lnTo>
                      <a:lnTo>
                        <a:pt x="775" y="1425"/>
                      </a:lnTo>
                      <a:cubicBezTo>
                        <a:pt x="786" y="1435"/>
                        <a:pt x="796" y="1439"/>
                        <a:pt x="810" y="1439"/>
                      </a:cubicBezTo>
                      <a:cubicBezTo>
                        <a:pt x="820" y="1439"/>
                        <a:pt x="830" y="1439"/>
                        <a:pt x="841" y="1432"/>
                      </a:cubicBezTo>
                      <a:cubicBezTo>
                        <a:pt x="864" y="1419"/>
                        <a:pt x="888" y="1391"/>
                        <a:pt x="905" y="1350"/>
                      </a:cubicBezTo>
                      <a:cubicBezTo>
                        <a:pt x="943" y="1276"/>
                        <a:pt x="943" y="1187"/>
                        <a:pt x="905" y="1149"/>
                      </a:cubicBezTo>
                      <a:lnTo>
                        <a:pt x="602" y="857"/>
                      </a:lnTo>
                      <a:lnTo>
                        <a:pt x="905" y="215"/>
                      </a:lnTo>
                      <a:cubicBezTo>
                        <a:pt x="943" y="137"/>
                        <a:pt x="943" y="48"/>
                        <a:pt x="905" y="14"/>
                      </a:cubicBezTo>
                      <a:cubicBezTo>
                        <a:pt x="894" y="4"/>
                        <a:pt x="885" y="0"/>
                        <a:pt x="874" y="0"/>
                      </a:cubicBezTo>
                      <a:close/>
                    </a:path>
                  </a:pathLst>
                </a:custGeom>
                <a:solidFill>
                  <a:srgbClr val="95A0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051;p31"/>
                <p:cNvSpPr/>
                <p:nvPr/>
              </p:nvSpPr>
              <p:spPr>
                <a:xfrm>
                  <a:off x="3224325" y="2383975"/>
                  <a:ext cx="30625" cy="4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1756" extrusionOk="0">
                      <a:moveTo>
                        <a:pt x="633" y="11"/>
                      </a:moveTo>
                      <a:cubicBezTo>
                        <a:pt x="647" y="11"/>
                        <a:pt x="654" y="14"/>
                        <a:pt x="660" y="28"/>
                      </a:cubicBezTo>
                      <a:lnTo>
                        <a:pt x="800" y="324"/>
                      </a:lnTo>
                      <a:cubicBezTo>
                        <a:pt x="807" y="339"/>
                        <a:pt x="820" y="349"/>
                        <a:pt x="835" y="349"/>
                      </a:cubicBezTo>
                      <a:cubicBezTo>
                        <a:pt x="840" y="349"/>
                        <a:pt x="846" y="347"/>
                        <a:pt x="851" y="345"/>
                      </a:cubicBezTo>
                      <a:lnTo>
                        <a:pt x="1164" y="226"/>
                      </a:lnTo>
                      <a:cubicBezTo>
                        <a:pt x="1168" y="223"/>
                        <a:pt x="1173" y="222"/>
                        <a:pt x="1177" y="222"/>
                      </a:cubicBezTo>
                      <a:cubicBezTo>
                        <a:pt x="1184" y="222"/>
                        <a:pt x="1191" y="226"/>
                        <a:pt x="1198" y="232"/>
                      </a:cubicBezTo>
                      <a:cubicBezTo>
                        <a:pt x="1211" y="249"/>
                        <a:pt x="1214" y="290"/>
                        <a:pt x="1190" y="337"/>
                      </a:cubicBezTo>
                      <a:lnTo>
                        <a:pt x="966" y="759"/>
                      </a:lnTo>
                      <a:cubicBezTo>
                        <a:pt x="949" y="789"/>
                        <a:pt x="942" y="820"/>
                        <a:pt x="946" y="844"/>
                      </a:cubicBezTo>
                      <a:lnTo>
                        <a:pt x="1000" y="1228"/>
                      </a:lnTo>
                      <a:cubicBezTo>
                        <a:pt x="1007" y="1269"/>
                        <a:pt x="983" y="1313"/>
                        <a:pt x="960" y="1337"/>
                      </a:cubicBezTo>
                      <a:cubicBezTo>
                        <a:pt x="948" y="1351"/>
                        <a:pt x="937" y="1358"/>
                        <a:pt x="926" y="1358"/>
                      </a:cubicBezTo>
                      <a:cubicBezTo>
                        <a:pt x="923" y="1358"/>
                        <a:pt x="921" y="1358"/>
                        <a:pt x="919" y="1357"/>
                      </a:cubicBezTo>
                      <a:lnTo>
                        <a:pt x="640" y="1324"/>
                      </a:lnTo>
                      <a:cubicBezTo>
                        <a:pt x="619" y="1324"/>
                        <a:pt x="596" y="1334"/>
                        <a:pt x="579" y="1357"/>
                      </a:cubicBezTo>
                      <a:lnTo>
                        <a:pt x="300" y="1715"/>
                      </a:lnTo>
                      <a:cubicBezTo>
                        <a:pt x="284" y="1736"/>
                        <a:pt x="265" y="1747"/>
                        <a:pt x="250" y="1747"/>
                      </a:cubicBezTo>
                      <a:cubicBezTo>
                        <a:pt x="246" y="1747"/>
                        <a:pt x="242" y="1746"/>
                        <a:pt x="239" y="1745"/>
                      </a:cubicBezTo>
                      <a:cubicBezTo>
                        <a:pt x="225" y="1738"/>
                        <a:pt x="215" y="1715"/>
                        <a:pt x="219" y="1684"/>
                      </a:cubicBezTo>
                      <a:lnTo>
                        <a:pt x="273" y="1238"/>
                      </a:lnTo>
                      <a:cubicBezTo>
                        <a:pt x="276" y="1211"/>
                        <a:pt x="269" y="1184"/>
                        <a:pt x="252" y="1174"/>
                      </a:cubicBezTo>
                      <a:lnTo>
                        <a:pt x="28" y="1011"/>
                      </a:lnTo>
                      <a:cubicBezTo>
                        <a:pt x="18" y="1004"/>
                        <a:pt x="11" y="987"/>
                        <a:pt x="11" y="970"/>
                      </a:cubicBezTo>
                      <a:cubicBezTo>
                        <a:pt x="11" y="929"/>
                        <a:pt x="31" y="885"/>
                        <a:pt x="62" y="861"/>
                      </a:cubicBezTo>
                      <a:lnTo>
                        <a:pt x="375" y="620"/>
                      </a:lnTo>
                      <a:cubicBezTo>
                        <a:pt x="395" y="606"/>
                        <a:pt x="412" y="579"/>
                        <a:pt x="423" y="549"/>
                      </a:cubicBezTo>
                      <a:lnTo>
                        <a:pt x="561" y="89"/>
                      </a:lnTo>
                      <a:cubicBezTo>
                        <a:pt x="575" y="42"/>
                        <a:pt x="610" y="11"/>
                        <a:pt x="633" y="11"/>
                      </a:cubicBezTo>
                      <a:close/>
                      <a:moveTo>
                        <a:pt x="636" y="1"/>
                      </a:moveTo>
                      <a:cubicBezTo>
                        <a:pt x="634" y="1"/>
                        <a:pt x="632" y="1"/>
                        <a:pt x="630" y="1"/>
                      </a:cubicBezTo>
                      <a:cubicBezTo>
                        <a:pt x="599" y="1"/>
                        <a:pt x="565" y="39"/>
                        <a:pt x="552" y="86"/>
                      </a:cubicBezTo>
                      <a:lnTo>
                        <a:pt x="412" y="545"/>
                      </a:lnTo>
                      <a:cubicBezTo>
                        <a:pt x="402" y="572"/>
                        <a:pt x="385" y="599"/>
                        <a:pt x="368" y="613"/>
                      </a:cubicBezTo>
                      <a:lnTo>
                        <a:pt x="55" y="855"/>
                      </a:lnTo>
                      <a:cubicBezTo>
                        <a:pt x="18" y="882"/>
                        <a:pt x="1" y="932"/>
                        <a:pt x="1" y="970"/>
                      </a:cubicBezTo>
                      <a:cubicBezTo>
                        <a:pt x="1" y="990"/>
                        <a:pt x="7" y="1011"/>
                        <a:pt x="21" y="1018"/>
                      </a:cubicBezTo>
                      <a:lnTo>
                        <a:pt x="249" y="1181"/>
                      </a:lnTo>
                      <a:cubicBezTo>
                        <a:pt x="259" y="1191"/>
                        <a:pt x="266" y="1211"/>
                        <a:pt x="263" y="1238"/>
                      </a:cubicBezTo>
                      <a:lnTo>
                        <a:pt x="208" y="1684"/>
                      </a:lnTo>
                      <a:cubicBezTo>
                        <a:pt x="205" y="1718"/>
                        <a:pt x="215" y="1745"/>
                        <a:pt x="235" y="1756"/>
                      </a:cubicBezTo>
                      <a:lnTo>
                        <a:pt x="249" y="1756"/>
                      </a:lnTo>
                      <a:cubicBezTo>
                        <a:pt x="269" y="1756"/>
                        <a:pt x="290" y="1745"/>
                        <a:pt x="307" y="1721"/>
                      </a:cubicBezTo>
                      <a:lnTo>
                        <a:pt x="586" y="1365"/>
                      </a:lnTo>
                      <a:cubicBezTo>
                        <a:pt x="602" y="1344"/>
                        <a:pt x="623" y="1334"/>
                        <a:pt x="636" y="1334"/>
                      </a:cubicBezTo>
                      <a:lnTo>
                        <a:pt x="915" y="1368"/>
                      </a:lnTo>
                      <a:cubicBezTo>
                        <a:pt x="918" y="1369"/>
                        <a:pt x="921" y="1369"/>
                        <a:pt x="924" y="1369"/>
                      </a:cubicBezTo>
                      <a:cubicBezTo>
                        <a:pt x="939" y="1369"/>
                        <a:pt x="955" y="1362"/>
                        <a:pt x="966" y="1348"/>
                      </a:cubicBezTo>
                      <a:cubicBezTo>
                        <a:pt x="994" y="1320"/>
                        <a:pt x="1017" y="1273"/>
                        <a:pt x="1010" y="1228"/>
                      </a:cubicBezTo>
                      <a:lnTo>
                        <a:pt x="956" y="844"/>
                      </a:lnTo>
                      <a:cubicBezTo>
                        <a:pt x="953" y="820"/>
                        <a:pt x="960" y="789"/>
                        <a:pt x="973" y="766"/>
                      </a:cubicBezTo>
                      <a:lnTo>
                        <a:pt x="1201" y="341"/>
                      </a:lnTo>
                      <a:cubicBezTo>
                        <a:pt x="1225" y="297"/>
                        <a:pt x="1225" y="249"/>
                        <a:pt x="1204" y="226"/>
                      </a:cubicBezTo>
                      <a:cubicBezTo>
                        <a:pt x="1197" y="216"/>
                        <a:pt x="1188" y="212"/>
                        <a:pt x="1177" y="212"/>
                      </a:cubicBezTo>
                      <a:cubicBezTo>
                        <a:pt x="1171" y="212"/>
                        <a:pt x="1166" y="213"/>
                        <a:pt x="1160" y="215"/>
                      </a:cubicBezTo>
                      <a:lnTo>
                        <a:pt x="847" y="334"/>
                      </a:lnTo>
                      <a:cubicBezTo>
                        <a:pt x="842" y="336"/>
                        <a:pt x="837" y="337"/>
                        <a:pt x="833" y="337"/>
                      </a:cubicBezTo>
                      <a:cubicBezTo>
                        <a:pt x="823" y="337"/>
                        <a:pt x="815" y="332"/>
                        <a:pt x="810" y="320"/>
                      </a:cubicBezTo>
                      <a:lnTo>
                        <a:pt x="667" y="25"/>
                      </a:lnTo>
                      <a:cubicBezTo>
                        <a:pt x="661" y="10"/>
                        <a:pt x="650" y="1"/>
                        <a:pt x="636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052;p31"/>
                <p:cNvSpPr/>
                <p:nvPr/>
              </p:nvSpPr>
              <p:spPr>
                <a:xfrm>
                  <a:off x="3272350" y="2336300"/>
                  <a:ext cx="47975" cy="3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9" h="1232" extrusionOk="0">
                      <a:moveTo>
                        <a:pt x="1708" y="1"/>
                      </a:moveTo>
                      <a:cubicBezTo>
                        <a:pt x="1677" y="1"/>
                        <a:pt x="1646" y="8"/>
                        <a:pt x="1615" y="24"/>
                      </a:cubicBezTo>
                      <a:lnTo>
                        <a:pt x="120" y="888"/>
                      </a:lnTo>
                      <a:cubicBezTo>
                        <a:pt x="32" y="939"/>
                        <a:pt x="1" y="1052"/>
                        <a:pt x="52" y="1140"/>
                      </a:cubicBezTo>
                      <a:cubicBezTo>
                        <a:pt x="85" y="1201"/>
                        <a:pt x="147" y="1232"/>
                        <a:pt x="211" y="1232"/>
                      </a:cubicBezTo>
                      <a:cubicBezTo>
                        <a:pt x="242" y="1232"/>
                        <a:pt x="276" y="1224"/>
                        <a:pt x="303" y="1207"/>
                      </a:cubicBezTo>
                      <a:lnTo>
                        <a:pt x="1799" y="344"/>
                      </a:lnTo>
                      <a:cubicBezTo>
                        <a:pt x="1888" y="293"/>
                        <a:pt x="1918" y="181"/>
                        <a:pt x="1867" y="93"/>
                      </a:cubicBezTo>
                      <a:cubicBezTo>
                        <a:pt x="1833" y="35"/>
                        <a:pt x="1772" y="1"/>
                        <a:pt x="1708" y="1"/>
                      </a:cubicBezTo>
                      <a:close/>
                    </a:path>
                  </a:pathLst>
                </a:custGeom>
                <a:solidFill>
                  <a:srgbClr val="95A0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053;p31"/>
                <p:cNvSpPr/>
                <p:nvPr/>
              </p:nvSpPr>
              <p:spPr>
                <a:xfrm>
                  <a:off x="3272350" y="2357900"/>
                  <a:ext cx="47975" cy="3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9" h="1235" extrusionOk="0">
                      <a:moveTo>
                        <a:pt x="1708" y="1"/>
                      </a:moveTo>
                      <a:cubicBezTo>
                        <a:pt x="1677" y="1"/>
                        <a:pt x="1646" y="7"/>
                        <a:pt x="1615" y="24"/>
                      </a:cubicBezTo>
                      <a:lnTo>
                        <a:pt x="120" y="891"/>
                      </a:lnTo>
                      <a:cubicBezTo>
                        <a:pt x="32" y="942"/>
                        <a:pt x="1" y="1054"/>
                        <a:pt x="52" y="1143"/>
                      </a:cubicBezTo>
                      <a:cubicBezTo>
                        <a:pt x="85" y="1200"/>
                        <a:pt x="147" y="1234"/>
                        <a:pt x="211" y="1234"/>
                      </a:cubicBezTo>
                      <a:cubicBezTo>
                        <a:pt x="242" y="1234"/>
                        <a:pt x="276" y="1225"/>
                        <a:pt x="303" y="1207"/>
                      </a:cubicBezTo>
                      <a:lnTo>
                        <a:pt x="1799" y="343"/>
                      </a:lnTo>
                      <a:cubicBezTo>
                        <a:pt x="1888" y="293"/>
                        <a:pt x="1918" y="180"/>
                        <a:pt x="1867" y="92"/>
                      </a:cubicBezTo>
                      <a:cubicBezTo>
                        <a:pt x="1833" y="34"/>
                        <a:pt x="1772" y="1"/>
                        <a:pt x="1708" y="1"/>
                      </a:cubicBezTo>
                      <a:close/>
                    </a:path>
                  </a:pathLst>
                </a:custGeom>
                <a:solidFill>
                  <a:srgbClr val="95A0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054;p31"/>
                <p:cNvSpPr/>
                <p:nvPr/>
              </p:nvSpPr>
              <p:spPr>
                <a:xfrm>
                  <a:off x="3272350" y="2379475"/>
                  <a:ext cx="47975" cy="3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9" h="1235" extrusionOk="0">
                      <a:moveTo>
                        <a:pt x="1708" y="1"/>
                      </a:moveTo>
                      <a:cubicBezTo>
                        <a:pt x="1677" y="1"/>
                        <a:pt x="1646" y="11"/>
                        <a:pt x="1615" y="28"/>
                      </a:cubicBezTo>
                      <a:lnTo>
                        <a:pt x="120" y="892"/>
                      </a:lnTo>
                      <a:cubicBezTo>
                        <a:pt x="32" y="943"/>
                        <a:pt x="1" y="1055"/>
                        <a:pt x="52" y="1143"/>
                      </a:cubicBezTo>
                      <a:cubicBezTo>
                        <a:pt x="85" y="1201"/>
                        <a:pt x="147" y="1235"/>
                        <a:pt x="211" y="1235"/>
                      </a:cubicBezTo>
                      <a:cubicBezTo>
                        <a:pt x="242" y="1235"/>
                        <a:pt x="276" y="1228"/>
                        <a:pt x="303" y="1211"/>
                      </a:cubicBezTo>
                      <a:lnTo>
                        <a:pt x="1799" y="344"/>
                      </a:lnTo>
                      <a:cubicBezTo>
                        <a:pt x="1888" y="296"/>
                        <a:pt x="1918" y="181"/>
                        <a:pt x="1867" y="92"/>
                      </a:cubicBezTo>
                      <a:cubicBezTo>
                        <a:pt x="1833" y="35"/>
                        <a:pt x="1772" y="1"/>
                        <a:pt x="1708" y="1"/>
                      </a:cubicBezTo>
                      <a:close/>
                    </a:path>
                  </a:pathLst>
                </a:custGeom>
                <a:solidFill>
                  <a:srgbClr val="95A0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055;p31"/>
                <p:cNvSpPr/>
                <p:nvPr/>
              </p:nvSpPr>
              <p:spPr>
                <a:xfrm>
                  <a:off x="1840350" y="3139925"/>
                  <a:ext cx="25025" cy="10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4034" extrusionOk="0">
                      <a:moveTo>
                        <a:pt x="1" y="1"/>
                      </a:moveTo>
                      <a:lnTo>
                        <a:pt x="1" y="3455"/>
                      </a:lnTo>
                      <a:lnTo>
                        <a:pt x="1000" y="4033"/>
                      </a:lnTo>
                      <a:lnTo>
                        <a:pt x="1000" y="57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057;p31"/>
                <p:cNvSpPr/>
                <p:nvPr/>
              </p:nvSpPr>
              <p:spPr>
                <a:xfrm>
                  <a:off x="1965050" y="3390500"/>
                  <a:ext cx="199500" cy="13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0" h="5301" extrusionOk="0">
                      <a:moveTo>
                        <a:pt x="7697" y="0"/>
                      </a:moveTo>
                      <a:cubicBezTo>
                        <a:pt x="7623" y="0"/>
                        <a:pt x="7539" y="24"/>
                        <a:pt x="7449" y="75"/>
                      </a:cubicBezTo>
                      <a:lnTo>
                        <a:pt x="531" y="4070"/>
                      </a:lnTo>
                      <a:cubicBezTo>
                        <a:pt x="238" y="4240"/>
                        <a:pt x="1" y="4635"/>
                        <a:pt x="1" y="4954"/>
                      </a:cubicBezTo>
                      <a:cubicBezTo>
                        <a:pt x="1" y="5175"/>
                        <a:pt x="114" y="5300"/>
                        <a:pt x="281" y="5300"/>
                      </a:cubicBezTo>
                      <a:cubicBezTo>
                        <a:pt x="355" y="5300"/>
                        <a:pt x="441" y="5275"/>
                        <a:pt x="531" y="5222"/>
                      </a:cubicBezTo>
                      <a:lnTo>
                        <a:pt x="7449" y="1228"/>
                      </a:lnTo>
                      <a:cubicBezTo>
                        <a:pt x="7742" y="1058"/>
                        <a:pt x="7980" y="664"/>
                        <a:pt x="7980" y="347"/>
                      </a:cubicBezTo>
                      <a:cubicBezTo>
                        <a:pt x="7980" y="125"/>
                        <a:pt x="7865" y="0"/>
                        <a:pt x="7697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058;p31"/>
                <p:cNvSpPr/>
                <p:nvPr/>
              </p:nvSpPr>
              <p:spPr>
                <a:xfrm>
                  <a:off x="1965050" y="3546650"/>
                  <a:ext cx="24925" cy="3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" h="1448" extrusionOk="0">
                      <a:moveTo>
                        <a:pt x="820" y="1"/>
                      </a:moveTo>
                      <a:cubicBezTo>
                        <a:pt x="777" y="1"/>
                        <a:pt x="729" y="15"/>
                        <a:pt x="677" y="44"/>
                      </a:cubicBezTo>
                      <a:lnTo>
                        <a:pt x="320" y="252"/>
                      </a:lnTo>
                      <a:cubicBezTo>
                        <a:pt x="143" y="354"/>
                        <a:pt x="1" y="602"/>
                        <a:pt x="1" y="806"/>
                      </a:cubicBezTo>
                      <a:lnTo>
                        <a:pt x="1" y="1220"/>
                      </a:lnTo>
                      <a:cubicBezTo>
                        <a:pt x="1" y="1365"/>
                        <a:pt x="72" y="1448"/>
                        <a:pt x="177" y="1448"/>
                      </a:cubicBezTo>
                      <a:cubicBezTo>
                        <a:pt x="220" y="1448"/>
                        <a:pt x="268" y="1434"/>
                        <a:pt x="320" y="1404"/>
                      </a:cubicBezTo>
                      <a:lnTo>
                        <a:pt x="680" y="1197"/>
                      </a:lnTo>
                      <a:cubicBezTo>
                        <a:pt x="853" y="1095"/>
                        <a:pt x="996" y="847"/>
                        <a:pt x="996" y="643"/>
                      </a:cubicBezTo>
                      <a:lnTo>
                        <a:pt x="996" y="228"/>
                      </a:lnTo>
                      <a:cubicBezTo>
                        <a:pt x="996" y="84"/>
                        <a:pt x="925" y="1"/>
                        <a:pt x="820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059;p31"/>
                <p:cNvSpPr/>
                <p:nvPr/>
              </p:nvSpPr>
              <p:spPr>
                <a:xfrm>
                  <a:off x="2014925" y="3448075"/>
                  <a:ext cx="149625" cy="10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5" h="4149" extrusionOk="0">
                      <a:moveTo>
                        <a:pt x="5703" y="1"/>
                      </a:moveTo>
                      <a:cubicBezTo>
                        <a:pt x="5628" y="1"/>
                        <a:pt x="5544" y="25"/>
                        <a:pt x="5454" y="77"/>
                      </a:cubicBezTo>
                      <a:lnTo>
                        <a:pt x="531" y="2919"/>
                      </a:lnTo>
                      <a:cubicBezTo>
                        <a:pt x="239" y="3090"/>
                        <a:pt x="1" y="3484"/>
                        <a:pt x="1" y="3804"/>
                      </a:cubicBezTo>
                      <a:cubicBezTo>
                        <a:pt x="1" y="4023"/>
                        <a:pt x="115" y="4149"/>
                        <a:pt x="283" y="4149"/>
                      </a:cubicBezTo>
                      <a:cubicBezTo>
                        <a:pt x="357" y="4149"/>
                        <a:pt x="442" y="4124"/>
                        <a:pt x="531" y="4072"/>
                      </a:cubicBezTo>
                      <a:lnTo>
                        <a:pt x="5454" y="1230"/>
                      </a:lnTo>
                      <a:cubicBezTo>
                        <a:pt x="5747" y="1060"/>
                        <a:pt x="5985" y="666"/>
                        <a:pt x="5985" y="346"/>
                      </a:cubicBezTo>
                      <a:cubicBezTo>
                        <a:pt x="5985" y="127"/>
                        <a:pt x="5870" y="1"/>
                        <a:pt x="5703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060;p31"/>
                <p:cNvSpPr/>
                <p:nvPr/>
              </p:nvSpPr>
              <p:spPr>
                <a:xfrm>
                  <a:off x="1965050" y="3604300"/>
                  <a:ext cx="24925" cy="3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" h="1447" extrusionOk="0">
                      <a:moveTo>
                        <a:pt x="819" y="0"/>
                      </a:moveTo>
                      <a:cubicBezTo>
                        <a:pt x="776" y="0"/>
                        <a:pt x="728" y="14"/>
                        <a:pt x="677" y="44"/>
                      </a:cubicBezTo>
                      <a:lnTo>
                        <a:pt x="320" y="251"/>
                      </a:lnTo>
                      <a:cubicBezTo>
                        <a:pt x="143" y="353"/>
                        <a:pt x="1" y="601"/>
                        <a:pt x="1" y="805"/>
                      </a:cubicBezTo>
                      <a:lnTo>
                        <a:pt x="1" y="1219"/>
                      </a:lnTo>
                      <a:cubicBezTo>
                        <a:pt x="1" y="1364"/>
                        <a:pt x="72" y="1447"/>
                        <a:pt x="177" y="1447"/>
                      </a:cubicBezTo>
                      <a:cubicBezTo>
                        <a:pt x="220" y="1447"/>
                        <a:pt x="268" y="1433"/>
                        <a:pt x="320" y="1403"/>
                      </a:cubicBezTo>
                      <a:lnTo>
                        <a:pt x="680" y="1196"/>
                      </a:lnTo>
                      <a:cubicBezTo>
                        <a:pt x="853" y="1094"/>
                        <a:pt x="996" y="846"/>
                        <a:pt x="996" y="645"/>
                      </a:cubicBezTo>
                      <a:lnTo>
                        <a:pt x="996" y="227"/>
                      </a:lnTo>
                      <a:cubicBezTo>
                        <a:pt x="996" y="84"/>
                        <a:pt x="924" y="0"/>
                        <a:pt x="819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061;p31"/>
                <p:cNvSpPr/>
                <p:nvPr/>
              </p:nvSpPr>
              <p:spPr>
                <a:xfrm>
                  <a:off x="2014925" y="3505775"/>
                  <a:ext cx="149625" cy="10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5" h="4147" extrusionOk="0">
                      <a:moveTo>
                        <a:pt x="5704" y="1"/>
                      </a:moveTo>
                      <a:cubicBezTo>
                        <a:pt x="5630" y="1"/>
                        <a:pt x="5545" y="25"/>
                        <a:pt x="5454" y="78"/>
                      </a:cubicBezTo>
                      <a:lnTo>
                        <a:pt x="531" y="2916"/>
                      </a:lnTo>
                      <a:cubicBezTo>
                        <a:pt x="239" y="3087"/>
                        <a:pt x="1" y="3484"/>
                        <a:pt x="1" y="3801"/>
                      </a:cubicBezTo>
                      <a:cubicBezTo>
                        <a:pt x="1" y="4022"/>
                        <a:pt x="115" y="4147"/>
                        <a:pt x="282" y="4147"/>
                      </a:cubicBezTo>
                      <a:cubicBezTo>
                        <a:pt x="356" y="4147"/>
                        <a:pt x="441" y="4122"/>
                        <a:pt x="531" y="4069"/>
                      </a:cubicBezTo>
                      <a:lnTo>
                        <a:pt x="5454" y="1227"/>
                      </a:lnTo>
                      <a:cubicBezTo>
                        <a:pt x="5747" y="1057"/>
                        <a:pt x="5985" y="663"/>
                        <a:pt x="5985" y="346"/>
                      </a:cubicBezTo>
                      <a:cubicBezTo>
                        <a:pt x="5985" y="126"/>
                        <a:pt x="5871" y="1"/>
                        <a:pt x="5704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062;p31"/>
                <p:cNvSpPr/>
                <p:nvPr/>
              </p:nvSpPr>
              <p:spPr>
                <a:xfrm>
                  <a:off x="1965050" y="3661900"/>
                  <a:ext cx="24925" cy="3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" h="1445" extrusionOk="0">
                      <a:moveTo>
                        <a:pt x="820" y="1"/>
                      </a:moveTo>
                      <a:cubicBezTo>
                        <a:pt x="777" y="1"/>
                        <a:pt x="729" y="15"/>
                        <a:pt x="677" y="45"/>
                      </a:cubicBezTo>
                      <a:lnTo>
                        <a:pt x="320" y="252"/>
                      </a:lnTo>
                      <a:cubicBezTo>
                        <a:pt x="143" y="354"/>
                        <a:pt x="1" y="599"/>
                        <a:pt x="1" y="803"/>
                      </a:cubicBezTo>
                      <a:lnTo>
                        <a:pt x="1" y="1217"/>
                      </a:lnTo>
                      <a:cubicBezTo>
                        <a:pt x="1" y="1362"/>
                        <a:pt x="72" y="1445"/>
                        <a:pt x="177" y="1445"/>
                      </a:cubicBezTo>
                      <a:cubicBezTo>
                        <a:pt x="220" y="1445"/>
                        <a:pt x="268" y="1430"/>
                        <a:pt x="320" y="1401"/>
                      </a:cubicBezTo>
                      <a:lnTo>
                        <a:pt x="680" y="1193"/>
                      </a:lnTo>
                      <a:cubicBezTo>
                        <a:pt x="853" y="1091"/>
                        <a:pt x="996" y="847"/>
                        <a:pt x="996" y="643"/>
                      </a:cubicBezTo>
                      <a:lnTo>
                        <a:pt x="996" y="228"/>
                      </a:lnTo>
                      <a:cubicBezTo>
                        <a:pt x="996" y="84"/>
                        <a:pt x="925" y="1"/>
                        <a:pt x="820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063;p31"/>
                <p:cNvSpPr/>
                <p:nvPr/>
              </p:nvSpPr>
              <p:spPr>
                <a:xfrm>
                  <a:off x="2014925" y="3563325"/>
                  <a:ext cx="149625" cy="10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5" h="4147" extrusionOk="0">
                      <a:moveTo>
                        <a:pt x="5704" y="0"/>
                      </a:moveTo>
                      <a:cubicBezTo>
                        <a:pt x="5630" y="0"/>
                        <a:pt x="5545" y="25"/>
                        <a:pt x="5454" y="78"/>
                      </a:cubicBezTo>
                      <a:lnTo>
                        <a:pt x="531" y="2919"/>
                      </a:lnTo>
                      <a:cubicBezTo>
                        <a:pt x="239" y="3087"/>
                        <a:pt x="1" y="3484"/>
                        <a:pt x="1" y="3801"/>
                      </a:cubicBezTo>
                      <a:cubicBezTo>
                        <a:pt x="1" y="4021"/>
                        <a:pt x="115" y="4146"/>
                        <a:pt x="282" y="4146"/>
                      </a:cubicBezTo>
                      <a:cubicBezTo>
                        <a:pt x="356" y="4146"/>
                        <a:pt x="441" y="4122"/>
                        <a:pt x="531" y="4069"/>
                      </a:cubicBezTo>
                      <a:lnTo>
                        <a:pt x="5454" y="1230"/>
                      </a:lnTo>
                      <a:cubicBezTo>
                        <a:pt x="5747" y="1060"/>
                        <a:pt x="5985" y="663"/>
                        <a:pt x="5985" y="346"/>
                      </a:cubicBezTo>
                      <a:cubicBezTo>
                        <a:pt x="5985" y="125"/>
                        <a:pt x="5871" y="0"/>
                        <a:pt x="5704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064;p31"/>
                <p:cNvSpPr/>
                <p:nvPr/>
              </p:nvSpPr>
              <p:spPr>
                <a:xfrm>
                  <a:off x="1965050" y="3719425"/>
                  <a:ext cx="24925" cy="3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" h="1446" extrusionOk="0">
                      <a:moveTo>
                        <a:pt x="817" y="0"/>
                      </a:moveTo>
                      <a:cubicBezTo>
                        <a:pt x="775" y="0"/>
                        <a:pt x="727" y="13"/>
                        <a:pt x="677" y="41"/>
                      </a:cubicBezTo>
                      <a:lnTo>
                        <a:pt x="320" y="253"/>
                      </a:lnTo>
                      <a:cubicBezTo>
                        <a:pt x="143" y="351"/>
                        <a:pt x="1" y="599"/>
                        <a:pt x="1" y="803"/>
                      </a:cubicBezTo>
                      <a:lnTo>
                        <a:pt x="1" y="1218"/>
                      </a:lnTo>
                      <a:cubicBezTo>
                        <a:pt x="1" y="1362"/>
                        <a:pt x="72" y="1445"/>
                        <a:pt x="177" y="1445"/>
                      </a:cubicBezTo>
                      <a:cubicBezTo>
                        <a:pt x="220" y="1445"/>
                        <a:pt x="268" y="1431"/>
                        <a:pt x="320" y="1401"/>
                      </a:cubicBezTo>
                      <a:lnTo>
                        <a:pt x="680" y="1194"/>
                      </a:lnTo>
                      <a:cubicBezTo>
                        <a:pt x="853" y="1092"/>
                        <a:pt x="996" y="847"/>
                        <a:pt x="996" y="643"/>
                      </a:cubicBezTo>
                      <a:lnTo>
                        <a:pt x="996" y="229"/>
                      </a:lnTo>
                      <a:cubicBezTo>
                        <a:pt x="996" y="83"/>
                        <a:pt x="923" y="0"/>
                        <a:pt x="817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065;p31"/>
                <p:cNvSpPr/>
                <p:nvPr/>
              </p:nvSpPr>
              <p:spPr>
                <a:xfrm>
                  <a:off x="2014925" y="3620850"/>
                  <a:ext cx="149625" cy="10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5" h="4148" extrusionOk="0">
                      <a:moveTo>
                        <a:pt x="5704" y="1"/>
                      </a:moveTo>
                      <a:cubicBezTo>
                        <a:pt x="5630" y="1"/>
                        <a:pt x="5545" y="26"/>
                        <a:pt x="5454" y="78"/>
                      </a:cubicBezTo>
                      <a:lnTo>
                        <a:pt x="531" y="2920"/>
                      </a:lnTo>
                      <a:cubicBezTo>
                        <a:pt x="239" y="3087"/>
                        <a:pt x="1" y="3485"/>
                        <a:pt x="1" y="3801"/>
                      </a:cubicBezTo>
                      <a:cubicBezTo>
                        <a:pt x="1" y="4022"/>
                        <a:pt x="115" y="4147"/>
                        <a:pt x="282" y="4147"/>
                      </a:cubicBezTo>
                      <a:cubicBezTo>
                        <a:pt x="356" y="4147"/>
                        <a:pt x="441" y="4122"/>
                        <a:pt x="531" y="4070"/>
                      </a:cubicBezTo>
                      <a:lnTo>
                        <a:pt x="5454" y="1227"/>
                      </a:lnTo>
                      <a:cubicBezTo>
                        <a:pt x="5747" y="1061"/>
                        <a:pt x="5985" y="663"/>
                        <a:pt x="5985" y="347"/>
                      </a:cubicBezTo>
                      <a:cubicBezTo>
                        <a:pt x="5985" y="126"/>
                        <a:pt x="5871" y="1"/>
                        <a:pt x="5704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066;p31"/>
                <p:cNvSpPr/>
                <p:nvPr/>
              </p:nvSpPr>
              <p:spPr>
                <a:xfrm>
                  <a:off x="1963925" y="3707850"/>
                  <a:ext cx="199625" cy="13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5" h="5301" extrusionOk="0">
                      <a:moveTo>
                        <a:pt x="7701" y="1"/>
                      </a:moveTo>
                      <a:cubicBezTo>
                        <a:pt x="7627" y="1"/>
                        <a:pt x="7543" y="25"/>
                        <a:pt x="7454" y="76"/>
                      </a:cubicBezTo>
                      <a:lnTo>
                        <a:pt x="535" y="4071"/>
                      </a:lnTo>
                      <a:cubicBezTo>
                        <a:pt x="242" y="4241"/>
                        <a:pt x="1" y="4635"/>
                        <a:pt x="1" y="4955"/>
                      </a:cubicBezTo>
                      <a:cubicBezTo>
                        <a:pt x="1" y="5176"/>
                        <a:pt x="115" y="5301"/>
                        <a:pt x="283" y="5301"/>
                      </a:cubicBezTo>
                      <a:cubicBezTo>
                        <a:pt x="358" y="5301"/>
                        <a:pt x="444" y="5276"/>
                        <a:pt x="535" y="5224"/>
                      </a:cubicBezTo>
                      <a:lnTo>
                        <a:pt x="7454" y="1229"/>
                      </a:lnTo>
                      <a:cubicBezTo>
                        <a:pt x="7746" y="1059"/>
                        <a:pt x="7984" y="664"/>
                        <a:pt x="7984" y="348"/>
                      </a:cubicBezTo>
                      <a:cubicBezTo>
                        <a:pt x="7984" y="126"/>
                        <a:pt x="7869" y="1"/>
                        <a:pt x="7701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067;p31"/>
                <p:cNvSpPr/>
                <p:nvPr/>
              </p:nvSpPr>
              <p:spPr>
                <a:xfrm>
                  <a:off x="1963925" y="3864025"/>
                  <a:ext cx="25025" cy="3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1449" extrusionOk="0">
                      <a:moveTo>
                        <a:pt x="824" y="0"/>
                      </a:moveTo>
                      <a:cubicBezTo>
                        <a:pt x="781" y="0"/>
                        <a:pt x="733" y="14"/>
                        <a:pt x="681" y="44"/>
                      </a:cubicBezTo>
                      <a:lnTo>
                        <a:pt x="321" y="251"/>
                      </a:lnTo>
                      <a:cubicBezTo>
                        <a:pt x="144" y="353"/>
                        <a:pt x="1" y="601"/>
                        <a:pt x="1" y="805"/>
                      </a:cubicBezTo>
                      <a:lnTo>
                        <a:pt x="1" y="1221"/>
                      </a:lnTo>
                      <a:cubicBezTo>
                        <a:pt x="1" y="1365"/>
                        <a:pt x="72" y="1448"/>
                        <a:pt x="177" y="1448"/>
                      </a:cubicBezTo>
                      <a:cubicBezTo>
                        <a:pt x="220" y="1448"/>
                        <a:pt x="269" y="1434"/>
                        <a:pt x="321" y="1404"/>
                      </a:cubicBezTo>
                      <a:lnTo>
                        <a:pt x="681" y="1197"/>
                      </a:lnTo>
                      <a:cubicBezTo>
                        <a:pt x="858" y="1095"/>
                        <a:pt x="1000" y="846"/>
                        <a:pt x="1000" y="642"/>
                      </a:cubicBezTo>
                      <a:lnTo>
                        <a:pt x="1000" y="228"/>
                      </a:lnTo>
                      <a:cubicBezTo>
                        <a:pt x="1000" y="83"/>
                        <a:pt x="929" y="0"/>
                        <a:pt x="824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068;p31"/>
                <p:cNvSpPr/>
                <p:nvPr/>
              </p:nvSpPr>
              <p:spPr>
                <a:xfrm>
                  <a:off x="2013825" y="3765450"/>
                  <a:ext cx="149725" cy="10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9" h="4149" extrusionOk="0">
                      <a:moveTo>
                        <a:pt x="5706" y="0"/>
                      </a:moveTo>
                      <a:cubicBezTo>
                        <a:pt x="5632" y="0"/>
                        <a:pt x="5547" y="25"/>
                        <a:pt x="5458" y="77"/>
                      </a:cubicBezTo>
                      <a:lnTo>
                        <a:pt x="534" y="2920"/>
                      </a:lnTo>
                      <a:cubicBezTo>
                        <a:pt x="239" y="3089"/>
                        <a:pt x="1" y="3484"/>
                        <a:pt x="1" y="3803"/>
                      </a:cubicBezTo>
                      <a:cubicBezTo>
                        <a:pt x="1" y="4023"/>
                        <a:pt x="115" y="4149"/>
                        <a:pt x="284" y="4149"/>
                      </a:cubicBezTo>
                      <a:cubicBezTo>
                        <a:pt x="358" y="4149"/>
                        <a:pt x="444" y="4124"/>
                        <a:pt x="534" y="4072"/>
                      </a:cubicBezTo>
                      <a:lnTo>
                        <a:pt x="5458" y="1230"/>
                      </a:lnTo>
                      <a:cubicBezTo>
                        <a:pt x="5750" y="1060"/>
                        <a:pt x="5988" y="665"/>
                        <a:pt x="5988" y="346"/>
                      </a:cubicBezTo>
                      <a:cubicBezTo>
                        <a:pt x="5988" y="127"/>
                        <a:pt x="5873" y="0"/>
                        <a:pt x="5706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069;p31"/>
                <p:cNvSpPr/>
                <p:nvPr/>
              </p:nvSpPr>
              <p:spPr>
                <a:xfrm>
                  <a:off x="1963925" y="3921650"/>
                  <a:ext cx="25025" cy="3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1449" extrusionOk="0">
                      <a:moveTo>
                        <a:pt x="823" y="1"/>
                      </a:moveTo>
                      <a:cubicBezTo>
                        <a:pt x="780" y="1"/>
                        <a:pt x="732" y="15"/>
                        <a:pt x="681" y="44"/>
                      </a:cubicBezTo>
                      <a:lnTo>
                        <a:pt x="321" y="251"/>
                      </a:lnTo>
                      <a:cubicBezTo>
                        <a:pt x="144" y="353"/>
                        <a:pt x="1" y="601"/>
                        <a:pt x="1" y="805"/>
                      </a:cubicBezTo>
                      <a:lnTo>
                        <a:pt x="1" y="1221"/>
                      </a:lnTo>
                      <a:cubicBezTo>
                        <a:pt x="1" y="1365"/>
                        <a:pt x="72" y="1448"/>
                        <a:pt x="177" y="1448"/>
                      </a:cubicBezTo>
                      <a:cubicBezTo>
                        <a:pt x="220" y="1448"/>
                        <a:pt x="269" y="1434"/>
                        <a:pt x="321" y="1404"/>
                      </a:cubicBezTo>
                      <a:lnTo>
                        <a:pt x="681" y="1197"/>
                      </a:lnTo>
                      <a:cubicBezTo>
                        <a:pt x="858" y="1095"/>
                        <a:pt x="1000" y="850"/>
                        <a:pt x="1000" y="646"/>
                      </a:cubicBezTo>
                      <a:lnTo>
                        <a:pt x="1000" y="228"/>
                      </a:lnTo>
                      <a:cubicBezTo>
                        <a:pt x="1000" y="85"/>
                        <a:pt x="928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070;p31"/>
                <p:cNvSpPr/>
                <p:nvPr/>
              </p:nvSpPr>
              <p:spPr>
                <a:xfrm>
                  <a:off x="2013825" y="3823150"/>
                  <a:ext cx="149725" cy="10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9" h="4147" extrusionOk="0">
                      <a:moveTo>
                        <a:pt x="5708" y="0"/>
                      </a:moveTo>
                      <a:cubicBezTo>
                        <a:pt x="5633" y="0"/>
                        <a:pt x="5548" y="25"/>
                        <a:pt x="5458" y="78"/>
                      </a:cubicBezTo>
                      <a:lnTo>
                        <a:pt x="534" y="2917"/>
                      </a:lnTo>
                      <a:cubicBezTo>
                        <a:pt x="239" y="3087"/>
                        <a:pt x="1" y="3485"/>
                        <a:pt x="1" y="3801"/>
                      </a:cubicBezTo>
                      <a:cubicBezTo>
                        <a:pt x="1" y="4022"/>
                        <a:pt x="114" y="4147"/>
                        <a:pt x="282" y="4147"/>
                      </a:cubicBezTo>
                      <a:cubicBezTo>
                        <a:pt x="357" y="4147"/>
                        <a:pt x="443" y="4122"/>
                        <a:pt x="534" y="4069"/>
                      </a:cubicBezTo>
                      <a:lnTo>
                        <a:pt x="5458" y="1227"/>
                      </a:lnTo>
                      <a:cubicBezTo>
                        <a:pt x="5750" y="1061"/>
                        <a:pt x="5988" y="662"/>
                        <a:pt x="5988" y="347"/>
                      </a:cubicBezTo>
                      <a:cubicBezTo>
                        <a:pt x="5988" y="126"/>
                        <a:pt x="5874" y="0"/>
                        <a:pt x="5708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071;p31"/>
                <p:cNvSpPr/>
                <p:nvPr/>
              </p:nvSpPr>
              <p:spPr>
                <a:xfrm>
                  <a:off x="1963925" y="3979275"/>
                  <a:ext cx="25025" cy="3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1446" extrusionOk="0">
                      <a:moveTo>
                        <a:pt x="824" y="0"/>
                      </a:moveTo>
                      <a:cubicBezTo>
                        <a:pt x="781" y="0"/>
                        <a:pt x="733" y="14"/>
                        <a:pt x="681" y="44"/>
                      </a:cubicBezTo>
                      <a:lnTo>
                        <a:pt x="321" y="251"/>
                      </a:lnTo>
                      <a:cubicBezTo>
                        <a:pt x="144" y="353"/>
                        <a:pt x="1" y="598"/>
                        <a:pt x="1" y="802"/>
                      </a:cubicBezTo>
                      <a:lnTo>
                        <a:pt x="1" y="1218"/>
                      </a:lnTo>
                      <a:cubicBezTo>
                        <a:pt x="1" y="1362"/>
                        <a:pt x="72" y="1445"/>
                        <a:pt x="177" y="1445"/>
                      </a:cubicBezTo>
                      <a:cubicBezTo>
                        <a:pt x="220" y="1445"/>
                        <a:pt x="269" y="1431"/>
                        <a:pt x="321" y="1401"/>
                      </a:cubicBezTo>
                      <a:lnTo>
                        <a:pt x="681" y="1193"/>
                      </a:lnTo>
                      <a:cubicBezTo>
                        <a:pt x="858" y="1091"/>
                        <a:pt x="1000" y="846"/>
                        <a:pt x="1000" y="642"/>
                      </a:cubicBezTo>
                      <a:lnTo>
                        <a:pt x="1000" y="228"/>
                      </a:lnTo>
                      <a:cubicBezTo>
                        <a:pt x="1000" y="83"/>
                        <a:pt x="929" y="0"/>
                        <a:pt x="824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072;p31"/>
                <p:cNvSpPr/>
                <p:nvPr/>
              </p:nvSpPr>
              <p:spPr>
                <a:xfrm>
                  <a:off x="2013825" y="3880675"/>
                  <a:ext cx="149725" cy="10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9" h="4149" extrusionOk="0">
                      <a:moveTo>
                        <a:pt x="5707" y="1"/>
                      </a:moveTo>
                      <a:cubicBezTo>
                        <a:pt x="5633" y="1"/>
                        <a:pt x="5548" y="26"/>
                        <a:pt x="5458" y="78"/>
                      </a:cubicBezTo>
                      <a:lnTo>
                        <a:pt x="534" y="2921"/>
                      </a:lnTo>
                      <a:cubicBezTo>
                        <a:pt x="239" y="3087"/>
                        <a:pt x="1" y="3485"/>
                        <a:pt x="1" y="3801"/>
                      </a:cubicBezTo>
                      <a:cubicBezTo>
                        <a:pt x="1" y="4023"/>
                        <a:pt x="115" y="4148"/>
                        <a:pt x="284" y="4148"/>
                      </a:cubicBezTo>
                      <a:cubicBezTo>
                        <a:pt x="359" y="4148"/>
                        <a:pt x="444" y="4124"/>
                        <a:pt x="534" y="4073"/>
                      </a:cubicBezTo>
                      <a:lnTo>
                        <a:pt x="5458" y="1231"/>
                      </a:lnTo>
                      <a:cubicBezTo>
                        <a:pt x="5750" y="1061"/>
                        <a:pt x="5988" y="663"/>
                        <a:pt x="5988" y="347"/>
                      </a:cubicBezTo>
                      <a:cubicBezTo>
                        <a:pt x="5988" y="126"/>
                        <a:pt x="5874" y="1"/>
                        <a:pt x="5707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073;p31"/>
                <p:cNvSpPr/>
                <p:nvPr/>
              </p:nvSpPr>
              <p:spPr>
                <a:xfrm>
                  <a:off x="1963925" y="4036775"/>
                  <a:ext cx="25025" cy="3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1446" extrusionOk="0">
                      <a:moveTo>
                        <a:pt x="822" y="1"/>
                      </a:moveTo>
                      <a:cubicBezTo>
                        <a:pt x="780" y="1"/>
                        <a:pt x="732" y="14"/>
                        <a:pt x="681" y="43"/>
                      </a:cubicBezTo>
                      <a:lnTo>
                        <a:pt x="321" y="253"/>
                      </a:lnTo>
                      <a:cubicBezTo>
                        <a:pt x="144" y="352"/>
                        <a:pt x="1" y="600"/>
                        <a:pt x="1" y="804"/>
                      </a:cubicBezTo>
                      <a:lnTo>
                        <a:pt x="1" y="1219"/>
                      </a:lnTo>
                      <a:cubicBezTo>
                        <a:pt x="1" y="1363"/>
                        <a:pt x="72" y="1446"/>
                        <a:pt x="177" y="1446"/>
                      </a:cubicBezTo>
                      <a:cubicBezTo>
                        <a:pt x="220" y="1446"/>
                        <a:pt x="269" y="1432"/>
                        <a:pt x="321" y="1402"/>
                      </a:cubicBezTo>
                      <a:lnTo>
                        <a:pt x="681" y="1195"/>
                      </a:lnTo>
                      <a:cubicBezTo>
                        <a:pt x="858" y="1093"/>
                        <a:pt x="1000" y="848"/>
                        <a:pt x="1000" y="644"/>
                      </a:cubicBezTo>
                      <a:lnTo>
                        <a:pt x="1000" y="230"/>
                      </a:lnTo>
                      <a:cubicBezTo>
                        <a:pt x="1000" y="84"/>
                        <a:pt x="928" y="1"/>
                        <a:pt x="822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074;p31"/>
                <p:cNvSpPr/>
                <p:nvPr/>
              </p:nvSpPr>
              <p:spPr>
                <a:xfrm>
                  <a:off x="2013825" y="3938225"/>
                  <a:ext cx="149725" cy="10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9" h="4147" extrusionOk="0">
                      <a:moveTo>
                        <a:pt x="5707" y="1"/>
                      </a:moveTo>
                      <a:cubicBezTo>
                        <a:pt x="5633" y="1"/>
                        <a:pt x="5548" y="26"/>
                        <a:pt x="5458" y="78"/>
                      </a:cubicBezTo>
                      <a:lnTo>
                        <a:pt x="534" y="2921"/>
                      </a:lnTo>
                      <a:cubicBezTo>
                        <a:pt x="239" y="3087"/>
                        <a:pt x="1" y="3485"/>
                        <a:pt x="1" y="3801"/>
                      </a:cubicBezTo>
                      <a:cubicBezTo>
                        <a:pt x="1" y="4022"/>
                        <a:pt x="115" y="4147"/>
                        <a:pt x="283" y="4147"/>
                      </a:cubicBezTo>
                      <a:cubicBezTo>
                        <a:pt x="357" y="4147"/>
                        <a:pt x="443" y="4122"/>
                        <a:pt x="534" y="4070"/>
                      </a:cubicBezTo>
                      <a:lnTo>
                        <a:pt x="5458" y="1231"/>
                      </a:lnTo>
                      <a:cubicBezTo>
                        <a:pt x="5750" y="1060"/>
                        <a:pt x="5988" y="663"/>
                        <a:pt x="5988" y="346"/>
                      </a:cubicBezTo>
                      <a:cubicBezTo>
                        <a:pt x="5988" y="126"/>
                        <a:pt x="5874" y="1"/>
                        <a:pt x="5707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075;p31"/>
                <p:cNvSpPr/>
                <p:nvPr/>
              </p:nvSpPr>
              <p:spPr>
                <a:xfrm>
                  <a:off x="2862925" y="2972975"/>
                  <a:ext cx="374150" cy="24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66" h="9969" extrusionOk="0">
                      <a:moveTo>
                        <a:pt x="14669" y="1"/>
                      </a:moveTo>
                      <a:cubicBezTo>
                        <a:pt x="14598" y="1"/>
                        <a:pt x="14518" y="24"/>
                        <a:pt x="14433" y="73"/>
                      </a:cubicBezTo>
                      <a:lnTo>
                        <a:pt x="531" y="8100"/>
                      </a:lnTo>
                      <a:cubicBezTo>
                        <a:pt x="239" y="8270"/>
                        <a:pt x="1" y="8681"/>
                        <a:pt x="1" y="9021"/>
                      </a:cubicBezTo>
                      <a:lnTo>
                        <a:pt x="1" y="9589"/>
                      </a:lnTo>
                      <a:cubicBezTo>
                        <a:pt x="1" y="9830"/>
                        <a:pt x="120" y="9968"/>
                        <a:pt x="294" y="9968"/>
                      </a:cubicBezTo>
                      <a:cubicBezTo>
                        <a:pt x="365" y="9968"/>
                        <a:pt x="446" y="9945"/>
                        <a:pt x="531" y="9895"/>
                      </a:cubicBezTo>
                      <a:lnTo>
                        <a:pt x="14433" y="1804"/>
                      </a:lnTo>
                      <a:cubicBezTo>
                        <a:pt x="14729" y="1634"/>
                        <a:pt x="14964" y="1219"/>
                        <a:pt x="14964" y="882"/>
                      </a:cubicBezTo>
                      <a:lnTo>
                        <a:pt x="14964" y="382"/>
                      </a:lnTo>
                      <a:cubicBezTo>
                        <a:pt x="14966" y="141"/>
                        <a:pt x="14844" y="1"/>
                        <a:pt x="14669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076;p31"/>
                <p:cNvSpPr/>
                <p:nvPr/>
              </p:nvSpPr>
              <p:spPr>
                <a:xfrm>
                  <a:off x="2862925" y="3030475"/>
                  <a:ext cx="424000" cy="26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0" h="10485" extrusionOk="0">
                      <a:moveTo>
                        <a:pt x="16678" y="1"/>
                      </a:moveTo>
                      <a:cubicBezTo>
                        <a:pt x="16604" y="1"/>
                        <a:pt x="16519" y="26"/>
                        <a:pt x="16429" y="78"/>
                      </a:cubicBezTo>
                      <a:lnTo>
                        <a:pt x="531" y="9257"/>
                      </a:lnTo>
                      <a:cubicBezTo>
                        <a:pt x="239" y="9424"/>
                        <a:pt x="1" y="9822"/>
                        <a:pt x="1" y="10138"/>
                      </a:cubicBezTo>
                      <a:cubicBezTo>
                        <a:pt x="1" y="10359"/>
                        <a:pt x="115" y="10484"/>
                        <a:pt x="282" y="10484"/>
                      </a:cubicBezTo>
                      <a:cubicBezTo>
                        <a:pt x="356" y="10484"/>
                        <a:pt x="441" y="10459"/>
                        <a:pt x="531" y="10407"/>
                      </a:cubicBezTo>
                      <a:lnTo>
                        <a:pt x="16429" y="1231"/>
                      </a:lnTo>
                      <a:cubicBezTo>
                        <a:pt x="16721" y="1060"/>
                        <a:pt x="16959" y="666"/>
                        <a:pt x="16959" y="346"/>
                      </a:cubicBezTo>
                      <a:cubicBezTo>
                        <a:pt x="16959" y="126"/>
                        <a:pt x="16845" y="1"/>
                        <a:pt x="16678" y="1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077;p31"/>
                <p:cNvSpPr/>
                <p:nvPr/>
              </p:nvSpPr>
              <p:spPr>
                <a:xfrm>
                  <a:off x="2862925" y="3088050"/>
                  <a:ext cx="424000" cy="26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0" h="10485" extrusionOk="0">
                      <a:moveTo>
                        <a:pt x="16677" y="0"/>
                      </a:moveTo>
                      <a:cubicBezTo>
                        <a:pt x="16603" y="0"/>
                        <a:pt x="16518" y="25"/>
                        <a:pt x="16429" y="77"/>
                      </a:cubicBezTo>
                      <a:lnTo>
                        <a:pt x="531" y="9256"/>
                      </a:lnTo>
                      <a:cubicBezTo>
                        <a:pt x="239" y="9426"/>
                        <a:pt x="1" y="9821"/>
                        <a:pt x="1" y="10137"/>
                      </a:cubicBezTo>
                      <a:cubicBezTo>
                        <a:pt x="1" y="10359"/>
                        <a:pt x="116" y="10484"/>
                        <a:pt x="284" y="10484"/>
                      </a:cubicBezTo>
                      <a:cubicBezTo>
                        <a:pt x="358" y="10484"/>
                        <a:pt x="442" y="10460"/>
                        <a:pt x="531" y="10409"/>
                      </a:cubicBezTo>
                      <a:lnTo>
                        <a:pt x="16429" y="1230"/>
                      </a:lnTo>
                      <a:cubicBezTo>
                        <a:pt x="16721" y="1059"/>
                        <a:pt x="16959" y="665"/>
                        <a:pt x="16959" y="345"/>
                      </a:cubicBezTo>
                      <a:cubicBezTo>
                        <a:pt x="16959" y="126"/>
                        <a:pt x="16845" y="0"/>
                        <a:pt x="16677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078;p31"/>
                <p:cNvSpPr/>
                <p:nvPr/>
              </p:nvSpPr>
              <p:spPr>
                <a:xfrm>
                  <a:off x="2862925" y="3145625"/>
                  <a:ext cx="424000" cy="26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0" h="10485" extrusionOk="0">
                      <a:moveTo>
                        <a:pt x="16676" y="1"/>
                      </a:moveTo>
                      <a:cubicBezTo>
                        <a:pt x="16602" y="1"/>
                        <a:pt x="16518" y="25"/>
                        <a:pt x="16429" y="76"/>
                      </a:cubicBezTo>
                      <a:lnTo>
                        <a:pt x="531" y="9255"/>
                      </a:lnTo>
                      <a:cubicBezTo>
                        <a:pt x="239" y="9425"/>
                        <a:pt x="1" y="9820"/>
                        <a:pt x="1" y="10139"/>
                      </a:cubicBezTo>
                      <a:cubicBezTo>
                        <a:pt x="1" y="10358"/>
                        <a:pt x="115" y="10484"/>
                        <a:pt x="283" y="10484"/>
                      </a:cubicBezTo>
                      <a:cubicBezTo>
                        <a:pt x="357" y="10484"/>
                        <a:pt x="441" y="10460"/>
                        <a:pt x="531" y="10407"/>
                      </a:cubicBezTo>
                      <a:lnTo>
                        <a:pt x="16429" y="1228"/>
                      </a:lnTo>
                      <a:cubicBezTo>
                        <a:pt x="16721" y="1058"/>
                        <a:pt x="16959" y="664"/>
                        <a:pt x="16959" y="347"/>
                      </a:cubicBezTo>
                      <a:cubicBezTo>
                        <a:pt x="16959" y="126"/>
                        <a:pt x="16844" y="1"/>
                        <a:pt x="16676" y="1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079;p31"/>
                <p:cNvSpPr/>
                <p:nvPr/>
              </p:nvSpPr>
              <p:spPr>
                <a:xfrm>
                  <a:off x="2862925" y="3203200"/>
                  <a:ext cx="424000" cy="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0" h="10484" extrusionOk="0">
                      <a:moveTo>
                        <a:pt x="16679" y="0"/>
                      </a:moveTo>
                      <a:cubicBezTo>
                        <a:pt x="16604" y="0"/>
                        <a:pt x="16519" y="25"/>
                        <a:pt x="16429" y="78"/>
                      </a:cubicBezTo>
                      <a:lnTo>
                        <a:pt x="531" y="9254"/>
                      </a:lnTo>
                      <a:cubicBezTo>
                        <a:pt x="239" y="9424"/>
                        <a:pt x="1" y="9818"/>
                        <a:pt x="1" y="10138"/>
                      </a:cubicBezTo>
                      <a:cubicBezTo>
                        <a:pt x="1" y="10359"/>
                        <a:pt x="114" y="10484"/>
                        <a:pt x="281" y="10484"/>
                      </a:cubicBezTo>
                      <a:cubicBezTo>
                        <a:pt x="356" y="10484"/>
                        <a:pt x="441" y="10459"/>
                        <a:pt x="531" y="10406"/>
                      </a:cubicBezTo>
                      <a:lnTo>
                        <a:pt x="16429" y="1230"/>
                      </a:lnTo>
                      <a:cubicBezTo>
                        <a:pt x="16721" y="1060"/>
                        <a:pt x="16959" y="663"/>
                        <a:pt x="16959" y="346"/>
                      </a:cubicBezTo>
                      <a:cubicBezTo>
                        <a:pt x="16959" y="125"/>
                        <a:pt x="16846" y="0"/>
                        <a:pt x="16679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080;p31"/>
                <p:cNvSpPr/>
                <p:nvPr/>
              </p:nvSpPr>
              <p:spPr>
                <a:xfrm>
                  <a:off x="2862925" y="3260750"/>
                  <a:ext cx="424000" cy="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0" h="10484" extrusionOk="0">
                      <a:moveTo>
                        <a:pt x="16677" y="0"/>
                      </a:moveTo>
                      <a:cubicBezTo>
                        <a:pt x="16603" y="0"/>
                        <a:pt x="16519" y="25"/>
                        <a:pt x="16429" y="77"/>
                      </a:cubicBezTo>
                      <a:lnTo>
                        <a:pt x="531" y="9257"/>
                      </a:lnTo>
                      <a:cubicBezTo>
                        <a:pt x="239" y="9423"/>
                        <a:pt x="1" y="9821"/>
                        <a:pt x="1" y="10137"/>
                      </a:cubicBezTo>
                      <a:cubicBezTo>
                        <a:pt x="1" y="10358"/>
                        <a:pt x="114" y="10483"/>
                        <a:pt x="281" y="10483"/>
                      </a:cubicBezTo>
                      <a:cubicBezTo>
                        <a:pt x="356" y="10483"/>
                        <a:pt x="441" y="10458"/>
                        <a:pt x="531" y="10406"/>
                      </a:cubicBezTo>
                      <a:lnTo>
                        <a:pt x="16429" y="1230"/>
                      </a:lnTo>
                      <a:cubicBezTo>
                        <a:pt x="16721" y="1060"/>
                        <a:pt x="16959" y="666"/>
                        <a:pt x="16959" y="346"/>
                      </a:cubicBezTo>
                      <a:cubicBezTo>
                        <a:pt x="16959" y="127"/>
                        <a:pt x="16845" y="0"/>
                        <a:pt x="16677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081;p31"/>
                <p:cNvSpPr/>
                <p:nvPr/>
              </p:nvSpPr>
              <p:spPr>
                <a:xfrm>
                  <a:off x="2862925" y="3318300"/>
                  <a:ext cx="424000" cy="26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0" h="10486" extrusionOk="0">
                      <a:moveTo>
                        <a:pt x="16677" y="0"/>
                      </a:moveTo>
                      <a:cubicBezTo>
                        <a:pt x="16603" y="0"/>
                        <a:pt x="16519" y="25"/>
                        <a:pt x="16429" y="77"/>
                      </a:cubicBezTo>
                      <a:lnTo>
                        <a:pt x="531" y="9257"/>
                      </a:lnTo>
                      <a:cubicBezTo>
                        <a:pt x="239" y="9426"/>
                        <a:pt x="1" y="9821"/>
                        <a:pt x="1" y="10140"/>
                      </a:cubicBezTo>
                      <a:cubicBezTo>
                        <a:pt x="1" y="10359"/>
                        <a:pt x="115" y="10485"/>
                        <a:pt x="283" y="10485"/>
                      </a:cubicBezTo>
                      <a:cubicBezTo>
                        <a:pt x="357" y="10485"/>
                        <a:pt x="441" y="10461"/>
                        <a:pt x="531" y="10409"/>
                      </a:cubicBezTo>
                      <a:lnTo>
                        <a:pt x="16429" y="1229"/>
                      </a:lnTo>
                      <a:cubicBezTo>
                        <a:pt x="16721" y="1060"/>
                        <a:pt x="16959" y="665"/>
                        <a:pt x="16959" y="346"/>
                      </a:cubicBezTo>
                      <a:cubicBezTo>
                        <a:pt x="16959" y="126"/>
                        <a:pt x="16845" y="0"/>
                        <a:pt x="16677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082;p31"/>
                <p:cNvSpPr/>
                <p:nvPr/>
              </p:nvSpPr>
              <p:spPr>
                <a:xfrm>
                  <a:off x="2862925" y="3375900"/>
                  <a:ext cx="424000" cy="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0" h="10484" extrusionOk="0">
                      <a:moveTo>
                        <a:pt x="16679" y="1"/>
                      </a:moveTo>
                      <a:cubicBezTo>
                        <a:pt x="16604" y="1"/>
                        <a:pt x="16519" y="26"/>
                        <a:pt x="16429" y="78"/>
                      </a:cubicBezTo>
                      <a:lnTo>
                        <a:pt x="531" y="9254"/>
                      </a:lnTo>
                      <a:cubicBezTo>
                        <a:pt x="239" y="9424"/>
                        <a:pt x="1" y="9818"/>
                        <a:pt x="1" y="10138"/>
                      </a:cubicBezTo>
                      <a:cubicBezTo>
                        <a:pt x="1" y="10357"/>
                        <a:pt x="115" y="10483"/>
                        <a:pt x="283" y="10483"/>
                      </a:cubicBezTo>
                      <a:cubicBezTo>
                        <a:pt x="357" y="10483"/>
                        <a:pt x="441" y="10459"/>
                        <a:pt x="531" y="10407"/>
                      </a:cubicBezTo>
                      <a:lnTo>
                        <a:pt x="16429" y="1227"/>
                      </a:lnTo>
                      <a:cubicBezTo>
                        <a:pt x="16721" y="1061"/>
                        <a:pt x="16959" y="663"/>
                        <a:pt x="16959" y="347"/>
                      </a:cubicBezTo>
                      <a:cubicBezTo>
                        <a:pt x="16959" y="126"/>
                        <a:pt x="16846" y="1"/>
                        <a:pt x="16679" y="1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083;p31"/>
                <p:cNvSpPr/>
                <p:nvPr/>
              </p:nvSpPr>
              <p:spPr>
                <a:xfrm>
                  <a:off x="2862925" y="3433450"/>
                  <a:ext cx="424000" cy="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0" h="10484" extrusionOk="0">
                      <a:moveTo>
                        <a:pt x="16678" y="0"/>
                      </a:moveTo>
                      <a:cubicBezTo>
                        <a:pt x="16604" y="0"/>
                        <a:pt x="16519" y="25"/>
                        <a:pt x="16429" y="77"/>
                      </a:cubicBezTo>
                      <a:lnTo>
                        <a:pt x="531" y="9254"/>
                      </a:lnTo>
                      <a:cubicBezTo>
                        <a:pt x="239" y="9424"/>
                        <a:pt x="1" y="9821"/>
                        <a:pt x="1" y="10138"/>
                      </a:cubicBezTo>
                      <a:cubicBezTo>
                        <a:pt x="1" y="10359"/>
                        <a:pt x="115" y="10484"/>
                        <a:pt x="281" y="10484"/>
                      </a:cubicBezTo>
                      <a:cubicBezTo>
                        <a:pt x="356" y="10484"/>
                        <a:pt x="441" y="10459"/>
                        <a:pt x="531" y="10407"/>
                      </a:cubicBezTo>
                      <a:lnTo>
                        <a:pt x="16429" y="1230"/>
                      </a:lnTo>
                      <a:cubicBezTo>
                        <a:pt x="16721" y="1061"/>
                        <a:pt x="16959" y="662"/>
                        <a:pt x="16959" y="347"/>
                      </a:cubicBezTo>
                      <a:cubicBezTo>
                        <a:pt x="16959" y="125"/>
                        <a:pt x="16845" y="0"/>
                        <a:pt x="16678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084;p31"/>
                <p:cNvSpPr/>
                <p:nvPr/>
              </p:nvSpPr>
              <p:spPr>
                <a:xfrm>
                  <a:off x="2264300" y="3217800"/>
                  <a:ext cx="548750" cy="85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50" h="34092" extrusionOk="0">
                      <a:moveTo>
                        <a:pt x="21655" y="0"/>
                      </a:moveTo>
                      <a:cubicBezTo>
                        <a:pt x="21584" y="0"/>
                        <a:pt x="21504" y="23"/>
                        <a:pt x="21419" y="71"/>
                      </a:cubicBezTo>
                      <a:lnTo>
                        <a:pt x="535" y="12130"/>
                      </a:lnTo>
                      <a:cubicBezTo>
                        <a:pt x="239" y="12301"/>
                        <a:pt x="1" y="12712"/>
                        <a:pt x="1" y="13052"/>
                      </a:cubicBezTo>
                      <a:lnTo>
                        <a:pt x="1" y="33712"/>
                      </a:lnTo>
                      <a:cubicBezTo>
                        <a:pt x="1" y="33953"/>
                        <a:pt x="120" y="34092"/>
                        <a:pt x="295" y="34092"/>
                      </a:cubicBezTo>
                      <a:cubicBezTo>
                        <a:pt x="367" y="34092"/>
                        <a:pt x="449" y="34068"/>
                        <a:pt x="535" y="34018"/>
                      </a:cubicBezTo>
                      <a:lnTo>
                        <a:pt x="21419" y="21959"/>
                      </a:lnTo>
                      <a:cubicBezTo>
                        <a:pt x="21712" y="21793"/>
                        <a:pt x="21950" y="21378"/>
                        <a:pt x="21950" y="21041"/>
                      </a:cubicBezTo>
                      <a:lnTo>
                        <a:pt x="21950" y="381"/>
                      </a:lnTo>
                      <a:cubicBezTo>
                        <a:pt x="21950" y="139"/>
                        <a:pt x="21830" y="0"/>
                        <a:pt x="21655" y="0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085;p31"/>
                <p:cNvSpPr/>
                <p:nvPr/>
              </p:nvSpPr>
              <p:spPr>
                <a:xfrm>
                  <a:off x="2264300" y="3512650"/>
                  <a:ext cx="548750" cy="55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50" h="22298" extrusionOk="0">
                      <a:moveTo>
                        <a:pt x="16123" y="0"/>
                      </a:moveTo>
                      <a:lnTo>
                        <a:pt x="12635" y="6174"/>
                      </a:lnTo>
                      <a:lnTo>
                        <a:pt x="15086" y="9353"/>
                      </a:lnTo>
                      <a:lnTo>
                        <a:pt x="6984" y="2373"/>
                      </a:lnTo>
                      <a:lnTo>
                        <a:pt x="1" y="17492"/>
                      </a:lnTo>
                      <a:lnTo>
                        <a:pt x="1" y="21918"/>
                      </a:lnTo>
                      <a:cubicBezTo>
                        <a:pt x="1" y="22159"/>
                        <a:pt x="120" y="22298"/>
                        <a:pt x="295" y="22298"/>
                      </a:cubicBezTo>
                      <a:cubicBezTo>
                        <a:pt x="367" y="22298"/>
                        <a:pt x="449" y="22274"/>
                        <a:pt x="535" y="22224"/>
                      </a:cubicBezTo>
                      <a:lnTo>
                        <a:pt x="21419" y="10165"/>
                      </a:lnTo>
                      <a:cubicBezTo>
                        <a:pt x="21712" y="9999"/>
                        <a:pt x="21950" y="9584"/>
                        <a:pt x="21950" y="9247"/>
                      </a:cubicBezTo>
                      <a:lnTo>
                        <a:pt x="21950" y="5324"/>
                      </a:lnTo>
                      <a:lnTo>
                        <a:pt x="1612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086;p31"/>
                <p:cNvSpPr/>
                <p:nvPr/>
              </p:nvSpPr>
              <p:spPr>
                <a:xfrm>
                  <a:off x="2649000" y="3348350"/>
                  <a:ext cx="78650" cy="10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6" h="4063" extrusionOk="0">
                      <a:moveTo>
                        <a:pt x="2275" y="0"/>
                      </a:moveTo>
                      <a:cubicBezTo>
                        <a:pt x="2064" y="0"/>
                        <a:pt x="1826" y="69"/>
                        <a:pt x="1575" y="214"/>
                      </a:cubicBezTo>
                      <a:cubicBezTo>
                        <a:pt x="704" y="718"/>
                        <a:pt x="1" y="1938"/>
                        <a:pt x="1" y="2941"/>
                      </a:cubicBezTo>
                      <a:cubicBezTo>
                        <a:pt x="1" y="3652"/>
                        <a:pt x="355" y="4063"/>
                        <a:pt x="871" y="4063"/>
                      </a:cubicBezTo>
                      <a:cubicBezTo>
                        <a:pt x="1083" y="4063"/>
                        <a:pt x="1322" y="3994"/>
                        <a:pt x="1575" y="3849"/>
                      </a:cubicBezTo>
                      <a:cubicBezTo>
                        <a:pt x="2441" y="3346"/>
                        <a:pt x="3145" y="2125"/>
                        <a:pt x="3145" y="1122"/>
                      </a:cubicBezTo>
                      <a:cubicBezTo>
                        <a:pt x="3145" y="411"/>
                        <a:pt x="2791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087;p31"/>
                <p:cNvSpPr/>
                <p:nvPr/>
              </p:nvSpPr>
              <p:spPr>
                <a:xfrm>
                  <a:off x="1915150" y="2483400"/>
                  <a:ext cx="1371775" cy="95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71" h="38124" extrusionOk="0">
                      <a:moveTo>
                        <a:pt x="54577" y="0"/>
                      </a:moveTo>
                      <a:cubicBezTo>
                        <a:pt x="54506" y="0"/>
                        <a:pt x="54425" y="24"/>
                        <a:pt x="54340" y="73"/>
                      </a:cubicBezTo>
                      <a:lnTo>
                        <a:pt x="531" y="31140"/>
                      </a:lnTo>
                      <a:cubicBezTo>
                        <a:pt x="238" y="31307"/>
                        <a:pt x="1" y="31722"/>
                        <a:pt x="1" y="32058"/>
                      </a:cubicBezTo>
                      <a:lnTo>
                        <a:pt x="1" y="37743"/>
                      </a:lnTo>
                      <a:cubicBezTo>
                        <a:pt x="1" y="37985"/>
                        <a:pt x="121" y="38123"/>
                        <a:pt x="295" y="38123"/>
                      </a:cubicBezTo>
                      <a:cubicBezTo>
                        <a:pt x="366" y="38123"/>
                        <a:pt x="447" y="38101"/>
                        <a:pt x="531" y="38052"/>
                      </a:cubicBezTo>
                      <a:lnTo>
                        <a:pt x="54340" y="6985"/>
                      </a:lnTo>
                      <a:cubicBezTo>
                        <a:pt x="54632" y="6815"/>
                        <a:pt x="54870" y="6404"/>
                        <a:pt x="54870" y="6064"/>
                      </a:cubicBezTo>
                      <a:lnTo>
                        <a:pt x="54870" y="379"/>
                      </a:lnTo>
                      <a:cubicBezTo>
                        <a:pt x="54870" y="139"/>
                        <a:pt x="54751" y="0"/>
                        <a:pt x="54577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088;p31"/>
                <p:cNvSpPr/>
                <p:nvPr/>
              </p:nvSpPr>
              <p:spPr>
                <a:xfrm>
                  <a:off x="2788050" y="2599950"/>
                  <a:ext cx="399150" cy="27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66" h="10804" extrusionOk="0">
                      <a:moveTo>
                        <a:pt x="15966" y="1"/>
                      </a:moveTo>
                      <a:lnTo>
                        <a:pt x="320" y="9031"/>
                      </a:lnTo>
                      <a:cubicBezTo>
                        <a:pt x="147" y="9133"/>
                        <a:pt x="0" y="9381"/>
                        <a:pt x="0" y="9585"/>
                      </a:cubicBezTo>
                      <a:lnTo>
                        <a:pt x="4" y="10575"/>
                      </a:lnTo>
                      <a:cubicBezTo>
                        <a:pt x="4" y="10720"/>
                        <a:pt x="77" y="10803"/>
                        <a:pt x="181" y="10803"/>
                      </a:cubicBezTo>
                      <a:cubicBezTo>
                        <a:pt x="223" y="10803"/>
                        <a:pt x="270" y="10790"/>
                        <a:pt x="320" y="10762"/>
                      </a:cubicBezTo>
                      <a:lnTo>
                        <a:pt x="15966" y="1728"/>
                      </a:lnTo>
                      <a:lnTo>
                        <a:pt x="15966" y="1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089;p31"/>
                <p:cNvSpPr/>
                <p:nvPr/>
              </p:nvSpPr>
              <p:spPr>
                <a:xfrm>
                  <a:off x="3187175" y="2574650"/>
                  <a:ext cx="49850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4" h="2741" extrusionOk="0">
                      <a:moveTo>
                        <a:pt x="1818" y="0"/>
                      </a:moveTo>
                      <a:cubicBezTo>
                        <a:pt x="1776" y="0"/>
                        <a:pt x="1728" y="14"/>
                        <a:pt x="1677" y="44"/>
                      </a:cubicBezTo>
                      <a:lnTo>
                        <a:pt x="1" y="1013"/>
                      </a:lnTo>
                      <a:lnTo>
                        <a:pt x="1" y="2740"/>
                      </a:lnTo>
                      <a:lnTo>
                        <a:pt x="1677" y="1771"/>
                      </a:lnTo>
                      <a:cubicBezTo>
                        <a:pt x="1851" y="1673"/>
                        <a:pt x="1994" y="1424"/>
                        <a:pt x="1994" y="1220"/>
                      </a:cubicBezTo>
                      <a:lnTo>
                        <a:pt x="1994" y="228"/>
                      </a:lnTo>
                      <a:cubicBezTo>
                        <a:pt x="1994" y="83"/>
                        <a:pt x="1922" y="0"/>
                        <a:pt x="1818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090;p31"/>
                <p:cNvSpPr/>
                <p:nvPr/>
              </p:nvSpPr>
              <p:spPr>
                <a:xfrm>
                  <a:off x="3201625" y="2591475"/>
                  <a:ext cx="25800" cy="3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2" h="1255" extrusionOk="0">
                      <a:moveTo>
                        <a:pt x="528" y="139"/>
                      </a:moveTo>
                      <a:cubicBezTo>
                        <a:pt x="545" y="139"/>
                        <a:pt x="562" y="143"/>
                        <a:pt x="576" y="153"/>
                      </a:cubicBezTo>
                      <a:cubicBezTo>
                        <a:pt x="640" y="187"/>
                        <a:pt x="678" y="296"/>
                        <a:pt x="678" y="432"/>
                      </a:cubicBezTo>
                      <a:cubicBezTo>
                        <a:pt x="678" y="694"/>
                        <a:pt x="538" y="993"/>
                        <a:pt x="375" y="1088"/>
                      </a:cubicBezTo>
                      <a:cubicBezTo>
                        <a:pt x="343" y="1106"/>
                        <a:pt x="314" y="1115"/>
                        <a:pt x="289" y="1115"/>
                      </a:cubicBezTo>
                      <a:cubicBezTo>
                        <a:pt x="271" y="1115"/>
                        <a:pt x="254" y="1110"/>
                        <a:pt x="239" y="1102"/>
                      </a:cubicBezTo>
                      <a:cubicBezTo>
                        <a:pt x="178" y="1068"/>
                        <a:pt x="140" y="959"/>
                        <a:pt x="140" y="823"/>
                      </a:cubicBezTo>
                      <a:cubicBezTo>
                        <a:pt x="140" y="561"/>
                        <a:pt x="280" y="261"/>
                        <a:pt x="443" y="167"/>
                      </a:cubicBezTo>
                      <a:cubicBezTo>
                        <a:pt x="474" y="150"/>
                        <a:pt x="501" y="139"/>
                        <a:pt x="528" y="139"/>
                      </a:cubicBezTo>
                      <a:close/>
                      <a:moveTo>
                        <a:pt x="528" y="0"/>
                      </a:moveTo>
                      <a:cubicBezTo>
                        <a:pt x="478" y="0"/>
                        <a:pt x="427" y="15"/>
                        <a:pt x="375" y="44"/>
                      </a:cubicBezTo>
                      <a:cubicBezTo>
                        <a:pt x="164" y="167"/>
                        <a:pt x="1" y="506"/>
                        <a:pt x="1" y="823"/>
                      </a:cubicBezTo>
                      <a:cubicBezTo>
                        <a:pt x="1" y="1013"/>
                        <a:pt x="62" y="1159"/>
                        <a:pt x="171" y="1224"/>
                      </a:cubicBezTo>
                      <a:cubicBezTo>
                        <a:pt x="209" y="1245"/>
                        <a:pt x="250" y="1254"/>
                        <a:pt x="290" y="1254"/>
                      </a:cubicBezTo>
                      <a:cubicBezTo>
                        <a:pt x="338" y="1254"/>
                        <a:pt x="392" y="1237"/>
                        <a:pt x="443" y="1210"/>
                      </a:cubicBezTo>
                      <a:cubicBezTo>
                        <a:pt x="569" y="1135"/>
                        <a:pt x="678" y="983"/>
                        <a:pt x="746" y="806"/>
                      </a:cubicBezTo>
                      <a:lnTo>
                        <a:pt x="932" y="864"/>
                      </a:lnTo>
                      <a:cubicBezTo>
                        <a:pt x="939" y="867"/>
                        <a:pt x="946" y="867"/>
                        <a:pt x="953" y="867"/>
                      </a:cubicBezTo>
                      <a:cubicBezTo>
                        <a:pt x="984" y="867"/>
                        <a:pt x="1011" y="846"/>
                        <a:pt x="1021" y="816"/>
                      </a:cubicBezTo>
                      <a:cubicBezTo>
                        <a:pt x="1031" y="782"/>
                        <a:pt x="1011" y="741"/>
                        <a:pt x="973" y="731"/>
                      </a:cubicBezTo>
                      <a:lnTo>
                        <a:pt x="786" y="673"/>
                      </a:lnTo>
                      <a:cubicBezTo>
                        <a:pt x="807" y="592"/>
                        <a:pt x="817" y="510"/>
                        <a:pt x="817" y="432"/>
                      </a:cubicBezTo>
                      <a:cubicBezTo>
                        <a:pt x="817" y="241"/>
                        <a:pt x="755" y="95"/>
                        <a:pt x="647" y="31"/>
                      </a:cubicBezTo>
                      <a:cubicBezTo>
                        <a:pt x="610" y="10"/>
                        <a:pt x="569" y="0"/>
                        <a:pt x="528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091;p31"/>
                <p:cNvSpPr/>
                <p:nvPr/>
              </p:nvSpPr>
              <p:spPr>
                <a:xfrm>
                  <a:off x="2264300" y="2685000"/>
                  <a:ext cx="1022625" cy="78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05" h="31211" extrusionOk="0">
                      <a:moveTo>
                        <a:pt x="40612" y="0"/>
                      </a:moveTo>
                      <a:cubicBezTo>
                        <a:pt x="40540" y="0"/>
                        <a:pt x="40459" y="24"/>
                        <a:pt x="40374" y="74"/>
                      </a:cubicBezTo>
                      <a:lnTo>
                        <a:pt x="535" y="23076"/>
                      </a:lnTo>
                      <a:cubicBezTo>
                        <a:pt x="239" y="23243"/>
                        <a:pt x="1" y="23658"/>
                        <a:pt x="1" y="23994"/>
                      </a:cubicBezTo>
                      <a:lnTo>
                        <a:pt x="1" y="30831"/>
                      </a:lnTo>
                      <a:cubicBezTo>
                        <a:pt x="1" y="31072"/>
                        <a:pt x="120" y="31211"/>
                        <a:pt x="295" y="31211"/>
                      </a:cubicBezTo>
                      <a:cubicBezTo>
                        <a:pt x="367" y="31211"/>
                        <a:pt x="449" y="31187"/>
                        <a:pt x="535" y="31137"/>
                      </a:cubicBezTo>
                      <a:lnTo>
                        <a:pt x="40374" y="8138"/>
                      </a:lnTo>
                      <a:cubicBezTo>
                        <a:pt x="40666" y="7968"/>
                        <a:pt x="40904" y="7556"/>
                        <a:pt x="40904" y="7217"/>
                      </a:cubicBezTo>
                      <a:lnTo>
                        <a:pt x="40904" y="380"/>
                      </a:lnTo>
                      <a:cubicBezTo>
                        <a:pt x="40904" y="139"/>
                        <a:pt x="40785" y="0"/>
                        <a:pt x="40612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100;p31"/>
                <p:cNvSpPr/>
                <p:nvPr/>
              </p:nvSpPr>
              <p:spPr>
                <a:xfrm>
                  <a:off x="3617600" y="3447000"/>
                  <a:ext cx="230875" cy="16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5" h="6694" extrusionOk="0">
                      <a:moveTo>
                        <a:pt x="8891" y="0"/>
                      </a:moveTo>
                      <a:cubicBezTo>
                        <a:pt x="7100" y="0"/>
                        <a:pt x="1490" y="1040"/>
                        <a:pt x="14" y="6573"/>
                      </a:cubicBezTo>
                      <a:cubicBezTo>
                        <a:pt x="1" y="6624"/>
                        <a:pt x="32" y="6675"/>
                        <a:pt x="82" y="6689"/>
                      </a:cubicBezTo>
                      <a:cubicBezTo>
                        <a:pt x="85" y="6692"/>
                        <a:pt x="85" y="6692"/>
                        <a:pt x="89" y="6692"/>
                      </a:cubicBezTo>
                      <a:cubicBezTo>
                        <a:pt x="94" y="6693"/>
                        <a:pt x="99" y="6693"/>
                        <a:pt x="104" y="6693"/>
                      </a:cubicBezTo>
                      <a:cubicBezTo>
                        <a:pt x="147" y="6693"/>
                        <a:pt x="189" y="6666"/>
                        <a:pt x="198" y="6621"/>
                      </a:cubicBezTo>
                      <a:cubicBezTo>
                        <a:pt x="1642" y="1203"/>
                        <a:pt x="7137" y="191"/>
                        <a:pt x="8886" y="191"/>
                      </a:cubicBezTo>
                      <a:cubicBezTo>
                        <a:pt x="8978" y="191"/>
                        <a:pt x="9059" y="194"/>
                        <a:pt x="9129" y="199"/>
                      </a:cubicBezTo>
                      <a:cubicBezTo>
                        <a:pt x="9131" y="199"/>
                        <a:pt x="9133" y="199"/>
                        <a:pt x="9135" y="199"/>
                      </a:cubicBezTo>
                      <a:cubicBezTo>
                        <a:pt x="9187" y="199"/>
                        <a:pt x="9227" y="159"/>
                        <a:pt x="9231" y="111"/>
                      </a:cubicBezTo>
                      <a:cubicBezTo>
                        <a:pt x="9235" y="56"/>
                        <a:pt x="9197" y="12"/>
                        <a:pt x="9142" y="9"/>
                      </a:cubicBezTo>
                      <a:cubicBezTo>
                        <a:pt x="9070" y="3"/>
                        <a:pt x="8986" y="0"/>
                        <a:pt x="889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101;p31"/>
                <p:cNvSpPr/>
                <p:nvPr/>
              </p:nvSpPr>
              <p:spPr>
                <a:xfrm>
                  <a:off x="3681700" y="3504025"/>
                  <a:ext cx="111775" cy="3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1" h="1459" extrusionOk="0">
                      <a:moveTo>
                        <a:pt x="934" y="1"/>
                      </a:moveTo>
                      <a:cubicBezTo>
                        <a:pt x="666" y="1"/>
                        <a:pt x="385" y="20"/>
                        <a:pt x="92" y="63"/>
                      </a:cubicBezTo>
                      <a:cubicBezTo>
                        <a:pt x="38" y="73"/>
                        <a:pt x="0" y="121"/>
                        <a:pt x="10" y="171"/>
                      </a:cubicBezTo>
                      <a:cubicBezTo>
                        <a:pt x="17" y="221"/>
                        <a:pt x="57" y="254"/>
                        <a:pt x="105" y="254"/>
                      </a:cubicBezTo>
                      <a:cubicBezTo>
                        <a:pt x="110" y="254"/>
                        <a:pt x="114" y="254"/>
                        <a:pt x="119" y="253"/>
                      </a:cubicBezTo>
                      <a:cubicBezTo>
                        <a:pt x="404" y="211"/>
                        <a:pt x="677" y="193"/>
                        <a:pt x="936" y="193"/>
                      </a:cubicBezTo>
                      <a:cubicBezTo>
                        <a:pt x="3041" y="193"/>
                        <a:pt x="4283" y="1417"/>
                        <a:pt x="4297" y="1430"/>
                      </a:cubicBezTo>
                      <a:cubicBezTo>
                        <a:pt x="4311" y="1447"/>
                        <a:pt x="4328" y="1453"/>
                        <a:pt x="4348" y="1457"/>
                      </a:cubicBezTo>
                      <a:cubicBezTo>
                        <a:pt x="4354" y="1458"/>
                        <a:pt x="4360" y="1459"/>
                        <a:pt x="4367" y="1459"/>
                      </a:cubicBezTo>
                      <a:cubicBezTo>
                        <a:pt x="4390" y="1459"/>
                        <a:pt x="4415" y="1449"/>
                        <a:pt x="4433" y="1433"/>
                      </a:cubicBezTo>
                      <a:cubicBezTo>
                        <a:pt x="4471" y="1395"/>
                        <a:pt x="4471" y="1334"/>
                        <a:pt x="4433" y="1297"/>
                      </a:cubicBezTo>
                      <a:cubicBezTo>
                        <a:pt x="4418" y="1282"/>
                        <a:pt x="3123" y="1"/>
                        <a:pt x="93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102;p31"/>
                <p:cNvSpPr/>
                <p:nvPr/>
              </p:nvSpPr>
              <p:spPr>
                <a:xfrm>
                  <a:off x="2139625" y="2381275"/>
                  <a:ext cx="1496450" cy="215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58" h="86038" extrusionOk="0">
                      <a:moveTo>
                        <a:pt x="58870" y="1"/>
                      </a:moveTo>
                      <a:cubicBezTo>
                        <a:pt x="58676" y="1"/>
                        <a:pt x="58479" y="45"/>
                        <a:pt x="58327" y="133"/>
                      </a:cubicBezTo>
                      <a:lnTo>
                        <a:pt x="531" y="33499"/>
                      </a:lnTo>
                      <a:cubicBezTo>
                        <a:pt x="239" y="33669"/>
                        <a:pt x="1" y="34080"/>
                        <a:pt x="1" y="34420"/>
                      </a:cubicBezTo>
                      <a:lnTo>
                        <a:pt x="1" y="85022"/>
                      </a:lnTo>
                      <a:cubicBezTo>
                        <a:pt x="1" y="85359"/>
                        <a:pt x="225" y="85764"/>
                        <a:pt x="500" y="85924"/>
                      </a:cubicBezTo>
                      <a:cubicBezTo>
                        <a:pt x="632" y="86000"/>
                        <a:pt x="805" y="86037"/>
                        <a:pt x="982" y="86037"/>
                      </a:cubicBezTo>
                      <a:cubicBezTo>
                        <a:pt x="1176" y="86037"/>
                        <a:pt x="1376" y="85992"/>
                        <a:pt x="1530" y="85904"/>
                      </a:cubicBezTo>
                      <a:lnTo>
                        <a:pt x="59327" y="52538"/>
                      </a:lnTo>
                      <a:cubicBezTo>
                        <a:pt x="59620" y="52368"/>
                        <a:pt x="59857" y="51956"/>
                        <a:pt x="59857" y="51616"/>
                      </a:cubicBezTo>
                      <a:lnTo>
                        <a:pt x="59857" y="1017"/>
                      </a:lnTo>
                      <a:cubicBezTo>
                        <a:pt x="59857" y="677"/>
                        <a:pt x="59633" y="272"/>
                        <a:pt x="59358" y="116"/>
                      </a:cubicBezTo>
                      <a:cubicBezTo>
                        <a:pt x="59225" y="39"/>
                        <a:pt x="59049" y="1"/>
                        <a:pt x="588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103;p31"/>
                <p:cNvSpPr/>
                <p:nvPr/>
              </p:nvSpPr>
              <p:spPr>
                <a:xfrm>
                  <a:off x="3611475" y="2381250"/>
                  <a:ext cx="9125" cy="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" h="59" extrusionOk="0">
                      <a:moveTo>
                        <a:pt x="1" y="1"/>
                      </a:moveTo>
                      <a:cubicBezTo>
                        <a:pt x="126" y="1"/>
                        <a:pt x="256" y="21"/>
                        <a:pt x="365" y="59"/>
                      </a:cubicBezTo>
                      <a:cubicBezTo>
                        <a:pt x="256" y="21"/>
                        <a:pt x="130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104;p31"/>
                <p:cNvSpPr/>
                <p:nvPr/>
              </p:nvSpPr>
              <p:spPr>
                <a:xfrm>
                  <a:off x="2143550" y="2381250"/>
                  <a:ext cx="1492350" cy="86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94" h="34475" extrusionOk="0">
                      <a:moveTo>
                        <a:pt x="58683" y="1"/>
                      </a:moveTo>
                      <a:cubicBezTo>
                        <a:pt x="58500" y="8"/>
                        <a:pt x="58316" y="52"/>
                        <a:pt x="58170" y="134"/>
                      </a:cubicBezTo>
                      <a:lnTo>
                        <a:pt x="374" y="33503"/>
                      </a:lnTo>
                      <a:cubicBezTo>
                        <a:pt x="228" y="33588"/>
                        <a:pt x="98" y="33731"/>
                        <a:pt x="0" y="33897"/>
                      </a:cubicBezTo>
                      <a:lnTo>
                        <a:pt x="996" y="34475"/>
                      </a:lnTo>
                      <a:cubicBezTo>
                        <a:pt x="1003" y="34465"/>
                        <a:pt x="1010" y="34451"/>
                        <a:pt x="1016" y="34442"/>
                      </a:cubicBezTo>
                      <a:cubicBezTo>
                        <a:pt x="1108" y="34288"/>
                        <a:pt x="1234" y="34156"/>
                        <a:pt x="1373" y="34078"/>
                      </a:cubicBezTo>
                      <a:lnTo>
                        <a:pt x="59170" y="708"/>
                      </a:lnTo>
                      <a:cubicBezTo>
                        <a:pt x="59251" y="661"/>
                        <a:pt x="59333" y="637"/>
                        <a:pt x="59405" y="637"/>
                      </a:cubicBezTo>
                      <a:cubicBezTo>
                        <a:pt x="59557" y="637"/>
                        <a:pt x="59670" y="743"/>
                        <a:pt x="59694" y="929"/>
                      </a:cubicBezTo>
                      <a:cubicBezTo>
                        <a:pt x="59663" y="610"/>
                        <a:pt x="59452" y="263"/>
                        <a:pt x="59201" y="117"/>
                      </a:cubicBezTo>
                      <a:cubicBezTo>
                        <a:pt x="59163" y="93"/>
                        <a:pt x="59126" y="76"/>
                        <a:pt x="59082" y="59"/>
                      </a:cubicBezTo>
                      <a:cubicBezTo>
                        <a:pt x="58973" y="21"/>
                        <a:pt x="58843" y="1"/>
                        <a:pt x="5871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105;p31"/>
                <p:cNvSpPr/>
                <p:nvPr/>
              </p:nvSpPr>
              <p:spPr>
                <a:xfrm>
                  <a:off x="2139625" y="3399275"/>
                  <a:ext cx="35725" cy="113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45317" extrusionOk="0">
                      <a:moveTo>
                        <a:pt x="1428" y="45231"/>
                      </a:moveTo>
                      <a:lnTo>
                        <a:pt x="1428" y="45231"/>
                      </a:lnTo>
                      <a:cubicBezTo>
                        <a:pt x="1423" y="45233"/>
                        <a:pt x="1418" y="45235"/>
                        <a:pt x="1412" y="45237"/>
                      </a:cubicBezTo>
                      <a:lnTo>
                        <a:pt x="1412" y="45237"/>
                      </a:lnTo>
                      <a:cubicBezTo>
                        <a:pt x="1418" y="45236"/>
                        <a:pt x="1423" y="45233"/>
                        <a:pt x="1428" y="45231"/>
                      </a:cubicBezTo>
                      <a:close/>
                      <a:moveTo>
                        <a:pt x="1412" y="45237"/>
                      </a:moveTo>
                      <a:cubicBezTo>
                        <a:pt x="1411" y="45237"/>
                        <a:pt x="1410" y="45237"/>
                        <a:pt x="1408" y="45237"/>
                      </a:cubicBezTo>
                      <a:cubicBezTo>
                        <a:pt x="1406" y="45239"/>
                        <a:pt x="1404" y="45240"/>
                        <a:pt x="1401" y="45241"/>
                      </a:cubicBezTo>
                      <a:lnTo>
                        <a:pt x="1401" y="45241"/>
                      </a:lnTo>
                      <a:cubicBezTo>
                        <a:pt x="1405" y="45240"/>
                        <a:pt x="1409" y="45238"/>
                        <a:pt x="1412" y="45237"/>
                      </a:cubicBezTo>
                      <a:close/>
                      <a:moveTo>
                        <a:pt x="1" y="0"/>
                      </a:moveTo>
                      <a:lnTo>
                        <a:pt x="1" y="44302"/>
                      </a:lnTo>
                      <a:cubicBezTo>
                        <a:pt x="1" y="44643"/>
                        <a:pt x="222" y="45044"/>
                        <a:pt x="500" y="45204"/>
                      </a:cubicBezTo>
                      <a:cubicBezTo>
                        <a:pt x="630" y="45279"/>
                        <a:pt x="803" y="45316"/>
                        <a:pt x="978" y="45316"/>
                      </a:cubicBezTo>
                      <a:cubicBezTo>
                        <a:pt x="1023" y="45316"/>
                        <a:pt x="1068" y="45314"/>
                        <a:pt x="1112" y="45309"/>
                      </a:cubicBezTo>
                      <a:cubicBezTo>
                        <a:pt x="1140" y="45306"/>
                        <a:pt x="1167" y="45302"/>
                        <a:pt x="1194" y="45295"/>
                      </a:cubicBezTo>
                      <a:cubicBezTo>
                        <a:pt x="1211" y="45295"/>
                        <a:pt x="1228" y="45292"/>
                        <a:pt x="1242" y="45289"/>
                      </a:cubicBezTo>
                      <a:cubicBezTo>
                        <a:pt x="1269" y="45286"/>
                        <a:pt x="1292" y="45278"/>
                        <a:pt x="1316" y="45268"/>
                      </a:cubicBezTo>
                      <a:cubicBezTo>
                        <a:pt x="1330" y="45268"/>
                        <a:pt x="1344" y="45261"/>
                        <a:pt x="1353" y="45258"/>
                      </a:cubicBezTo>
                      <a:cubicBezTo>
                        <a:pt x="1369" y="45252"/>
                        <a:pt x="1384" y="45249"/>
                        <a:pt x="1401" y="45241"/>
                      </a:cubicBezTo>
                      <a:lnTo>
                        <a:pt x="1401" y="45241"/>
                      </a:lnTo>
                      <a:cubicBezTo>
                        <a:pt x="1393" y="45243"/>
                        <a:pt x="1385" y="45245"/>
                        <a:pt x="1377" y="45245"/>
                      </a:cubicBezTo>
                      <a:cubicBezTo>
                        <a:pt x="1371" y="45248"/>
                        <a:pt x="1371" y="45248"/>
                        <a:pt x="1364" y="45248"/>
                      </a:cubicBezTo>
                      <a:cubicBezTo>
                        <a:pt x="1340" y="45255"/>
                        <a:pt x="1320" y="45258"/>
                        <a:pt x="1292" y="45258"/>
                      </a:cubicBezTo>
                      <a:cubicBezTo>
                        <a:pt x="1119" y="45258"/>
                        <a:pt x="1000" y="45118"/>
                        <a:pt x="1000" y="44878"/>
                      </a:cubicBezTo>
                      <a:lnTo>
                        <a:pt x="1000" y="57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106;p31"/>
                <p:cNvSpPr/>
                <p:nvPr/>
              </p:nvSpPr>
              <p:spPr>
                <a:xfrm>
                  <a:off x="2139625" y="3312725"/>
                  <a:ext cx="25" cy="2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153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153"/>
                      </a:lnTo>
                      <a:lnTo>
                        <a:pt x="1" y="1153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107;p31"/>
                <p:cNvSpPr/>
                <p:nvPr/>
              </p:nvSpPr>
              <p:spPr>
                <a:xfrm>
                  <a:off x="2139625" y="3341525"/>
                  <a:ext cx="25" cy="5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307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2306"/>
                      </a:lnTo>
                      <a:lnTo>
                        <a:pt x="1" y="2306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108;p31"/>
                <p:cNvSpPr/>
                <p:nvPr/>
              </p:nvSpPr>
              <p:spPr>
                <a:xfrm>
                  <a:off x="2139625" y="3399175"/>
                  <a:ext cx="25" cy="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4"/>
                      </a:ln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C9C9C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109;p31"/>
                <p:cNvSpPr/>
                <p:nvPr/>
              </p:nvSpPr>
              <p:spPr>
                <a:xfrm>
                  <a:off x="2139625" y="3236475"/>
                  <a:ext cx="700" cy="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" h="213" extrusionOk="0">
                      <a:moveTo>
                        <a:pt x="28" y="1"/>
                      </a:moveTo>
                      <a:lnTo>
                        <a:pt x="28" y="1"/>
                      </a:lnTo>
                      <a:cubicBezTo>
                        <a:pt x="24" y="15"/>
                        <a:pt x="21" y="29"/>
                        <a:pt x="18" y="42"/>
                      </a:cubicBezTo>
                      <a:cubicBezTo>
                        <a:pt x="21" y="35"/>
                        <a:pt x="21" y="25"/>
                        <a:pt x="24" y="18"/>
                      </a:cubicBezTo>
                      <a:cubicBezTo>
                        <a:pt x="24" y="11"/>
                        <a:pt x="28" y="8"/>
                        <a:pt x="28" y="1"/>
                      </a:cubicBezTo>
                      <a:close/>
                      <a:moveTo>
                        <a:pt x="14" y="73"/>
                      </a:moveTo>
                      <a:cubicBezTo>
                        <a:pt x="7" y="100"/>
                        <a:pt x="4" y="123"/>
                        <a:pt x="1" y="151"/>
                      </a:cubicBezTo>
                      <a:lnTo>
                        <a:pt x="1" y="212"/>
                      </a:lnTo>
                      <a:cubicBezTo>
                        <a:pt x="1" y="168"/>
                        <a:pt x="4" y="120"/>
                        <a:pt x="14" y="73"/>
                      </a:cubicBezTo>
                      <a:close/>
                    </a:path>
                  </a:pathLst>
                </a:custGeom>
                <a:solidFill>
                  <a:srgbClr val="C9C9C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110;p31"/>
                <p:cNvSpPr/>
                <p:nvPr/>
              </p:nvSpPr>
              <p:spPr>
                <a:xfrm>
                  <a:off x="2139625" y="3228675"/>
                  <a:ext cx="28825" cy="18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3" h="7399" extrusionOk="0">
                      <a:moveTo>
                        <a:pt x="157" y="0"/>
                      </a:moveTo>
                      <a:cubicBezTo>
                        <a:pt x="99" y="99"/>
                        <a:pt x="55" y="208"/>
                        <a:pt x="28" y="313"/>
                      </a:cubicBezTo>
                      <a:cubicBezTo>
                        <a:pt x="24" y="327"/>
                        <a:pt x="21" y="341"/>
                        <a:pt x="18" y="354"/>
                      </a:cubicBezTo>
                      <a:cubicBezTo>
                        <a:pt x="18" y="364"/>
                        <a:pt x="14" y="374"/>
                        <a:pt x="14" y="385"/>
                      </a:cubicBezTo>
                      <a:cubicBezTo>
                        <a:pt x="4" y="432"/>
                        <a:pt x="1" y="480"/>
                        <a:pt x="1" y="524"/>
                      </a:cubicBezTo>
                      <a:lnTo>
                        <a:pt x="1" y="3363"/>
                      </a:lnTo>
                      <a:lnTo>
                        <a:pt x="1" y="4515"/>
                      </a:lnTo>
                      <a:lnTo>
                        <a:pt x="1" y="6820"/>
                      </a:lnTo>
                      <a:lnTo>
                        <a:pt x="1" y="6824"/>
                      </a:lnTo>
                      <a:lnTo>
                        <a:pt x="1000" y="7399"/>
                      </a:lnTo>
                      <a:lnTo>
                        <a:pt x="1000" y="1099"/>
                      </a:lnTo>
                      <a:cubicBezTo>
                        <a:pt x="1000" y="932"/>
                        <a:pt x="1058" y="741"/>
                        <a:pt x="1153" y="578"/>
                      </a:cubicBezTo>
                      <a:lnTo>
                        <a:pt x="15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111;p31"/>
                <p:cNvSpPr/>
                <p:nvPr/>
              </p:nvSpPr>
              <p:spPr>
                <a:xfrm>
                  <a:off x="2164625" y="2477650"/>
                  <a:ext cx="1471450" cy="205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58" h="82122" extrusionOk="0">
                      <a:moveTo>
                        <a:pt x="58857" y="0"/>
                      </a:moveTo>
                      <a:lnTo>
                        <a:pt x="16492" y="24463"/>
                      </a:lnTo>
                      <a:cubicBezTo>
                        <a:pt x="16480" y="24469"/>
                        <a:pt x="16467" y="24473"/>
                        <a:pt x="16454" y="24473"/>
                      </a:cubicBezTo>
                      <a:cubicBezTo>
                        <a:pt x="16305" y="24473"/>
                        <a:pt x="16078" y="24076"/>
                        <a:pt x="15853" y="23677"/>
                      </a:cubicBezTo>
                      <a:cubicBezTo>
                        <a:pt x="15626" y="23282"/>
                        <a:pt x="15402" y="22884"/>
                        <a:pt x="15251" y="22884"/>
                      </a:cubicBezTo>
                      <a:cubicBezTo>
                        <a:pt x="15237" y="22884"/>
                        <a:pt x="15224" y="22888"/>
                        <a:pt x="15211" y="22895"/>
                      </a:cubicBezTo>
                      <a:lnTo>
                        <a:pt x="2526" y="30222"/>
                      </a:lnTo>
                      <a:cubicBezTo>
                        <a:pt x="2230" y="30388"/>
                        <a:pt x="1754" y="32969"/>
                        <a:pt x="1462" y="33139"/>
                      </a:cubicBezTo>
                      <a:lnTo>
                        <a:pt x="0" y="33982"/>
                      </a:lnTo>
                      <a:lnTo>
                        <a:pt x="0" y="81743"/>
                      </a:lnTo>
                      <a:cubicBezTo>
                        <a:pt x="0" y="81983"/>
                        <a:pt x="120" y="82122"/>
                        <a:pt x="293" y="82122"/>
                      </a:cubicBezTo>
                      <a:cubicBezTo>
                        <a:pt x="365" y="82122"/>
                        <a:pt x="445" y="82098"/>
                        <a:pt x="530" y="82049"/>
                      </a:cubicBezTo>
                      <a:lnTo>
                        <a:pt x="58327" y="48683"/>
                      </a:lnTo>
                      <a:cubicBezTo>
                        <a:pt x="58620" y="48513"/>
                        <a:pt x="58857" y="48101"/>
                        <a:pt x="58857" y="47761"/>
                      </a:cubicBezTo>
                      <a:lnTo>
                        <a:pt x="58857" y="3462"/>
                      </a:lnTo>
                      <a:lnTo>
                        <a:pt x="58857" y="0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112;p31"/>
                <p:cNvSpPr/>
                <p:nvPr/>
              </p:nvSpPr>
              <p:spPr>
                <a:xfrm>
                  <a:off x="2214425" y="3477075"/>
                  <a:ext cx="299375" cy="96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5" h="38700" extrusionOk="0">
                      <a:moveTo>
                        <a:pt x="11679" y="1"/>
                      </a:moveTo>
                      <a:cubicBezTo>
                        <a:pt x="11607" y="1"/>
                        <a:pt x="11526" y="24"/>
                        <a:pt x="11440" y="74"/>
                      </a:cubicBezTo>
                      <a:lnTo>
                        <a:pt x="534" y="6369"/>
                      </a:lnTo>
                      <a:cubicBezTo>
                        <a:pt x="238" y="6540"/>
                        <a:pt x="1" y="6955"/>
                        <a:pt x="1" y="7292"/>
                      </a:cubicBezTo>
                      <a:lnTo>
                        <a:pt x="1" y="38321"/>
                      </a:lnTo>
                      <a:cubicBezTo>
                        <a:pt x="1" y="38560"/>
                        <a:pt x="120" y="38700"/>
                        <a:pt x="296" y="38700"/>
                      </a:cubicBezTo>
                      <a:cubicBezTo>
                        <a:pt x="368" y="38700"/>
                        <a:pt x="449" y="38677"/>
                        <a:pt x="534" y="38627"/>
                      </a:cubicBezTo>
                      <a:lnTo>
                        <a:pt x="11440" y="32331"/>
                      </a:lnTo>
                      <a:cubicBezTo>
                        <a:pt x="11737" y="32161"/>
                        <a:pt x="11975" y="31746"/>
                        <a:pt x="11975" y="31409"/>
                      </a:cubicBezTo>
                      <a:lnTo>
                        <a:pt x="11975" y="380"/>
                      </a:lnTo>
                      <a:cubicBezTo>
                        <a:pt x="11975" y="140"/>
                        <a:pt x="11855" y="1"/>
                        <a:pt x="11679" y="1"/>
                      </a:cubicBezTo>
                      <a:close/>
                    </a:path>
                  </a:pathLst>
                </a:custGeom>
                <a:solidFill>
                  <a:srgbClr val="F0F0F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113;p31"/>
                <p:cNvSpPr/>
                <p:nvPr/>
              </p:nvSpPr>
              <p:spPr>
                <a:xfrm>
                  <a:off x="2264300" y="3563375"/>
                  <a:ext cx="199600" cy="13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4" h="5301" extrusionOk="0">
                      <a:moveTo>
                        <a:pt x="7700" y="0"/>
                      </a:moveTo>
                      <a:cubicBezTo>
                        <a:pt x="7625" y="0"/>
                        <a:pt x="7541" y="25"/>
                        <a:pt x="7450" y="76"/>
                      </a:cubicBezTo>
                      <a:lnTo>
                        <a:pt x="535" y="4070"/>
                      </a:lnTo>
                      <a:cubicBezTo>
                        <a:pt x="239" y="4240"/>
                        <a:pt x="1" y="4635"/>
                        <a:pt x="1" y="4954"/>
                      </a:cubicBezTo>
                      <a:cubicBezTo>
                        <a:pt x="1" y="5175"/>
                        <a:pt x="114" y="5300"/>
                        <a:pt x="282" y="5300"/>
                      </a:cubicBezTo>
                      <a:cubicBezTo>
                        <a:pt x="358" y="5300"/>
                        <a:pt x="444" y="5275"/>
                        <a:pt x="535" y="5223"/>
                      </a:cubicBezTo>
                      <a:lnTo>
                        <a:pt x="7450" y="1228"/>
                      </a:lnTo>
                      <a:cubicBezTo>
                        <a:pt x="7746" y="1058"/>
                        <a:pt x="7984" y="664"/>
                        <a:pt x="7984" y="347"/>
                      </a:cubicBezTo>
                      <a:cubicBezTo>
                        <a:pt x="7984" y="126"/>
                        <a:pt x="7869" y="0"/>
                        <a:pt x="7700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114;p31"/>
                <p:cNvSpPr/>
                <p:nvPr/>
              </p:nvSpPr>
              <p:spPr>
                <a:xfrm>
                  <a:off x="2264300" y="3719525"/>
                  <a:ext cx="25025" cy="3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1448" extrusionOk="0">
                      <a:moveTo>
                        <a:pt x="824" y="1"/>
                      </a:moveTo>
                      <a:cubicBezTo>
                        <a:pt x="781" y="1"/>
                        <a:pt x="733" y="15"/>
                        <a:pt x="681" y="45"/>
                      </a:cubicBezTo>
                      <a:lnTo>
                        <a:pt x="321" y="252"/>
                      </a:lnTo>
                      <a:cubicBezTo>
                        <a:pt x="143" y="354"/>
                        <a:pt x="1" y="602"/>
                        <a:pt x="1" y="806"/>
                      </a:cubicBezTo>
                      <a:lnTo>
                        <a:pt x="1" y="1220"/>
                      </a:lnTo>
                      <a:cubicBezTo>
                        <a:pt x="1" y="1365"/>
                        <a:pt x="72" y="1448"/>
                        <a:pt x="177" y="1448"/>
                      </a:cubicBezTo>
                      <a:cubicBezTo>
                        <a:pt x="220" y="1448"/>
                        <a:pt x="269" y="1434"/>
                        <a:pt x="321" y="1404"/>
                      </a:cubicBezTo>
                      <a:lnTo>
                        <a:pt x="681" y="1197"/>
                      </a:lnTo>
                      <a:cubicBezTo>
                        <a:pt x="857" y="1095"/>
                        <a:pt x="1000" y="847"/>
                        <a:pt x="1000" y="643"/>
                      </a:cubicBezTo>
                      <a:lnTo>
                        <a:pt x="1000" y="228"/>
                      </a:lnTo>
                      <a:cubicBezTo>
                        <a:pt x="1000" y="84"/>
                        <a:pt x="929" y="1"/>
                        <a:pt x="82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115;p31"/>
                <p:cNvSpPr/>
                <p:nvPr/>
              </p:nvSpPr>
              <p:spPr>
                <a:xfrm>
                  <a:off x="2314200" y="3620975"/>
                  <a:ext cx="149700" cy="10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8" h="4149" extrusionOk="0">
                      <a:moveTo>
                        <a:pt x="5705" y="0"/>
                      </a:moveTo>
                      <a:cubicBezTo>
                        <a:pt x="5630" y="0"/>
                        <a:pt x="5545" y="25"/>
                        <a:pt x="5454" y="77"/>
                      </a:cubicBezTo>
                      <a:lnTo>
                        <a:pt x="534" y="2919"/>
                      </a:lnTo>
                      <a:cubicBezTo>
                        <a:pt x="239" y="3089"/>
                        <a:pt x="0" y="3483"/>
                        <a:pt x="0" y="3803"/>
                      </a:cubicBezTo>
                      <a:cubicBezTo>
                        <a:pt x="0" y="4022"/>
                        <a:pt x="115" y="4148"/>
                        <a:pt x="284" y="4148"/>
                      </a:cubicBezTo>
                      <a:cubicBezTo>
                        <a:pt x="359" y="4148"/>
                        <a:pt x="444" y="4123"/>
                        <a:pt x="534" y="4072"/>
                      </a:cubicBezTo>
                      <a:lnTo>
                        <a:pt x="5454" y="1230"/>
                      </a:lnTo>
                      <a:cubicBezTo>
                        <a:pt x="5750" y="1059"/>
                        <a:pt x="5988" y="665"/>
                        <a:pt x="5988" y="345"/>
                      </a:cubicBezTo>
                      <a:cubicBezTo>
                        <a:pt x="5988" y="126"/>
                        <a:pt x="5873" y="0"/>
                        <a:pt x="5705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116;p31"/>
                <p:cNvSpPr/>
                <p:nvPr/>
              </p:nvSpPr>
              <p:spPr>
                <a:xfrm>
                  <a:off x="2264300" y="3777175"/>
                  <a:ext cx="25025" cy="3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1447" extrusionOk="0">
                      <a:moveTo>
                        <a:pt x="823" y="0"/>
                      </a:moveTo>
                      <a:cubicBezTo>
                        <a:pt x="780" y="0"/>
                        <a:pt x="732" y="14"/>
                        <a:pt x="681" y="44"/>
                      </a:cubicBezTo>
                      <a:lnTo>
                        <a:pt x="321" y="251"/>
                      </a:lnTo>
                      <a:cubicBezTo>
                        <a:pt x="143" y="353"/>
                        <a:pt x="1" y="601"/>
                        <a:pt x="1" y="805"/>
                      </a:cubicBezTo>
                      <a:lnTo>
                        <a:pt x="1" y="1220"/>
                      </a:lnTo>
                      <a:cubicBezTo>
                        <a:pt x="1" y="1364"/>
                        <a:pt x="72" y="1447"/>
                        <a:pt x="177" y="1447"/>
                      </a:cubicBezTo>
                      <a:cubicBezTo>
                        <a:pt x="220" y="1447"/>
                        <a:pt x="269" y="1433"/>
                        <a:pt x="321" y="1403"/>
                      </a:cubicBezTo>
                      <a:lnTo>
                        <a:pt x="681" y="1196"/>
                      </a:lnTo>
                      <a:cubicBezTo>
                        <a:pt x="857" y="1094"/>
                        <a:pt x="1000" y="846"/>
                        <a:pt x="1000" y="645"/>
                      </a:cubicBezTo>
                      <a:lnTo>
                        <a:pt x="1000" y="227"/>
                      </a:lnTo>
                      <a:cubicBezTo>
                        <a:pt x="1000" y="85"/>
                        <a:pt x="928" y="0"/>
                        <a:pt x="82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117;p31"/>
                <p:cNvSpPr/>
                <p:nvPr/>
              </p:nvSpPr>
              <p:spPr>
                <a:xfrm>
                  <a:off x="2314200" y="3678650"/>
                  <a:ext cx="149700" cy="10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8" h="4147" extrusionOk="0">
                      <a:moveTo>
                        <a:pt x="5706" y="1"/>
                      </a:moveTo>
                      <a:cubicBezTo>
                        <a:pt x="5631" y="1"/>
                        <a:pt x="5545" y="26"/>
                        <a:pt x="5454" y="78"/>
                      </a:cubicBezTo>
                      <a:lnTo>
                        <a:pt x="534" y="2917"/>
                      </a:lnTo>
                      <a:cubicBezTo>
                        <a:pt x="239" y="3087"/>
                        <a:pt x="0" y="3485"/>
                        <a:pt x="0" y="3801"/>
                      </a:cubicBezTo>
                      <a:cubicBezTo>
                        <a:pt x="0" y="4022"/>
                        <a:pt x="114" y="4147"/>
                        <a:pt x="282" y="4147"/>
                      </a:cubicBezTo>
                      <a:cubicBezTo>
                        <a:pt x="357" y="4147"/>
                        <a:pt x="443" y="4122"/>
                        <a:pt x="534" y="4070"/>
                      </a:cubicBezTo>
                      <a:lnTo>
                        <a:pt x="5454" y="1228"/>
                      </a:lnTo>
                      <a:cubicBezTo>
                        <a:pt x="5750" y="1057"/>
                        <a:pt x="5988" y="663"/>
                        <a:pt x="5988" y="346"/>
                      </a:cubicBezTo>
                      <a:cubicBezTo>
                        <a:pt x="5988" y="126"/>
                        <a:pt x="5874" y="1"/>
                        <a:pt x="5706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118;p31"/>
                <p:cNvSpPr/>
                <p:nvPr/>
              </p:nvSpPr>
              <p:spPr>
                <a:xfrm>
                  <a:off x="2264300" y="3834775"/>
                  <a:ext cx="25025" cy="3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1445" extrusionOk="0">
                      <a:moveTo>
                        <a:pt x="824" y="1"/>
                      </a:moveTo>
                      <a:cubicBezTo>
                        <a:pt x="781" y="1"/>
                        <a:pt x="733" y="15"/>
                        <a:pt x="681" y="45"/>
                      </a:cubicBezTo>
                      <a:lnTo>
                        <a:pt x="321" y="252"/>
                      </a:lnTo>
                      <a:cubicBezTo>
                        <a:pt x="143" y="354"/>
                        <a:pt x="1" y="599"/>
                        <a:pt x="1" y="803"/>
                      </a:cubicBezTo>
                      <a:lnTo>
                        <a:pt x="1" y="1217"/>
                      </a:lnTo>
                      <a:cubicBezTo>
                        <a:pt x="1" y="1362"/>
                        <a:pt x="72" y="1445"/>
                        <a:pt x="177" y="1445"/>
                      </a:cubicBezTo>
                      <a:cubicBezTo>
                        <a:pt x="220" y="1445"/>
                        <a:pt x="269" y="1431"/>
                        <a:pt x="321" y="1401"/>
                      </a:cubicBezTo>
                      <a:lnTo>
                        <a:pt x="681" y="1194"/>
                      </a:lnTo>
                      <a:cubicBezTo>
                        <a:pt x="857" y="1092"/>
                        <a:pt x="1000" y="847"/>
                        <a:pt x="1000" y="643"/>
                      </a:cubicBezTo>
                      <a:lnTo>
                        <a:pt x="1000" y="228"/>
                      </a:lnTo>
                      <a:cubicBezTo>
                        <a:pt x="1000" y="84"/>
                        <a:pt x="929" y="1"/>
                        <a:pt x="82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119;p31"/>
                <p:cNvSpPr/>
                <p:nvPr/>
              </p:nvSpPr>
              <p:spPr>
                <a:xfrm>
                  <a:off x="2314200" y="3736200"/>
                  <a:ext cx="149700" cy="10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8" h="4147" extrusionOk="0">
                      <a:moveTo>
                        <a:pt x="5706" y="1"/>
                      </a:moveTo>
                      <a:cubicBezTo>
                        <a:pt x="5631" y="1"/>
                        <a:pt x="5545" y="25"/>
                        <a:pt x="5454" y="78"/>
                      </a:cubicBezTo>
                      <a:lnTo>
                        <a:pt x="534" y="2920"/>
                      </a:lnTo>
                      <a:cubicBezTo>
                        <a:pt x="239" y="3087"/>
                        <a:pt x="0" y="3484"/>
                        <a:pt x="0" y="3801"/>
                      </a:cubicBezTo>
                      <a:cubicBezTo>
                        <a:pt x="0" y="4022"/>
                        <a:pt x="114" y="4147"/>
                        <a:pt x="282" y="4147"/>
                      </a:cubicBezTo>
                      <a:cubicBezTo>
                        <a:pt x="357" y="4147"/>
                        <a:pt x="443" y="4122"/>
                        <a:pt x="534" y="4069"/>
                      </a:cubicBezTo>
                      <a:lnTo>
                        <a:pt x="5454" y="1231"/>
                      </a:lnTo>
                      <a:cubicBezTo>
                        <a:pt x="5750" y="1060"/>
                        <a:pt x="5988" y="663"/>
                        <a:pt x="5988" y="346"/>
                      </a:cubicBezTo>
                      <a:cubicBezTo>
                        <a:pt x="5988" y="126"/>
                        <a:pt x="5874" y="1"/>
                        <a:pt x="5706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120;p31"/>
                <p:cNvSpPr/>
                <p:nvPr/>
              </p:nvSpPr>
              <p:spPr>
                <a:xfrm>
                  <a:off x="2264300" y="3892300"/>
                  <a:ext cx="25025" cy="3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1446" extrusionOk="0">
                      <a:moveTo>
                        <a:pt x="822" y="0"/>
                      </a:moveTo>
                      <a:cubicBezTo>
                        <a:pt x="779" y="0"/>
                        <a:pt x="732" y="14"/>
                        <a:pt x="681" y="42"/>
                      </a:cubicBezTo>
                      <a:lnTo>
                        <a:pt x="321" y="253"/>
                      </a:lnTo>
                      <a:cubicBezTo>
                        <a:pt x="143" y="352"/>
                        <a:pt x="1" y="600"/>
                        <a:pt x="1" y="804"/>
                      </a:cubicBezTo>
                      <a:lnTo>
                        <a:pt x="1" y="1218"/>
                      </a:lnTo>
                      <a:cubicBezTo>
                        <a:pt x="1" y="1363"/>
                        <a:pt x="72" y="1446"/>
                        <a:pt x="177" y="1446"/>
                      </a:cubicBezTo>
                      <a:cubicBezTo>
                        <a:pt x="220" y="1446"/>
                        <a:pt x="269" y="1431"/>
                        <a:pt x="321" y="1402"/>
                      </a:cubicBezTo>
                      <a:lnTo>
                        <a:pt x="681" y="1194"/>
                      </a:lnTo>
                      <a:cubicBezTo>
                        <a:pt x="857" y="1092"/>
                        <a:pt x="1000" y="848"/>
                        <a:pt x="1000" y="644"/>
                      </a:cubicBezTo>
                      <a:lnTo>
                        <a:pt x="1000" y="229"/>
                      </a:lnTo>
                      <a:cubicBezTo>
                        <a:pt x="1000" y="83"/>
                        <a:pt x="927" y="0"/>
                        <a:pt x="82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121;p31"/>
                <p:cNvSpPr/>
                <p:nvPr/>
              </p:nvSpPr>
              <p:spPr>
                <a:xfrm>
                  <a:off x="2314200" y="3793750"/>
                  <a:ext cx="149700" cy="10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8" h="4147" extrusionOk="0">
                      <a:moveTo>
                        <a:pt x="5706" y="0"/>
                      </a:moveTo>
                      <a:cubicBezTo>
                        <a:pt x="5631" y="0"/>
                        <a:pt x="5546" y="25"/>
                        <a:pt x="5454" y="78"/>
                      </a:cubicBezTo>
                      <a:lnTo>
                        <a:pt x="534" y="2920"/>
                      </a:lnTo>
                      <a:cubicBezTo>
                        <a:pt x="239" y="3086"/>
                        <a:pt x="0" y="3484"/>
                        <a:pt x="0" y="3800"/>
                      </a:cubicBezTo>
                      <a:cubicBezTo>
                        <a:pt x="0" y="4021"/>
                        <a:pt x="114" y="4146"/>
                        <a:pt x="283" y="4146"/>
                      </a:cubicBezTo>
                      <a:cubicBezTo>
                        <a:pt x="357" y="4146"/>
                        <a:pt x="443" y="4122"/>
                        <a:pt x="534" y="4069"/>
                      </a:cubicBezTo>
                      <a:lnTo>
                        <a:pt x="5454" y="1226"/>
                      </a:lnTo>
                      <a:cubicBezTo>
                        <a:pt x="5750" y="1060"/>
                        <a:pt x="5988" y="663"/>
                        <a:pt x="5988" y="346"/>
                      </a:cubicBezTo>
                      <a:cubicBezTo>
                        <a:pt x="5988" y="125"/>
                        <a:pt x="5874" y="0"/>
                        <a:pt x="5706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122;p31"/>
                <p:cNvSpPr/>
                <p:nvPr/>
              </p:nvSpPr>
              <p:spPr>
                <a:xfrm>
                  <a:off x="2263275" y="3880750"/>
                  <a:ext cx="199525" cy="13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1" h="5301" extrusionOk="0">
                      <a:moveTo>
                        <a:pt x="7698" y="0"/>
                      </a:moveTo>
                      <a:cubicBezTo>
                        <a:pt x="7624" y="0"/>
                        <a:pt x="7540" y="24"/>
                        <a:pt x="7451" y="75"/>
                      </a:cubicBezTo>
                      <a:lnTo>
                        <a:pt x="531" y="4070"/>
                      </a:lnTo>
                      <a:cubicBezTo>
                        <a:pt x="239" y="4241"/>
                        <a:pt x="1" y="4635"/>
                        <a:pt x="1" y="4955"/>
                      </a:cubicBezTo>
                      <a:cubicBezTo>
                        <a:pt x="1" y="5175"/>
                        <a:pt x="115" y="5300"/>
                        <a:pt x="282" y="5300"/>
                      </a:cubicBezTo>
                      <a:cubicBezTo>
                        <a:pt x="356" y="5300"/>
                        <a:pt x="441" y="5275"/>
                        <a:pt x="531" y="5223"/>
                      </a:cubicBezTo>
                      <a:lnTo>
                        <a:pt x="7451" y="1228"/>
                      </a:lnTo>
                      <a:cubicBezTo>
                        <a:pt x="7743" y="1058"/>
                        <a:pt x="7981" y="663"/>
                        <a:pt x="7981" y="348"/>
                      </a:cubicBezTo>
                      <a:cubicBezTo>
                        <a:pt x="7981" y="125"/>
                        <a:pt x="7866" y="0"/>
                        <a:pt x="7698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123;p31"/>
                <p:cNvSpPr/>
                <p:nvPr/>
              </p:nvSpPr>
              <p:spPr>
                <a:xfrm>
                  <a:off x="2263275" y="4036900"/>
                  <a:ext cx="24950" cy="3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" h="1449" extrusionOk="0">
                      <a:moveTo>
                        <a:pt x="821" y="0"/>
                      </a:moveTo>
                      <a:cubicBezTo>
                        <a:pt x="778" y="0"/>
                        <a:pt x="730" y="14"/>
                        <a:pt x="678" y="44"/>
                      </a:cubicBezTo>
                      <a:lnTo>
                        <a:pt x="321" y="252"/>
                      </a:lnTo>
                      <a:cubicBezTo>
                        <a:pt x="144" y="353"/>
                        <a:pt x="1" y="602"/>
                        <a:pt x="1" y="806"/>
                      </a:cubicBezTo>
                      <a:lnTo>
                        <a:pt x="1" y="1221"/>
                      </a:lnTo>
                      <a:cubicBezTo>
                        <a:pt x="1" y="1365"/>
                        <a:pt x="72" y="1448"/>
                        <a:pt x="177" y="1448"/>
                      </a:cubicBezTo>
                      <a:cubicBezTo>
                        <a:pt x="220" y="1448"/>
                        <a:pt x="269" y="1434"/>
                        <a:pt x="321" y="1404"/>
                      </a:cubicBezTo>
                      <a:lnTo>
                        <a:pt x="678" y="1197"/>
                      </a:lnTo>
                      <a:cubicBezTo>
                        <a:pt x="854" y="1095"/>
                        <a:pt x="997" y="846"/>
                        <a:pt x="997" y="642"/>
                      </a:cubicBezTo>
                      <a:lnTo>
                        <a:pt x="997" y="228"/>
                      </a:lnTo>
                      <a:cubicBezTo>
                        <a:pt x="997" y="83"/>
                        <a:pt x="926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124;p31"/>
                <p:cNvSpPr/>
                <p:nvPr/>
              </p:nvSpPr>
              <p:spPr>
                <a:xfrm>
                  <a:off x="2313175" y="3938325"/>
                  <a:ext cx="149625" cy="10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5" h="4150" extrusionOk="0">
                      <a:moveTo>
                        <a:pt x="5702" y="1"/>
                      </a:moveTo>
                      <a:cubicBezTo>
                        <a:pt x="5628" y="1"/>
                        <a:pt x="5544" y="25"/>
                        <a:pt x="5455" y="77"/>
                      </a:cubicBezTo>
                      <a:lnTo>
                        <a:pt x="531" y="2920"/>
                      </a:lnTo>
                      <a:cubicBezTo>
                        <a:pt x="239" y="3090"/>
                        <a:pt x="1" y="3484"/>
                        <a:pt x="1" y="3804"/>
                      </a:cubicBezTo>
                      <a:cubicBezTo>
                        <a:pt x="1" y="4023"/>
                        <a:pt x="115" y="4149"/>
                        <a:pt x="283" y="4149"/>
                      </a:cubicBezTo>
                      <a:cubicBezTo>
                        <a:pt x="357" y="4149"/>
                        <a:pt x="441" y="4124"/>
                        <a:pt x="531" y="4072"/>
                      </a:cubicBezTo>
                      <a:lnTo>
                        <a:pt x="5455" y="1230"/>
                      </a:lnTo>
                      <a:cubicBezTo>
                        <a:pt x="5747" y="1060"/>
                        <a:pt x="5985" y="666"/>
                        <a:pt x="5985" y="346"/>
                      </a:cubicBezTo>
                      <a:cubicBezTo>
                        <a:pt x="5985" y="127"/>
                        <a:pt x="5870" y="1"/>
                        <a:pt x="5702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125;p31"/>
                <p:cNvSpPr/>
                <p:nvPr/>
              </p:nvSpPr>
              <p:spPr>
                <a:xfrm>
                  <a:off x="2263275" y="4094550"/>
                  <a:ext cx="24950" cy="3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" h="1448" extrusionOk="0">
                      <a:moveTo>
                        <a:pt x="819" y="0"/>
                      </a:moveTo>
                      <a:cubicBezTo>
                        <a:pt x="777" y="0"/>
                        <a:pt x="729" y="14"/>
                        <a:pt x="678" y="43"/>
                      </a:cubicBezTo>
                      <a:lnTo>
                        <a:pt x="321" y="251"/>
                      </a:lnTo>
                      <a:cubicBezTo>
                        <a:pt x="144" y="353"/>
                        <a:pt x="1" y="601"/>
                        <a:pt x="1" y="805"/>
                      </a:cubicBezTo>
                      <a:lnTo>
                        <a:pt x="1" y="1220"/>
                      </a:lnTo>
                      <a:cubicBezTo>
                        <a:pt x="1" y="1364"/>
                        <a:pt x="72" y="1447"/>
                        <a:pt x="177" y="1447"/>
                      </a:cubicBezTo>
                      <a:cubicBezTo>
                        <a:pt x="220" y="1447"/>
                        <a:pt x="269" y="1433"/>
                        <a:pt x="321" y="1404"/>
                      </a:cubicBezTo>
                      <a:lnTo>
                        <a:pt x="678" y="1196"/>
                      </a:lnTo>
                      <a:cubicBezTo>
                        <a:pt x="854" y="1094"/>
                        <a:pt x="997" y="849"/>
                        <a:pt x="997" y="645"/>
                      </a:cubicBezTo>
                      <a:lnTo>
                        <a:pt x="997" y="230"/>
                      </a:lnTo>
                      <a:cubicBezTo>
                        <a:pt x="997" y="85"/>
                        <a:pt x="925" y="0"/>
                        <a:pt x="81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126;p31"/>
                <p:cNvSpPr/>
                <p:nvPr/>
              </p:nvSpPr>
              <p:spPr>
                <a:xfrm>
                  <a:off x="2313175" y="3996025"/>
                  <a:ext cx="149625" cy="10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5" h="4147" extrusionOk="0">
                      <a:moveTo>
                        <a:pt x="5704" y="1"/>
                      </a:moveTo>
                      <a:cubicBezTo>
                        <a:pt x="5630" y="1"/>
                        <a:pt x="5545" y="26"/>
                        <a:pt x="5455" y="78"/>
                      </a:cubicBezTo>
                      <a:lnTo>
                        <a:pt x="531" y="2917"/>
                      </a:lnTo>
                      <a:cubicBezTo>
                        <a:pt x="239" y="3087"/>
                        <a:pt x="1" y="3485"/>
                        <a:pt x="1" y="3801"/>
                      </a:cubicBezTo>
                      <a:cubicBezTo>
                        <a:pt x="1" y="4022"/>
                        <a:pt x="114" y="4147"/>
                        <a:pt x="281" y="4147"/>
                      </a:cubicBezTo>
                      <a:cubicBezTo>
                        <a:pt x="356" y="4147"/>
                        <a:pt x="441" y="4122"/>
                        <a:pt x="531" y="4069"/>
                      </a:cubicBezTo>
                      <a:lnTo>
                        <a:pt x="5455" y="1227"/>
                      </a:lnTo>
                      <a:cubicBezTo>
                        <a:pt x="5747" y="1061"/>
                        <a:pt x="5985" y="663"/>
                        <a:pt x="5985" y="347"/>
                      </a:cubicBezTo>
                      <a:cubicBezTo>
                        <a:pt x="5985" y="126"/>
                        <a:pt x="5871" y="1"/>
                        <a:pt x="5704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127;p31"/>
                <p:cNvSpPr/>
                <p:nvPr/>
              </p:nvSpPr>
              <p:spPr>
                <a:xfrm>
                  <a:off x="2263275" y="4152150"/>
                  <a:ext cx="24950" cy="3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" h="1446" extrusionOk="0">
                      <a:moveTo>
                        <a:pt x="821" y="0"/>
                      </a:moveTo>
                      <a:cubicBezTo>
                        <a:pt x="778" y="0"/>
                        <a:pt x="730" y="15"/>
                        <a:pt x="678" y="44"/>
                      </a:cubicBezTo>
                      <a:lnTo>
                        <a:pt x="321" y="252"/>
                      </a:lnTo>
                      <a:cubicBezTo>
                        <a:pt x="144" y="354"/>
                        <a:pt x="1" y="598"/>
                        <a:pt x="1" y="802"/>
                      </a:cubicBezTo>
                      <a:lnTo>
                        <a:pt x="1" y="1218"/>
                      </a:lnTo>
                      <a:cubicBezTo>
                        <a:pt x="1" y="1362"/>
                        <a:pt x="72" y="1445"/>
                        <a:pt x="177" y="1445"/>
                      </a:cubicBezTo>
                      <a:cubicBezTo>
                        <a:pt x="220" y="1445"/>
                        <a:pt x="269" y="1431"/>
                        <a:pt x="321" y="1401"/>
                      </a:cubicBezTo>
                      <a:lnTo>
                        <a:pt x="678" y="1193"/>
                      </a:lnTo>
                      <a:cubicBezTo>
                        <a:pt x="854" y="1091"/>
                        <a:pt x="997" y="846"/>
                        <a:pt x="997" y="642"/>
                      </a:cubicBezTo>
                      <a:lnTo>
                        <a:pt x="997" y="228"/>
                      </a:lnTo>
                      <a:cubicBezTo>
                        <a:pt x="997" y="84"/>
                        <a:pt x="926" y="0"/>
                        <a:pt x="82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128;p31"/>
                <p:cNvSpPr/>
                <p:nvPr/>
              </p:nvSpPr>
              <p:spPr>
                <a:xfrm>
                  <a:off x="2313175" y="4053575"/>
                  <a:ext cx="149625" cy="10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5" h="4148" extrusionOk="0">
                      <a:moveTo>
                        <a:pt x="5704" y="0"/>
                      </a:moveTo>
                      <a:cubicBezTo>
                        <a:pt x="5630" y="0"/>
                        <a:pt x="5545" y="25"/>
                        <a:pt x="5455" y="77"/>
                      </a:cubicBezTo>
                      <a:lnTo>
                        <a:pt x="531" y="2920"/>
                      </a:lnTo>
                      <a:cubicBezTo>
                        <a:pt x="239" y="3090"/>
                        <a:pt x="1" y="3484"/>
                        <a:pt x="1" y="3801"/>
                      </a:cubicBezTo>
                      <a:cubicBezTo>
                        <a:pt x="1" y="4023"/>
                        <a:pt x="115" y="4147"/>
                        <a:pt x="283" y="4147"/>
                      </a:cubicBezTo>
                      <a:cubicBezTo>
                        <a:pt x="357" y="4147"/>
                        <a:pt x="442" y="4123"/>
                        <a:pt x="531" y="4072"/>
                      </a:cubicBezTo>
                      <a:lnTo>
                        <a:pt x="5455" y="1230"/>
                      </a:lnTo>
                      <a:cubicBezTo>
                        <a:pt x="5747" y="1061"/>
                        <a:pt x="5985" y="662"/>
                        <a:pt x="5985" y="347"/>
                      </a:cubicBezTo>
                      <a:cubicBezTo>
                        <a:pt x="5985" y="125"/>
                        <a:pt x="5871" y="0"/>
                        <a:pt x="5704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129;p31"/>
                <p:cNvSpPr/>
                <p:nvPr/>
              </p:nvSpPr>
              <p:spPr>
                <a:xfrm>
                  <a:off x="2263275" y="4209675"/>
                  <a:ext cx="24950" cy="3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" h="1446" extrusionOk="0">
                      <a:moveTo>
                        <a:pt x="819" y="0"/>
                      </a:moveTo>
                      <a:cubicBezTo>
                        <a:pt x="777" y="0"/>
                        <a:pt x="729" y="14"/>
                        <a:pt x="678" y="42"/>
                      </a:cubicBezTo>
                      <a:lnTo>
                        <a:pt x="321" y="252"/>
                      </a:lnTo>
                      <a:cubicBezTo>
                        <a:pt x="144" y="351"/>
                        <a:pt x="1" y="599"/>
                        <a:pt x="1" y="803"/>
                      </a:cubicBezTo>
                      <a:lnTo>
                        <a:pt x="1" y="1218"/>
                      </a:lnTo>
                      <a:cubicBezTo>
                        <a:pt x="1" y="1362"/>
                        <a:pt x="72" y="1445"/>
                        <a:pt x="177" y="1445"/>
                      </a:cubicBezTo>
                      <a:cubicBezTo>
                        <a:pt x="220" y="1445"/>
                        <a:pt x="269" y="1431"/>
                        <a:pt x="321" y="1401"/>
                      </a:cubicBezTo>
                      <a:lnTo>
                        <a:pt x="678" y="1194"/>
                      </a:lnTo>
                      <a:cubicBezTo>
                        <a:pt x="854" y="1092"/>
                        <a:pt x="997" y="847"/>
                        <a:pt x="997" y="643"/>
                      </a:cubicBezTo>
                      <a:lnTo>
                        <a:pt x="997" y="229"/>
                      </a:lnTo>
                      <a:cubicBezTo>
                        <a:pt x="997" y="83"/>
                        <a:pt x="925" y="0"/>
                        <a:pt x="81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130;p31"/>
                <p:cNvSpPr/>
                <p:nvPr/>
              </p:nvSpPr>
              <p:spPr>
                <a:xfrm>
                  <a:off x="2313175" y="4111100"/>
                  <a:ext cx="149625" cy="10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5" h="4147" extrusionOk="0">
                      <a:moveTo>
                        <a:pt x="5704" y="1"/>
                      </a:moveTo>
                      <a:cubicBezTo>
                        <a:pt x="5630" y="1"/>
                        <a:pt x="5545" y="26"/>
                        <a:pt x="5455" y="78"/>
                      </a:cubicBezTo>
                      <a:lnTo>
                        <a:pt x="531" y="2921"/>
                      </a:lnTo>
                      <a:cubicBezTo>
                        <a:pt x="239" y="3087"/>
                        <a:pt x="1" y="3485"/>
                        <a:pt x="1" y="3801"/>
                      </a:cubicBezTo>
                      <a:cubicBezTo>
                        <a:pt x="1" y="4022"/>
                        <a:pt x="115" y="4147"/>
                        <a:pt x="282" y="4147"/>
                      </a:cubicBezTo>
                      <a:cubicBezTo>
                        <a:pt x="356" y="4147"/>
                        <a:pt x="441" y="4122"/>
                        <a:pt x="531" y="4070"/>
                      </a:cubicBezTo>
                      <a:lnTo>
                        <a:pt x="5455" y="1231"/>
                      </a:lnTo>
                      <a:cubicBezTo>
                        <a:pt x="5747" y="1061"/>
                        <a:pt x="5985" y="663"/>
                        <a:pt x="5985" y="347"/>
                      </a:cubicBezTo>
                      <a:cubicBezTo>
                        <a:pt x="5985" y="126"/>
                        <a:pt x="5871" y="1"/>
                        <a:pt x="5704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131;p31"/>
                <p:cNvSpPr/>
                <p:nvPr/>
              </p:nvSpPr>
              <p:spPr>
                <a:xfrm>
                  <a:off x="3162200" y="3145850"/>
                  <a:ext cx="374175" cy="24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67" h="9969" extrusionOk="0">
                      <a:moveTo>
                        <a:pt x="14671" y="1"/>
                      </a:moveTo>
                      <a:cubicBezTo>
                        <a:pt x="14599" y="1"/>
                        <a:pt x="14518" y="24"/>
                        <a:pt x="14433" y="73"/>
                      </a:cubicBezTo>
                      <a:lnTo>
                        <a:pt x="534" y="8100"/>
                      </a:lnTo>
                      <a:cubicBezTo>
                        <a:pt x="239" y="8270"/>
                        <a:pt x="0" y="8681"/>
                        <a:pt x="0" y="9022"/>
                      </a:cubicBezTo>
                      <a:lnTo>
                        <a:pt x="0" y="9590"/>
                      </a:lnTo>
                      <a:cubicBezTo>
                        <a:pt x="0" y="9830"/>
                        <a:pt x="120" y="9969"/>
                        <a:pt x="294" y="9969"/>
                      </a:cubicBezTo>
                      <a:cubicBezTo>
                        <a:pt x="365" y="9969"/>
                        <a:pt x="446" y="9945"/>
                        <a:pt x="531" y="9896"/>
                      </a:cubicBezTo>
                      <a:lnTo>
                        <a:pt x="14436" y="1804"/>
                      </a:lnTo>
                      <a:cubicBezTo>
                        <a:pt x="14728" y="1634"/>
                        <a:pt x="14967" y="1219"/>
                        <a:pt x="14967" y="883"/>
                      </a:cubicBezTo>
                      <a:lnTo>
                        <a:pt x="14967" y="382"/>
                      </a:lnTo>
                      <a:cubicBezTo>
                        <a:pt x="14967" y="141"/>
                        <a:pt x="14846" y="1"/>
                        <a:pt x="1467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132;p31"/>
                <p:cNvSpPr/>
                <p:nvPr/>
              </p:nvSpPr>
              <p:spPr>
                <a:xfrm>
                  <a:off x="3162200" y="3203375"/>
                  <a:ext cx="424075" cy="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3" h="10484" extrusionOk="0">
                      <a:moveTo>
                        <a:pt x="16679" y="1"/>
                      </a:moveTo>
                      <a:cubicBezTo>
                        <a:pt x="16604" y="1"/>
                        <a:pt x="16519" y="25"/>
                        <a:pt x="16428" y="77"/>
                      </a:cubicBezTo>
                      <a:lnTo>
                        <a:pt x="534" y="9257"/>
                      </a:lnTo>
                      <a:cubicBezTo>
                        <a:pt x="239" y="9423"/>
                        <a:pt x="0" y="9821"/>
                        <a:pt x="0" y="10137"/>
                      </a:cubicBezTo>
                      <a:cubicBezTo>
                        <a:pt x="0" y="10358"/>
                        <a:pt x="114" y="10484"/>
                        <a:pt x="282" y="10484"/>
                      </a:cubicBezTo>
                      <a:cubicBezTo>
                        <a:pt x="357" y="10484"/>
                        <a:pt x="443" y="10459"/>
                        <a:pt x="534" y="10406"/>
                      </a:cubicBezTo>
                      <a:lnTo>
                        <a:pt x="16428" y="1230"/>
                      </a:lnTo>
                      <a:cubicBezTo>
                        <a:pt x="16724" y="1060"/>
                        <a:pt x="16962" y="666"/>
                        <a:pt x="16962" y="346"/>
                      </a:cubicBezTo>
                      <a:cubicBezTo>
                        <a:pt x="16962" y="127"/>
                        <a:pt x="16848" y="1"/>
                        <a:pt x="16679" y="1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133;p31"/>
                <p:cNvSpPr/>
                <p:nvPr/>
              </p:nvSpPr>
              <p:spPr>
                <a:xfrm>
                  <a:off x="3162200" y="3260925"/>
                  <a:ext cx="424075" cy="26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3" h="10485" extrusionOk="0">
                      <a:moveTo>
                        <a:pt x="16679" y="0"/>
                      </a:moveTo>
                      <a:cubicBezTo>
                        <a:pt x="16604" y="0"/>
                        <a:pt x="16519" y="25"/>
                        <a:pt x="16428" y="77"/>
                      </a:cubicBezTo>
                      <a:lnTo>
                        <a:pt x="534" y="9256"/>
                      </a:lnTo>
                      <a:cubicBezTo>
                        <a:pt x="239" y="9426"/>
                        <a:pt x="0" y="9821"/>
                        <a:pt x="0" y="10140"/>
                      </a:cubicBezTo>
                      <a:cubicBezTo>
                        <a:pt x="0" y="10360"/>
                        <a:pt x="115" y="10485"/>
                        <a:pt x="284" y="10485"/>
                      </a:cubicBezTo>
                      <a:cubicBezTo>
                        <a:pt x="359" y="10485"/>
                        <a:pt x="444" y="10460"/>
                        <a:pt x="534" y="10409"/>
                      </a:cubicBezTo>
                      <a:lnTo>
                        <a:pt x="16428" y="1230"/>
                      </a:lnTo>
                      <a:cubicBezTo>
                        <a:pt x="16724" y="1059"/>
                        <a:pt x="16962" y="665"/>
                        <a:pt x="16962" y="345"/>
                      </a:cubicBezTo>
                      <a:cubicBezTo>
                        <a:pt x="16962" y="126"/>
                        <a:pt x="16848" y="0"/>
                        <a:pt x="16679" y="0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134;p31"/>
                <p:cNvSpPr/>
                <p:nvPr/>
              </p:nvSpPr>
              <p:spPr>
                <a:xfrm>
                  <a:off x="3162200" y="3318500"/>
                  <a:ext cx="424075" cy="26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3" h="10485" extrusionOk="0">
                      <a:moveTo>
                        <a:pt x="16678" y="1"/>
                      </a:moveTo>
                      <a:cubicBezTo>
                        <a:pt x="16604" y="1"/>
                        <a:pt x="16518" y="25"/>
                        <a:pt x="16428" y="76"/>
                      </a:cubicBezTo>
                      <a:lnTo>
                        <a:pt x="534" y="9255"/>
                      </a:lnTo>
                      <a:cubicBezTo>
                        <a:pt x="239" y="9425"/>
                        <a:pt x="0" y="9820"/>
                        <a:pt x="0" y="10139"/>
                      </a:cubicBezTo>
                      <a:cubicBezTo>
                        <a:pt x="0" y="10358"/>
                        <a:pt x="115" y="10485"/>
                        <a:pt x="283" y="10485"/>
                      </a:cubicBezTo>
                      <a:cubicBezTo>
                        <a:pt x="358" y="10485"/>
                        <a:pt x="443" y="10460"/>
                        <a:pt x="534" y="10407"/>
                      </a:cubicBezTo>
                      <a:lnTo>
                        <a:pt x="16428" y="1228"/>
                      </a:lnTo>
                      <a:cubicBezTo>
                        <a:pt x="16724" y="1058"/>
                        <a:pt x="16962" y="664"/>
                        <a:pt x="16962" y="348"/>
                      </a:cubicBezTo>
                      <a:cubicBezTo>
                        <a:pt x="16962" y="126"/>
                        <a:pt x="16847" y="1"/>
                        <a:pt x="16678" y="1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135;p31"/>
                <p:cNvSpPr/>
                <p:nvPr/>
              </p:nvSpPr>
              <p:spPr>
                <a:xfrm>
                  <a:off x="3162200" y="3376075"/>
                  <a:ext cx="424075" cy="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3" h="10484" extrusionOk="0">
                      <a:moveTo>
                        <a:pt x="16681" y="1"/>
                      </a:moveTo>
                      <a:cubicBezTo>
                        <a:pt x="16605" y="1"/>
                        <a:pt x="16519" y="25"/>
                        <a:pt x="16428" y="78"/>
                      </a:cubicBezTo>
                      <a:lnTo>
                        <a:pt x="534" y="9254"/>
                      </a:lnTo>
                      <a:cubicBezTo>
                        <a:pt x="239" y="9424"/>
                        <a:pt x="0" y="9818"/>
                        <a:pt x="0" y="10138"/>
                      </a:cubicBezTo>
                      <a:cubicBezTo>
                        <a:pt x="0" y="10359"/>
                        <a:pt x="114" y="10484"/>
                        <a:pt x="282" y="10484"/>
                      </a:cubicBezTo>
                      <a:cubicBezTo>
                        <a:pt x="357" y="10484"/>
                        <a:pt x="443" y="10459"/>
                        <a:pt x="534" y="10406"/>
                      </a:cubicBezTo>
                      <a:lnTo>
                        <a:pt x="16428" y="1230"/>
                      </a:lnTo>
                      <a:cubicBezTo>
                        <a:pt x="16724" y="1060"/>
                        <a:pt x="16962" y="663"/>
                        <a:pt x="16962" y="346"/>
                      </a:cubicBezTo>
                      <a:cubicBezTo>
                        <a:pt x="16962" y="125"/>
                        <a:pt x="16849" y="1"/>
                        <a:pt x="16681" y="1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136;p31"/>
                <p:cNvSpPr/>
                <p:nvPr/>
              </p:nvSpPr>
              <p:spPr>
                <a:xfrm>
                  <a:off x="3162200" y="3433625"/>
                  <a:ext cx="424075" cy="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3" h="10484" extrusionOk="0">
                      <a:moveTo>
                        <a:pt x="16679" y="1"/>
                      </a:moveTo>
                      <a:cubicBezTo>
                        <a:pt x="16604" y="1"/>
                        <a:pt x="16519" y="25"/>
                        <a:pt x="16428" y="78"/>
                      </a:cubicBezTo>
                      <a:lnTo>
                        <a:pt x="534" y="9257"/>
                      </a:lnTo>
                      <a:cubicBezTo>
                        <a:pt x="239" y="9424"/>
                        <a:pt x="0" y="9821"/>
                        <a:pt x="0" y="10138"/>
                      </a:cubicBezTo>
                      <a:cubicBezTo>
                        <a:pt x="0" y="10359"/>
                        <a:pt x="114" y="10483"/>
                        <a:pt x="282" y="10483"/>
                      </a:cubicBezTo>
                      <a:cubicBezTo>
                        <a:pt x="357" y="10483"/>
                        <a:pt x="443" y="10458"/>
                        <a:pt x="534" y="10406"/>
                      </a:cubicBezTo>
                      <a:lnTo>
                        <a:pt x="16428" y="1230"/>
                      </a:lnTo>
                      <a:cubicBezTo>
                        <a:pt x="16724" y="1060"/>
                        <a:pt x="16962" y="666"/>
                        <a:pt x="16962" y="346"/>
                      </a:cubicBezTo>
                      <a:cubicBezTo>
                        <a:pt x="16962" y="127"/>
                        <a:pt x="16848" y="1"/>
                        <a:pt x="16679" y="1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137;p31"/>
                <p:cNvSpPr/>
                <p:nvPr/>
              </p:nvSpPr>
              <p:spPr>
                <a:xfrm>
                  <a:off x="3162200" y="3491175"/>
                  <a:ext cx="424075" cy="26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3" h="10486" extrusionOk="0">
                      <a:moveTo>
                        <a:pt x="16679" y="0"/>
                      </a:moveTo>
                      <a:cubicBezTo>
                        <a:pt x="16604" y="0"/>
                        <a:pt x="16519" y="25"/>
                        <a:pt x="16428" y="77"/>
                      </a:cubicBezTo>
                      <a:lnTo>
                        <a:pt x="534" y="9257"/>
                      </a:lnTo>
                      <a:cubicBezTo>
                        <a:pt x="239" y="9427"/>
                        <a:pt x="0" y="9821"/>
                        <a:pt x="0" y="10141"/>
                      </a:cubicBezTo>
                      <a:cubicBezTo>
                        <a:pt x="0" y="10360"/>
                        <a:pt x="115" y="10486"/>
                        <a:pt x="284" y="10486"/>
                      </a:cubicBezTo>
                      <a:cubicBezTo>
                        <a:pt x="358" y="10486"/>
                        <a:pt x="444" y="10461"/>
                        <a:pt x="534" y="10409"/>
                      </a:cubicBezTo>
                      <a:lnTo>
                        <a:pt x="16428" y="1230"/>
                      </a:lnTo>
                      <a:cubicBezTo>
                        <a:pt x="16724" y="1060"/>
                        <a:pt x="16962" y="665"/>
                        <a:pt x="16962" y="346"/>
                      </a:cubicBezTo>
                      <a:cubicBezTo>
                        <a:pt x="16962" y="127"/>
                        <a:pt x="16848" y="0"/>
                        <a:pt x="16679" y="0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138;p31"/>
                <p:cNvSpPr/>
                <p:nvPr/>
              </p:nvSpPr>
              <p:spPr>
                <a:xfrm>
                  <a:off x="3162200" y="3548775"/>
                  <a:ext cx="424075" cy="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3" h="10484" extrusionOk="0">
                      <a:moveTo>
                        <a:pt x="16681" y="1"/>
                      </a:moveTo>
                      <a:cubicBezTo>
                        <a:pt x="16606" y="1"/>
                        <a:pt x="16520" y="26"/>
                        <a:pt x="16428" y="79"/>
                      </a:cubicBezTo>
                      <a:lnTo>
                        <a:pt x="534" y="9254"/>
                      </a:lnTo>
                      <a:cubicBezTo>
                        <a:pt x="239" y="9424"/>
                        <a:pt x="0" y="9819"/>
                        <a:pt x="0" y="10138"/>
                      </a:cubicBezTo>
                      <a:cubicBezTo>
                        <a:pt x="0" y="10357"/>
                        <a:pt x="115" y="10483"/>
                        <a:pt x="284" y="10483"/>
                      </a:cubicBezTo>
                      <a:cubicBezTo>
                        <a:pt x="358" y="10483"/>
                        <a:pt x="444" y="10459"/>
                        <a:pt x="534" y="10407"/>
                      </a:cubicBezTo>
                      <a:lnTo>
                        <a:pt x="16428" y="1227"/>
                      </a:lnTo>
                      <a:cubicBezTo>
                        <a:pt x="16724" y="1061"/>
                        <a:pt x="16962" y="663"/>
                        <a:pt x="16962" y="347"/>
                      </a:cubicBezTo>
                      <a:cubicBezTo>
                        <a:pt x="16962" y="126"/>
                        <a:pt x="16849" y="1"/>
                        <a:pt x="16681" y="1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139;p31"/>
                <p:cNvSpPr/>
                <p:nvPr/>
              </p:nvSpPr>
              <p:spPr>
                <a:xfrm>
                  <a:off x="3162200" y="3606325"/>
                  <a:ext cx="424075" cy="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3" h="10484" extrusionOk="0">
                      <a:moveTo>
                        <a:pt x="16680" y="0"/>
                      </a:moveTo>
                      <a:cubicBezTo>
                        <a:pt x="16605" y="0"/>
                        <a:pt x="16519" y="25"/>
                        <a:pt x="16428" y="78"/>
                      </a:cubicBezTo>
                      <a:lnTo>
                        <a:pt x="534" y="9254"/>
                      </a:lnTo>
                      <a:cubicBezTo>
                        <a:pt x="239" y="9424"/>
                        <a:pt x="0" y="9822"/>
                        <a:pt x="0" y="10138"/>
                      </a:cubicBezTo>
                      <a:cubicBezTo>
                        <a:pt x="0" y="10359"/>
                        <a:pt x="114" y="10484"/>
                        <a:pt x="282" y="10484"/>
                      </a:cubicBezTo>
                      <a:cubicBezTo>
                        <a:pt x="357" y="10484"/>
                        <a:pt x="443" y="10459"/>
                        <a:pt x="534" y="10407"/>
                      </a:cubicBezTo>
                      <a:lnTo>
                        <a:pt x="16428" y="1230"/>
                      </a:lnTo>
                      <a:cubicBezTo>
                        <a:pt x="16724" y="1061"/>
                        <a:pt x="16962" y="666"/>
                        <a:pt x="16962" y="347"/>
                      </a:cubicBezTo>
                      <a:cubicBezTo>
                        <a:pt x="16962" y="126"/>
                        <a:pt x="16848" y="0"/>
                        <a:pt x="16680" y="0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140;p31"/>
                <p:cNvSpPr/>
                <p:nvPr/>
              </p:nvSpPr>
              <p:spPr>
                <a:xfrm>
                  <a:off x="2563650" y="3390675"/>
                  <a:ext cx="548675" cy="85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7" h="34092" extrusionOk="0">
                      <a:moveTo>
                        <a:pt x="21652" y="1"/>
                      </a:moveTo>
                      <a:cubicBezTo>
                        <a:pt x="21581" y="1"/>
                        <a:pt x="21501" y="24"/>
                        <a:pt x="21416" y="72"/>
                      </a:cubicBezTo>
                      <a:lnTo>
                        <a:pt x="531" y="12131"/>
                      </a:lnTo>
                      <a:cubicBezTo>
                        <a:pt x="239" y="12301"/>
                        <a:pt x="1" y="12712"/>
                        <a:pt x="1" y="13053"/>
                      </a:cubicBezTo>
                      <a:lnTo>
                        <a:pt x="1" y="33713"/>
                      </a:lnTo>
                      <a:cubicBezTo>
                        <a:pt x="1" y="33953"/>
                        <a:pt x="120" y="34092"/>
                        <a:pt x="293" y="34092"/>
                      </a:cubicBezTo>
                      <a:cubicBezTo>
                        <a:pt x="365" y="34092"/>
                        <a:pt x="446" y="34068"/>
                        <a:pt x="531" y="34019"/>
                      </a:cubicBezTo>
                      <a:lnTo>
                        <a:pt x="21416" y="21960"/>
                      </a:lnTo>
                      <a:cubicBezTo>
                        <a:pt x="21709" y="21793"/>
                        <a:pt x="21947" y="21379"/>
                        <a:pt x="21947" y="21042"/>
                      </a:cubicBezTo>
                      <a:lnTo>
                        <a:pt x="21947" y="381"/>
                      </a:lnTo>
                      <a:cubicBezTo>
                        <a:pt x="21947" y="139"/>
                        <a:pt x="21826" y="1"/>
                        <a:pt x="21652" y="1"/>
                      </a:cubicBez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141;p31"/>
                <p:cNvSpPr/>
                <p:nvPr/>
              </p:nvSpPr>
              <p:spPr>
                <a:xfrm>
                  <a:off x="2563650" y="3390675"/>
                  <a:ext cx="548675" cy="85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7" h="34091" extrusionOk="0">
                      <a:moveTo>
                        <a:pt x="21654" y="1"/>
                      </a:moveTo>
                      <a:cubicBezTo>
                        <a:pt x="21583" y="1"/>
                        <a:pt x="21501" y="24"/>
                        <a:pt x="21416" y="72"/>
                      </a:cubicBezTo>
                      <a:lnTo>
                        <a:pt x="531" y="12131"/>
                      </a:lnTo>
                      <a:cubicBezTo>
                        <a:pt x="239" y="12301"/>
                        <a:pt x="1" y="12712"/>
                        <a:pt x="1" y="13053"/>
                      </a:cubicBezTo>
                      <a:lnTo>
                        <a:pt x="1" y="33713"/>
                      </a:lnTo>
                      <a:cubicBezTo>
                        <a:pt x="1" y="33954"/>
                        <a:pt x="120" y="34090"/>
                        <a:pt x="294" y="34090"/>
                      </a:cubicBezTo>
                      <a:cubicBezTo>
                        <a:pt x="365" y="34090"/>
                        <a:pt x="446" y="34070"/>
                        <a:pt x="531" y="34019"/>
                      </a:cubicBezTo>
                      <a:lnTo>
                        <a:pt x="21416" y="21960"/>
                      </a:lnTo>
                      <a:cubicBezTo>
                        <a:pt x="21709" y="21793"/>
                        <a:pt x="21947" y="21379"/>
                        <a:pt x="21947" y="21042"/>
                      </a:cubicBezTo>
                      <a:lnTo>
                        <a:pt x="21947" y="381"/>
                      </a:lnTo>
                      <a:cubicBezTo>
                        <a:pt x="21947" y="140"/>
                        <a:pt x="21827" y="1"/>
                        <a:pt x="21654" y="1"/>
                      </a:cubicBezTo>
                      <a:close/>
                    </a:path>
                  </a:pathLst>
                </a:custGeom>
                <a:solidFill>
                  <a:srgbClr val="D4F8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142;p31"/>
                <p:cNvSpPr/>
                <p:nvPr/>
              </p:nvSpPr>
              <p:spPr>
                <a:xfrm>
                  <a:off x="2563650" y="3685525"/>
                  <a:ext cx="548675" cy="55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7" h="22298" extrusionOk="0">
                      <a:moveTo>
                        <a:pt x="16123" y="0"/>
                      </a:moveTo>
                      <a:lnTo>
                        <a:pt x="12632" y="6175"/>
                      </a:lnTo>
                      <a:lnTo>
                        <a:pt x="15086" y="9353"/>
                      </a:lnTo>
                      <a:lnTo>
                        <a:pt x="6985" y="2373"/>
                      </a:lnTo>
                      <a:lnTo>
                        <a:pt x="1" y="17492"/>
                      </a:lnTo>
                      <a:lnTo>
                        <a:pt x="1" y="21919"/>
                      </a:lnTo>
                      <a:cubicBezTo>
                        <a:pt x="1" y="22159"/>
                        <a:pt x="120" y="22298"/>
                        <a:pt x="293" y="22298"/>
                      </a:cubicBezTo>
                      <a:cubicBezTo>
                        <a:pt x="365" y="22298"/>
                        <a:pt x="446" y="22274"/>
                        <a:pt x="531" y="22225"/>
                      </a:cubicBezTo>
                      <a:lnTo>
                        <a:pt x="21416" y="10166"/>
                      </a:lnTo>
                      <a:cubicBezTo>
                        <a:pt x="21709" y="9999"/>
                        <a:pt x="21947" y="9585"/>
                        <a:pt x="21947" y="9248"/>
                      </a:cubicBezTo>
                      <a:lnTo>
                        <a:pt x="21947" y="5324"/>
                      </a:lnTo>
                      <a:lnTo>
                        <a:pt x="1612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143;p31"/>
                <p:cNvSpPr/>
                <p:nvPr/>
              </p:nvSpPr>
              <p:spPr>
                <a:xfrm>
                  <a:off x="2948275" y="3521225"/>
                  <a:ext cx="78725" cy="10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9" h="4064" extrusionOk="0">
                      <a:moveTo>
                        <a:pt x="2277" y="1"/>
                      </a:moveTo>
                      <a:cubicBezTo>
                        <a:pt x="2066" y="1"/>
                        <a:pt x="1827" y="69"/>
                        <a:pt x="1575" y="214"/>
                      </a:cubicBezTo>
                      <a:cubicBezTo>
                        <a:pt x="704" y="718"/>
                        <a:pt x="1" y="1939"/>
                        <a:pt x="1" y="2941"/>
                      </a:cubicBezTo>
                      <a:cubicBezTo>
                        <a:pt x="1" y="3653"/>
                        <a:pt x="354" y="4063"/>
                        <a:pt x="871" y="4063"/>
                      </a:cubicBezTo>
                      <a:cubicBezTo>
                        <a:pt x="1082" y="4063"/>
                        <a:pt x="1321" y="3994"/>
                        <a:pt x="1575" y="3849"/>
                      </a:cubicBezTo>
                      <a:cubicBezTo>
                        <a:pt x="2444" y="3346"/>
                        <a:pt x="3148" y="2125"/>
                        <a:pt x="3148" y="1123"/>
                      </a:cubicBezTo>
                      <a:cubicBezTo>
                        <a:pt x="3148" y="411"/>
                        <a:pt x="2794" y="1"/>
                        <a:pt x="227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144;p31"/>
                <p:cNvSpPr/>
                <p:nvPr/>
              </p:nvSpPr>
              <p:spPr>
                <a:xfrm>
                  <a:off x="2214425" y="2656275"/>
                  <a:ext cx="1371850" cy="95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74" h="38124" extrusionOk="0">
                      <a:moveTo>
                        <a:pt x="54579" y="0"/>
                      </a:moveTo>
                      <a:cubicBezTo>
                        <a:pt x="54507" y="0"/>
                        <a:pt x="54425" y="24"/>
                        <a:pt x="54339" y="73"/>
                      </a:cubicBezTo>
                      <a:lnTo>
                        <a:pt x="534" y="31141"/>
                      </a:lnTo>
                      <a:cubicBezTo>
                        <a:pt x="238" y="31307"/>
                        <a:pt x="1" y="31722"/>
                        <a:pt x="1" y="32059"/>
                      </a:cubicBezTo>
                      <a:lnTo>
                        <a:pt x="1" y="37743"/>
                      </a:lnTo>
                      <a:cubicBezTo>
                        <a:pt x="1" y="37985"/>
                        <a:pt x="121" y="38124"/>
                        <a:pt x="296" y="38124"/>
                      </a:cubicBezTo>
                      <a:cubicBezTo>
                        <a:pt x="368" y="38124"/>
                        <a:pt x="449" y="38101"/>
                        <a:pt x="534" y="38053"/>
                      </a:cubicBezTo>
                      <a:lnTo>
                        <a:pt x="54339" y="6985"/>
                      </a:lnTo>
                      <a:cubicBezTo>
                        <a:pt x="54635" y="6815"/>
                        <a:pt x="54873" y="6404"/>
                        <a:pt x="54873" y="6064"/>
                      </a:cubicBezTo>
                      <a:lnTo>
                        <a:pt x="54873" y="379"/>
                      </a:lnTo>
                      <a:cubicBezTo>
                        <a:pt x="54873" y="139"/>
                        <a:pt x="54754" y="0"/>
                        <a:pt x="54579" y="0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145;p31"/>
                <p:cNvSpPr/>
                <p:nvPr/>
              </p:nvSpPr>
              <p:spPr>
                <a:xfrm>
                  <a:off x="3087400" y="2772825"/>
                  <a:ext cx="399075" cy="27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63" h="10804" extrusionOk="0">
                      <a:moveTo>
                        <a:pt x="15963" y="1"/>
                      </a:moveTo>
                      <a:lnTo>
                        <a:pt x="320" y="9031"/>
                      </a:lnTo>
                      <a:cubicBezTo>
                        <a:pt x="143" y="9133"/>
                        <a:pt x="0" y="9381"/>
                        <a:pt x="0" y="9585"/>
                      </a:cubicBezTo>
                      <a:lnTo>
                        <a:pt x="0" y="10575"/>
                      </a:lnTo>
                      <a:cubicBezTo>
                        <a:pt x="0" y="10720"/>
                        <a:pt x="73" y="10804"/>
                        <a:pt x="179" y="10804"/>
                      </a:cubicBezTo>
                      <a:cubicBezTo>
                        <a:pt x="221" y="10804"/>
                        <a:pt x="269" y="10790"/>
                        <a:pt x="320" y="10762"/>
                      </a:cubicBezTo>
                      <a:lnTo>
                        <a:pt x="15963" y="1728"/>
                      </a:lnTo>
                      <a:lnTo>
                        <a:pt x="15963" y="1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146;p31"/>
                <p:cNvSpPr/>
                <p:nvPr/>
              </p:nvSpPr>
              <p:spPr>
                <a:xfrm>
                  <a:off x="3486450" y="2747550"/>
                  <a:ext cx="49925" cy="6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" h="2740" extrusionOk="0">
                      <a:moveTo>
                        <a:pt x="1819" y="0"/>
                      </a:moveTo>
                      <a:cubicBezTo>
                        <a:pt x="1776" y="0"/>
                        <a:pt x="1728" y="14"/>
                        <a:pt x="1677" y="43"/>
                      </a:cubicBezTo>
                      <a:lnTo>
                        <a:pt x="1" y="1012"/>
                      </a:lnTo>
                      <a:lnTo>
                        <a:pt x="1" y="2739"/>
                      </a:lnTo>
                      <a:lnTo>
                        <a:pt x="1677" y="1770"/>
                      </a:lnTo>
                      <a:cubicBezTo>
                        <a:pt x="1854" y="1672"/>
                        <a:pt x="1997" y="1423"/>
                        <a:pt x="1997" y="1219"/>
                      </a:cubicBezTo>
                      <a:lnTo>
                        <a:pt x="1997" y="227"/>
                      </a:lnTo>
                      <a:cubicBezTo>
                        <a:pt x="1997" y="84"/>
                        <a:pt x="1924" y="0"/>
                        <a:pt x="181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1147;p31"/>
                <p:cNvSpPr/>
                <p:nvPr/>
              </p:nvSpPr>
              <p:spPr>
                <a:xfrm>
                  <a:off x="3500900" y="2764350"/>
                  <a:ext cx="25800" cy="3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2" h="1255" extrusionOk="0">
                      <a:moveTo>
                        <a:pt x="528" y="139"/>
                      </a:moveTo>
                      <a:cubicBezTo>
                        <a:pt x="545" y="139"/>
                        <a:pt x="562" y="143"/>
                        <a:pt x="579" y="153"/>
                      </a:cubicBezTo>
                      <a:cubicBezTo>
                        <a:pt x="640" y="187"/>
                        <a:pt x="681" y="296"/>
                        <a:pt x="681" y="432"/>
                      </a:cubicBezTo>
                      <a:cubicBezTo>
                        <a:pt x="681" y="694"/>
                        <a:pt x="541" y="993"/>
                        <a:pt x="375" y="1088"/>
                      </a:cubicBezTo>
                      <a:cubicBezTo>
                        <a:pt x="345" y="1106"/>
                        <a:pt x="317" y="1115"/>
                        <a:pt x="292" y="1115"/>
                      </a:cubicBezTo>
                      <a:cubicBezTo>
                        <a:pt x="274" y="1115"/>
                        <a:pt x="257" y="1110"/>
                        <a:pt x="242" y="1102"/>
                      </a:cubicBezTo>
                      <a:cubicBezTo>
                        <a:pt x="178" y="1068"/>
                        <a:pt x="140" y="959"/>
                        <a:pt x="140" y="823"/>
                      </a:cubicBezTo>
                      <a:cubicBezTo>
                        <a:pt x="140" y="561"/>
                        <a:pt x="280" y="262"/>
                        <a:pt x="443" y="167"/>
                      </a:cubicBezTo>
                      <a:cubicBezTo>
                        <a:pt x="473" y="150"/>
                        <a:pt x="504" y="139"/>
                        <a:pt x="528" y="139"/>
                      </a:cubicBezTo>
                      <a:close/>
                      <a:moveTo>
                        <a:pt x="529" y="0"/>
                      </a:moveTo>
                      <a:cubicBezTo>
                        <a:pt x="479" y="0"/>
                        <a:pt x="426" y="15"/>
                        <a:pt x="375" y="45"/>
                      </a:cubicBezTo>
                      <a:cubicBezTo>
                        <a:pt x="164" y="167"/>
                        <a:pt x="0" y="506"/>
                        <a:pt x="0" y="823"/>
                      </a:cubicBezTo>
                      <a:cubicBezTo>
                        <a:pt x="0" y="1013"/>
                        <a:pt x="62" y="1159"/>
                        <a:pt x="171" y="1224"/>
                      </a:cubicBezTo>
                      <a:cubicBezTo>
                        <a:pt x="208" y="1245"/>
                        <a:pt x="249" y="1255"/>
                        <a:pt x="289" y="1255"/>
                      </a:cubicBezTo>
                      <a:cubicBezTo>
                        <a:pt x="341" y="1255"/>
                        <a:pt x="391" y="1238"/>
                        <a:pt x="443" y="1211"/>
                      </a:cubicBezTo>
                      <a:cubicBezTo>
                        <a:pt x="568" y="1136"/>
                        <a:pt x="677" y="983"/>
                        <a:pt x="745" y="806"/>
                      </a:cubicBezTo>
                      <a:lnTo>
                        <a:pt x="932" y="864"/>
                      </a:lnTo>
                      <a:cubicBezTo>
                        <a:pt x="939" y="867"/>
                        <a:pt x="946" y="867"/>
                        <a:pt x="953" y="867"/>
                      </a:cubicBezTo>
                      <a:cubicBezTo>
                        <a:pt x="983" y="867"/>
                        <a:pt x="1011" y="847"/>
                        <a:pt x="1020" y="816"/>
                      </a:cubicBezTo>
                      <a:cubicBezTo>
                        <a:pt x="1031" y="782"/>
                        <a:pt x="1011" y="741"/>
                        <a:pt x="976" y="731"/>
                      </a:cubicBezTo>
                      <a:lnTo>
                        <a:pt x="790" y="674"/>
                      </a:lnTo>
                      <a:cubicBezTo>
                        <a:pt x="807" y="592"/>
                        <a:pt x="816" y="511"/>
                        <a:pt x="816" y="432"/>
                      </a:cubicBezTo>
                      <a:cubicBezTo>
                        <a:pt x="816" y="241"/>
                        <a:pt x="755" y="95"/>
                        <a:pt x="647" y="31"/>
                      </a:cubicBezTo>
                      <a:cubicBezTo>
                        <a:pt x="611" y="11"/>
                        <a:pt x="571" y="0"/>
                        <a:pt x="529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1148;p31"/>
                <p:cNvSpPr/>
                <p:nvPr/>
              </p:nvSpPr>
              <p:spPr>
                <a:xfrm>
                  <a:off x="2563650" y="2857875"/>
                  <a:ext cx="1022625" cy="78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05" h="31211" extrusionOk="0">
                      <a:moveTo>
                        <a:pt x="40610" y="1"/>
                      </a:moveTo>
                      <a:cubicBezTo>
                        <a:pt x="40538" y="1"/>
                        <a:pt x="40457" y="24"/>
                        <a:pt x="40370" y="74"/>
                      </a:cubicBezTo>
                      <a:lnTo>
                        <a:pt x="531" y="23077"/>
                      </a:lnTo>
                      <a:cubicBezTo>
                        <a:pt x="239" y="23243"/>
                        <a:pt x="1" y="23658"/>
                        <a:pt x="1" y="23995"/>
                      </a:cubicBezTo>
                      <a:lnTo>
                        <a:pt x="1" y="30832"/>
                      </a:lnTo>
                      <a:cubicBezTo>
                        <a:pt x="1" y="31072"/>
                        <a:pt x="120" y="31211"/>
                        <a:pt x="293" y="31211"/>
                      </a:cubicBezTo>
                      <a:cubicBezTo>
                        <a:pt x="365" y="31211"/>
                        <a:pt x="446" y="31187"/>
                        <a:pt x="531" y="31137"/>
                      </a:cubicBezTo>
                      <a:lnTo>
                        <a:pt x="40370" y="8138"/>
                      </a:lnTo>
                      <a:cubicBezTo>
                        <a:pt x="40666" y="7968"/>
                        <a:pt x="40904" y="7556"/>
                        <a:pt x="40904" y="7217"/>
                      </a:cubicBezTo>
                      <a:lnTo>
                        <a:pt x="40904" y="380"/>
                      </a:lnTo>
                      <a:cubicBezTo>
                        <a:pt x="40904" y="139"/>
                        <a:pt x="40785" y="1"/>
                        <a:pt x="40610" y="1"/>
                      </a:cubicBezTo>
                      <a:close/>
                    </a:path>
                  </a:pathLst>
                </a:custGeom>
                <a:solidFill>
                  <a:srgbClr val="27DEB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1149;p31"/>
                <p:cNvSpPr/>
                <p:nvPr/>
              </p:nvSpPr>
              <p:spPr>
                <a:xfrm>
                  <a:off x="2563650" y="2857925"/>
                  <a:ext cx="1022625" cy="78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05" h="31211" extrusionOk="0">
                      <a:moveTo>
                        <a:pt x="40608" y="0"/>
                      </a:moveTo>
                      <a:cubicBezTo>
                        <a:pt x="40537" y="0"/>
                        <a:pt x="40456" y="21"/>
                        <a:pt x="40370" y="72"/>
                      </a:cubicBezTo>
                      <a:lnTo>
                        <a:pt x="531" y="23075"/>
                      </a:lnTo>
                      <a:cubicBezTo>
                        <a:pt x="239" y="23241"/>
                        <a:pt x="1" y="23656"/>
                        <a:pt x="1" y="23993"/>
                      </a:cubicBezTo>
                      <a:lnTo>
                        <a:pt x="1" y="30830"/>
                      </a:lnTo>
                      <a:cubicBezTo>
                        <a:pt x="1" y="31071"/>
                        <a:pt x="120" y="31211"/>
                        <a:pt x="294" y="31211"/>
                      </a:cubicBezTo>
                      <a:cubicBezTo>
                        <a:pt x="365" y="31211"/>
                        <a:pt x="446" y="31187"/>
                        <a:pt x="531" y="31135"/>
                      </a:cubicBezTo>
                      <a:lnTo>
                        <a:pt x="40370" y="8136"/>
                      </a:lnTo>
                      <a:cubicBezTo>
                        <a:pt x="40666" y="7966"/>
                        <a:pt x="40904" y="7554"/>
                        <a:pt x="40904" y="7215"/>
                      </a:cubicBezTo>
                      <a:lnTo>
                        <a:pt x="40904" y="378"/>
                      </a:lnTo>
                      <a:cubicBezTo>
                        <a:pt x="40904" y="137"/>
                        <a:pt x="40782" y="0"/>
                        <a:pt x="4060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1150;p31"/>
                <p:cNvSpPr/>
                <p:nvPr/>
              </p:nvSpPr>
              <p:spPr>
                <a:xfrm>
                  <a:off x="2164625" y="2477650"/>
                  <a:ext cx="1471450" cy="93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58" h="37440" extrusionOk="0">
                      <a:moveTo>
                        <a:pt x="58857" y="0"/>
                      </a:moveTo>
                      <a:lnTo>
                        <a:pt x="16958" y="24190"/>
                      </a:lnTo>
                      <a:cubicBezTo>
                        <a:pt x="16878" y="24237"/>
                        <a:pt x="16813" y="24258"/>
                        <a:pt x="16758" y="24258"/>
                      </a:cubicBezTo>
                      <a:cubicBezTo>
                        <a:pt x="16613" y="24258"/>
                        <a:pt x="16535" y="24112"/>
                        <a:pt x="16415" y="23904"/>
                      </a:cubicBezTo>
                      <a:lnTo>
                        <a:pt x="15962" y="23079"/>
                      </a:lnTo>
                      <a:cubicBezTo>
                        <a:pt x="15832" y="22864"/>
                        <a:pt x="15699" y="22779"/>
                        <a:pt x="15553" y="22779"/>
                      </a:cubicBezTo>
                      <a:cubicBezTo>
                        <a:pt x="15448" y="22779"/>
                        <a:pt x="15335" y="22824"/>
                        <a:pt x="15211" y="22895"/>
                      </a:cubicBezTo>
                      <a:lnTo>
                        <a:pt x="2526" y="30222"/>
                      </a:lnTo>
                      <a:cubicBezTo>
                        <a:pt x="2230" y="30388"/>
                        <a:pt x="2111" y="30694"/>
                        <a:pt x="1993" y="31140"/>
                      </a:cubicBezTo>
                      <a:lnTo>
                        <a:pt x="1621" y="32428"/>
                      </a:lnTo>
                      <a:cubicBezTo>
                        <a:pt x="1483" y="32921"/>
                        <a:pt x="1384" y="33179"/>
                        <a:pt x="1091" y="33349"/>
                      </a:cubicBezTo>
                      <a:lnTo>
                        <a:pt x="0" y="33982"/>
                      </a:lnTo>
                      <a:lnTo>
                        <a:pt x="0" y="37440"/>
                      </a:lnTo>
                      <a:lnTo>
                        <a:pt x="58857" y="3462"/>
                      </a:lnTo>
                      <a:lnTo>
                        <a:pt x="58857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1151;p31"/>
                <p:cNvSpPr/>
                <p:nvPr/>
              </p:nvSpPr>
              <p:spPr>
                <a:xfrm>
                  <a:off x="3557000" y="2448925"/>
                  <a:ext cx="33425" cy="4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" h="1728" extrusionOk="0">
                      <a:moveTo>
                        <a:pt x="967" y="1"/>
                      </a:moveTo>
                      <a:cubicBezTo>
                        <a:pt x="877" y="1"/>
                        <a:pt x="775" y="30"/>
                        <a:pt x="667" y="93"/>
                      </a:cubicBezTo>
                      <a:cubicBezTo>
                        <a:pt x="300" y="306"/>
                        <a:pt x="0" y="823"/>
                        <a:pt x="0" y="1251"/>
                      </a:cubicBezTo>
                      <a:cubicBezTo>
                        <a:pt x="0" y="1553"/>
                        <a:pt x="151" y="1728"/>
                        <a:pt x="369" y="1728"/>
                      </a:cubicBezTo>
                      <a:cubicBezTo>
                        <a:pt x="459" y="1728"/>
                        <a:pt x="560" y="1698"/>
                        <a:pt x="667" y="1636"/>
                      </a:cubicBezTo>
                      <a:cubicBezTo>
                        <a:pt x="1037" y="1425"/>
                        <a:pt x="1337" y="905"/>
                        <a:pt x="1337" y="476"/>
                      </a:cubicBezTo>
                      <a:cubicBezTo>
                        <a:pt x="1337" y="175"/>
                        <a:pt x="1186" y="1"/>
                        <a:pt x="96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1152;p31"/>
                <p:cNvSpPr/>
                <p:nvPr/>
              </p:nvSpPr>
              <p:spPr>
                <a:xfrm>
                  <a:off x="3496750" y="2483650"/>
                  <a:ext cx="33500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" h="1729" extrusionOk="0">
                      <a:moveTo>
                        <a:pt x="968" y="0"/>
                      </a:moveTo>
                      <a:cubicBezTo>
                        <a:pt x="878" y="0"/>
                        <a:pt x="777" y="29"/>
                        <a:pt x="670" y="91"/>
                      </a:cubicBezTo>
                      <a:cubicBezTo>
                        <a:pt x="299" y="305"/>
                        <a:pt x="0" y="825"/>
                        <a:pt x="0" y="1249"/>
                      </a:cubicBezTo>
                      <a:cubicBezTo>
                        <a:pt x="0" y="1553"/>
                        <a:pt x="151" y="1729"/>
                        <a:pt x="370" y="1729"/>
                      </a:cubicBezTo>
                      <a:cubicBezTo>
                        <a:pt x="460" y="1729"/>
                        <a:pt x="562" y="1699"/>
                        <a:pt x="670" y="1637"/>
                      </a:cubicBezTo>
                      <a:cubicBezTo>
                        <a:pt x="1037" y="1423"/>
                        <a:pt x="1340" y="903"/>
                        <a:pt x="1340" y="478"/>
                      </a:cubicBezTo>
                      <a:cubicBezTo>
                        <a:pt x="1340" y="174"/>
                        <a:pt x="1187" y="0"/>
                        <a:pt x="9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1153;p31"/>
                <p:cNvSpPr/>
                <p:nvPr/>
              </p:nvSpPr>
              <p:spPr>
                <a:xfrm>
                  <a:off x="3436475" y="2518375"/>
                  <a:ext cx="33525" cy="4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" h="1728" extrusionOk="0">
                      <a:moveTo>
                        <a:pt x="971" y="0"/>
                      </a:moveTo>
                      <a:cubicBezTo>
                        <a:pt x="880" y="0"/>
                        <a:pt x="778" y="30"/>
                        <a:pt x="671" y="92"/>
                      </a:cubicBezTo>
                      <a:cubicBezTo>
                        <a:pt x="300" y="306"/>
                        <a:pt x="1" y="823"/>
                        <a:pt x="1" y="1252"/>
                      </a:cubicBezTo>
                      <a:cubicBezTo>
                        <a:pt x="1" y="1552"/>
                        <a:pt x="151" y="1727"/>
                        <a:pt x="371" y="1727"/>
                      </a:cubicBezTo>
                      <a:cubicBezTo>
                        <a:pt x="461" y="1727"/>
                        <a:pt x="563" y="1698"/>
                        <a:pt x="671" y="1635"/>
                      </a:cubicBezTo>
                      <a:cubicBezTo>
                        <a:pt x="1041" y="1425"/>
                        <a:pt x="1341" y="905"/>
                        <a:pt x="1341" y="476"/>
                      </a:cubicBezTo>
                      <a:cubicBezTo>
                        <a:pt x="1341" y="175"/>
                        <a:pt x="1190" y="0"/>
                        <a:pt x="9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1154;p31"/>
                <p:cNvSpPr/>
                <p:nvPr/>
              </p:nvSpPr>
              <p:spPr>
                <a:xfrm>
                  <a:off x="2198525" y="3326075"/>
                  <a:ext cx="28750" cy="3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443" extrusionOk="0">
                      <a:moveTo>
                        <a:pt x="544" y="0"/>
                      </a:moveTo>
                      <a:cubicBezTo>
                        <a:pt x="521" y="0"/>
                        <a:pt x="497" y="24"/>
                        <a:pt x="477" y="62"/>
                      </a:cubicBezTo>
                      <a:lnTo>
                        <a:pt x="25" y="932"/>
                      </a:lnTo>
                      <a:lnTo>
                        <a:pt x="25" y="936"/>
                      </a:lnTo>
                      <a:cubicBezTo>
                        <a:pt x="17" y="945"/>
                        <a:pt x="14" y="956"/>
                        <a:pt x="11" y="966"/>
                      </a:cubicBezTo>
                      <a:cubicBezTo>
                        <a:pt x="11" y="970"/>
                        <a:pt x="8" y="973"/>
                        <a:pt x="8" y="976"/>
                      </a:cubicBezTo>
                      <a:cubicBezTo>
                        <a:pt x="4" y="993"/>
                        <a:pt x="0" y="1007"/>
                        <a:pt x="0" y="1024"/>
                      </a:cubicBezTo>
                      <a:cubicBezTo>
                        <a:pt x="0" y="1038"/>
                        <a:pt x="4" y="1051"/>
                        <a:pt x="8" y="1061"/>
                      </a:cubicBezTo>
                      <a:cubicBezTo>
                        <a:pt x="8" y="1064"/>
                        <a:pt x="11" y="1064"/>
                        <a:pt x="11" y="1068"/>
                      </a:cubicBezTo>
                      <a:cubicBezTo>
                        <a:pt x="14" y="1075"/>
                        <a:pt x="17" y="1082"/>
                        <a:pt x="25" y="1085"/>
                      </a:cubicBezTo>
                      <a:lnTo>
                        <a:pt x="25" y="1088"/>
                      </a:lnTo>
                      <a:lnTo>
                        <a:pt x="477" y="1435"/>
                      </a:lnTo>
                      <a:cubicBezTo>
                        <a:pt x="483" y="1439"/>
                        <a:pt x="490" y="1442"/>
                        <a:pt x="497" y="1442"/>
                      </a:cubicBezTo>
                      <a:cubicBezTo>
                        <a:pt x="504" y="1442"/>
                        <a:pt x="514" y="1439"/>
                        <a:pt x="521" y="1435"/>
                      </a:cubicBezTo>
                      <a:cubicBezTo>
                        <a:pt x="541" y="1425"/>
                        <a:pt x="558" y="1401"/>
                        <a:pt x="571" y="1370"/>
                      </a:cubicBezTo>
                      <a:cubicBezTo>
                        <a:pt x="596" y="1313"/>
                        <a:pt x="592" y="1251"/>
                        <a:pt x="565" y="1228"/>
                      </a:cubicBezTo>
                      <a:lnTo>
                        <a:pt x="249" y="983"/>
                      </a:lnTo>
                      <a:lnTo>
                        <a:pt x="1081" y="501"/>
                      </a:lnTo>
                      <a:cubicBezTo>
                        <a:pt x="1119" y="480"/>
                        <a:pt x="1150" y="415"/>
                        <a:pt x="1150" y="361"/>
                      </a:cubicBezTo>
                      <a:cubicBezTo>
                        <a:pt x="1150" y="317"/>
                        <a:pt x="1130" y="289"/>
                        <a:pt x="1106" y="289"/>
                      </a:cubicBezTo>
                      <a:cubicBezTo>
                        <a:pt x="1099" y="289"/>
                        <a:pt x="1089" y="289"/>
                        <a:pt x="1081" y="297"/>
                      </a:cubicBezTo>
                      <a:lnTo>
                        <a:pt x="249" y="776"/>
                      </a:lnTo>
                      <a:lnTo>
                        <a:pt x="565" y="164"/>
                      </a:lnTo>
                      <a:cubicBezTo>
                        <a:pt x="592" y="113"/>
                        <a:pt x="596" y="45"/>
                        <a:pt x="571" y="14"/>
                      </a:cubicBezTo>
                      <a:cubicBezTo>
                        <a:pt x="565" y="7"/>
                        <a:pt x="555" y="0"/>
                        <a:pt x="544" y="0"/>
                      </a:cubicBezTo>
                      <a:close/>
                    </a:path>
                  </a:pathLst>
                </a:custGeom>
                <a:solidFill>
                  <a:srgbClr val="95A0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1155;p31"/>
                <p:cNvSpPr/>
                <p:nvPr/>
              </p:nvSpPr>
              <p:spPr>
                <a:xfrm>
                  <a:off x="2241275" y="3299900"/>
                  <a:ext cx="287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1439" extrusionOk="0">
                      <a:moveTo>
                        <a:pt x="653" y="1"/>
                      </a:moveTo>
                      <a:cubicBezTo>
                        <a:pt x="630" y="1"/>
                        <a:pt x="599" y="28"/>
                        <a:pt x="579" y="72"/>
                      </a:cubicBezTo>
                      <a:cubicBezTo>
                        <a:pt x="555" y="126"/>
                        <a:pt x="559" y="191"/>
                        <a:pt x="586" y="214"/>
                      </a:cubicBezTo>
                      <a:lnTo>
                        <a:pt x="905" y="456"/>
                      </a:lnTo>
                      <a:lnTo>
                        <a:pt x="69" y="939"/>
                      </a:lnTo>
                      <a:cubicBezTo>
                        <a:pt x="31" y="963"/>
                        <a:pt x="0" y="1024"/>
                        <a:pt x="0" y="1082"/>
                      </a:cubicBezTo>
                      <a:cubicBezTo>
                        <a:pt x="0" y="1126"/>
                        <a:pt x="21" y="1153"/>
                        <a:pt x="45" y="1153"/>
                      </a:cubicBezTo>
                      <a:cubicBezTo>
                        <a:pt x="52" y="1153"/>
                        <a:pt x="62" y="1149"/>
                        <a:pt x="69" y="1146"/>
                      </a:cubicBezTo>
                      <a:lnTo>
                        <a:pt x="905" y="663"/>
                      </a:lnTo>
                      <a:lnTo>
                        <a:pt x="586" y="1275"/>
                      </a:lnTo>
                      <a:cubicBezTo>
                        <a:pt x="559" y="1330"/>
                        <a:pt x="555" y="1398"/>
                        <a:pt x="579" y="1425"/>
                      </a:cubicBezTo>
                      <a:cubicBezTo>
                        <a:pt x="586" y="1435"/>
                        <a:pt x="595" y="1438"/>
                        <a:pt x="606" y="1438"/>
                      </a:cubicBezTo>
                      <a:cubicBezTo>
                        <a:pt x="612" y="1438"/>
                        <a:pt x="623" y="1438"/>
                        <a:pt x="630" y="1432"/>
                      </a:cubicBezTo>
                      <a:cubicBezTo>
                        <a:pt x="647" y="1421"/>
                        <a:pt x="661" y="1405"/>
                        <a:pt x="674" y="1380"/>
                      </a:cubicBezTo>
                      <a:lnTo>
                        <a:pt x="1126" y="511"/>
                      </a:lnTo>
                      <a:lnTo>
                        <a:pt x="1130" y="507"/>
                      </a:lnTo>
                      <a:cubicBezTo>
                        <a:pt x="1133" y="497"/>
                        <a:pt x="1136" y="487"/>
                        <a:pt x="1140" y="473"/>
                      </a:cubicBezTo>
                      <a:cubicBezTo>
                        <a:pt x="1143" y="470"/>
                        <a:pt x="1143" y="467"/>
                        <a:pt x="1143" y="462"/>
                      </a:cubicBezTo>
                      <a:cubicBezTo>
                        <a:pt x="1146" y="449"/>
                        <a:pt x="1150" y="432"/>
                        <a:pt x="1150" y="418"/>
                      </a:cubicBezTo>
                      <a:cubicBezTo>
                        <a:pt x="1150" y="405"/>
                        <a:pt x="1146" y="391"/>
                        <a:pt x="1143" y="381"/>
                      </a:cubicBezTo>
                      <a:cubicBezTo>
                        <a:pt x="1143" y="378"/>
                        <a:pt x="1143" y="378"/>
                        <a:pt x="1140" y="374"/>
                      </a:cubicBezTo>
                      <a:cubicBezTo>
                        <a:pt x="1136" y="368"/>
                        <a:pt x="1133" y="360"/>
                        <a:pt x="1130" y="357"/>
                      </a:cubicBezTo>
                      <a:lnTo>
                        <a:pt x="1126" y="354"/>
                      </a:lnTo>
                      <a:lnTo>
                        <a:pt x="674" y="7"/>
                      </a:lnTo>
                      <a:cubicBezTo>
                        <a:pt x="667" y="1"/>
                        <a:pt x="661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95A0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1156;p31"/>
                <p:cNvSpPr/>
                <p:nvPr/>
              </p:nvSpPr>
              <p:spPr>
                <a:xfrm>
                  <a:off x="2286850" y="3262400"/>
                  <a:ext cx="25925" cy="5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2065" extrusionOk="0">
                      <a:moveTo>
                        <a:pt x="959" y="1"/>
                      </a:moveTo>
                      <a:cubicBezTo>
                        <a:pt x="945" y="1"/>
                        <a:pt x="925" y="18"/>
                        <a:pt x="914" y="45"/>
                      </a:cubicBezTo>
                      <a:lnTo>
                        <a:pt x="799" y="327"/>
                      </a:lnTo>
                      <a:cubicBezTo>
                        <a:pt x="789" y="324"/>
                        <a:pt x="779" y="324"/>
                        <a:pt x="768" y="324"/>
                      </a:cubicBezTo>
                      <a:cubicBezTo>
                        <a:pt x="581" y="324"/>
                        <a:pt x="360" y="511"/>
                        <a:pt x="208" y="834"/>
                      </a:cubicBezTo>
                      <a:cubicBezTo>
                        <a:pt x="0" y="1269"/>
                        <a:pt x="0" y="1789"/>
                        <a:pt x="208" y="1987"/>
                      </a:cubicBezTo>
                      <a:cubicBezTo>
                        <a:pt x="261" y="2041"/>
                        <a:pt x="327" y="2064"/>
                        <a:pt x="398" y="2064"/>
                      </a:cubicBezTo>
                      <a:cubicBezTo>
                        <a:pt x="456" y="2064"/>
                        <a:pt x="520" y="2048"/>
                        <a:pt x="585" y="2011"/>
                      </a:cubicBezTo>
                      <a:cubicBezTo>
                        <a:pt x="718" y="1932"/>
                        <a:pt x="853" y="1772"/>
                        <a:pt x="959" y="1554"/>
                      </a:cubicBezTo>
                      <a:cubicBezTo>
                        <a:pt x="986" y="1501"/>
                        <a:pt x="986" y="1432"/>
                        <a:pt x="959" y="1408"/>
                      </a:cubicBezTo>
                      <a:cubicBezTo>
                        <a:pt x="952" y="1402"/>
                        <a:pt x="942" y="1399"/>
                        <a:pt x="935" y="1399"/>
                      </a:cubicBezTo>
                      <a:cubicBezTo>
                        <a:pt x="911" y="1399"/>
                        <a:pt x="884" y="1422"/>
                        <a:pt x="864" y="1463"/>
                      </a:cubicBezTo>
                      <a:cubicBezTo>
                        <a:pt x="751" y="1701"/>
                        <a:pt x="585" y="1844"/>
                        <a:pt x="442" y="1844"/>
                      </a:cubicBezTo>
                      <a:cubicBezTo>
                        <a:pt x="391" y="1844"/>
                        <a:pt x="343" y="1827"/>
                        <a:pt x="302" y="1786"/>
                      </a:cubicBezTo>
                      <a:cubicBezTo>
                        <a:pt x="150" y="1636"/>
                        <a:pt x="150" y="1253"/>
                        <a:pt x="302" y="926"/>
                      </a:cubicBezTo>
                      <a:cubicBezTo>
                        <a:pt x="412" y="691"/>
                        <a:pt x="571" y="555"/>
                        <a:pt x="710" y="545"/>
                      </a:cubicBezTo>
                      <a:lnTo>
                        <a:pt x="710" y="545"/>
                      </a:lnTo>
                      <a:lnTo>
                        <a:pt x="622" y="756"/>
                      </a:lnTo>
                      <a:cubicBezTo>
                        <a:pt x="605" y="804"/>
                        <a:pt x="616" y="845"/>
                        <a:pt x="639" y="845"/>
                      </a:cubicBezTo>
                      <a:cubicBezTo>
                        <a:pt x="646" y="845"/>
                        <a:pt x="649" y="845"/>
                        <a:pt x="656" y="840"/>
                      </a:cubicBezTo>
                      <a:lnTo>
                        <a:pt x="996" y="616"/>
                      </a:lnTo>
                      <a:cubicBezTo>
                        <a:pt x="1020" y="603"/>
                        <a:pt x="1037" y="559"/>
                        <a:pt x="1033" y="525"/>
                      </a:cubicBezTo>
                      <a:lnTo>
                        <a:pt x="986" y="35"/>
                      </a:lnTo>
                      <a:cubicBezTo>
                        <a:pt x="983" y="11"/>
                        <a:pt x="972" y="1"/>
                        <a:pt x="959" y="1"/>
                      </a:cubicBezTo>
                      <a:close/>
                    </a:path>
                  </a:pathLst>
                </a:custGeom>
                <a:solidFill>
                  <a:srgbClr val="95A0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1157;p31"/>
                <p:cNvSpPr/>
                <p:nvPr/>
              </p:nvSpPr>
              <p:spPr>
                <a:xfrm>
                  <a:off x="2520750" y="3068025"/>
                  <a:ext cx="23550" cy="4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1868" extrusionOk="0">
                      <a:moveTo>
                        <a:pt x="871" y="1"/>
                      </a:moveTo>
                      <a:cubicBezTo>
                        <a:pt x="840" y="1"/>
                        <a:pt x="803" y="35"/>
                        <a:pt x="775" y="89"/>
                      </a:cubicBezTo>
                      <a:lnTo>
                        <a:pt x="469" y="735"/>
                      </a:lnTo>
                      <a:lnTo>
                        <a:pt x="166" y="440"/>
                      </a:lnTo>
                      <a:cubicBezTo>
                        <a:pt x="157" y="432"/>
                        <a:pt x="146" y="426"/>
                        <a:pt x="133" y="426"/>
                      </a:cubicBezTo>
                      <a:cubicBezTo>
                        <a:pt x="102" y="426"/>
                        <a:pt x="61" y="460"/>
                        <a:pt x="34" y="517"/>
                      </a:cubicBezTo>
                      <a:cubicBezTo>
                        <a:pt x="0" y="592"/>
                        <a:pt x="0" y="680"/>
                        <a:pt x="34" y="718"/>
                      </a:cubicBezTo>
                      <a:lnTo>
                        <a:pt x="340" y="1011"/>
                      </a:lnTo>
                      <a:lnTo>
                        <a:pt x="34" y="1653"/>
                      </a:lnTo>
                      <a:cubicBezTo>
                        <a:pt x="0" y="1731"/>
                        <a:pt x="0" y="1819"/>
                        <a:pt x="34" y="1854"/>
                      </a:cubicBezTo>
                      <a:cubicBezTo>
                        <a:pt x="44" y="1863"/>
                        <a:pt x="58" y="1868"/>
                        <a:pt x="69" y="1868"/>
                      </a:cubicBezTo>
                      <a:cubicBezTo>
                        <a:pt x="78" y="1868"/>
                        <a:pt x="89" y="1863"/>
                        <a:pt x="102" y="1857"/>
                      </a:cubicBezTo>
                      <a:cubicBezTo>
                        <a:pt x="126" y="1843"/>
                        <a:pt x="150" y="1816"/>
                        <a:pt x="166" y="1779"/>
                      </a:cubicBezTo>
                      <a:lnTo>
                        <a:pt x="469" y="1136"/>
                      </a:lnTo>
                      <a:lnTo>
                        <a:pt x="775" y="1429"/>
                      </a:lnTo>
                      <a:cubicBezTo>
                        <a:pt x="786" y="1435"/>
                        <a:pt x="796" y="1442"/>
                        <a:pt x="806" y="1442"/>
                      </a:cubicBezTo>
                      <a:cubicBezTo>
                        <a:pt x="816" y="1442"/>
                        <a:pt x="830" y="1439"/>
                        <a:pt x="840" y="1432"/>
                      </a:cubicBezTo>
                      <a:cubicBezTo>
                        <a:pt x="864" y="1419"/>
                        <a:pt x="888" y="1391"/>
                        <a:pt x="905" y="1353"/>
                      </a:cubicBezTo>
                      <a:cubicBezTo>
                        <a:pt x="942" y="1276"/>
                        <a:pt x="942" y="1187"/>
                        <a:pt x="905" y="1154"/>
                      </a:cubicBezTo>
                      <a:lnTo>
                        <a:pt x="602" y="857"/>
                      </a:lnTo>
                      <a:lnTo>
                        <a:pt x="905" y="215"/>
                      </a:lnTo>
                      <a:cubicBezTo>
                        <a:pt x="942" y="140"/>
                        <a:pt x="942" y="48"/>
                        <a:pt x="905" y="15"/>
                      </a:cubicBezTo>
                      <a:cubicBezTo>
                        <a:pt x="894" y="4"/>
                        <a:pt x="885" y="1"/>
                        <a:pt x="871" y="1"/>
                      </a:cubicBezTo>
                      <a:close/>
                    </a:path>
                  </a:pathLst>
                </a:custGeom>
                <a:solidFill>
                  <a:srgbClr val="95A0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1158;p31"/>
                <p:cNvSpPr/>
                <p:nvPr/>
              </p:nvSpPr>
              <p:spPr>
                <a:xfrm>
                  <a:off x="2339100" y="2541450"/>
                  <a:ext cx="1222175" cy="75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87" h="30045" extrusionOk="0">
                      <a:moveTo>
                        <a:pt x="48591" y="1"/>
                      </a:moveTo>
                      <a:cubicBezTo>
                        <a:pt x="48519" y="1"/>
                        <a:pt x="48438" y="24"/>
                        <a:pt x="48352" y="73"/>
                      </a:cubicBezTo>
                      <a:lnTo>
                        <a:pt x="534" y="27670"/>
                      </a:lnTo>
                      <a:cubicBezTo>
                        <a:pt x="239" y="27839"/>
                        <a:pt x="1" y="28251"/>
                        <a:pt x="1" y="28591"/>
                      </a:cubicBezTo>
                      <a:lnTo>
                        <a:pt x="1" y="29665"/>
                      </a:lnTo>
                      <a:cubicBezTo>
                        <a:pt x="1" y="29906"/>
                        <a:pt x="120" y="30044"/>
                        <a:pt x="295" y="30044"/>
                      </a:cubicBezTo>
                      <a:cubicBezTo>
                        <a:pt x="367" y="30044"/>
                        <a:pt x="448" y="30021"/>
                        <a:pt x="534" y="29971"/>
                      </a:cubicBezTo>
                      <a:lnTo>
                        <a:pt x="48352" y="2378"/>
                      </a:lnTo>
                      <a:cubicBezTo>
                        <a:pt x="48649" y="2209"/>
                        <a:pt x="48887" y="1797"/>
                        <a:pt x="48887" y="1457"/>
                      </a:cubicBezTo>
                      <a:lnTo>
                        <a:pt x="48887" y="382"/>
                      </a:lnTo>
                      <a:cubicBezTo>
                        <a:pt x="48887" y="141"/>
                        <a:pt x="48767" y="1"/>
                        <a:pt x="48591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1159;p31"/>
                <p:cNvSpPr/>
                <p:nvPr/>
              </p:nvSpPr>
              <p:spPr>
                <a:xfrm>
                  <a:off x="3523600" y="2556875"/>
                  <a:ext cx="30625" cy="4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1759" extrusionOk="0">
                      <a:moveTo>
                        <a:pt x="633" y="10"/>
                      </a:moveTo>
                      <a:cubicBezTo>
                        <a:pt x="643" y="10"/>
                        <a:pt x="653" y="18"/>
                        <a:pt x="660" y="27"/>
                      </a:cubicBezTo>
                      <a:lnTo>
                        <a:pt x="799" y="324"/>
                      </a:lnTo>
                      <a:cubicBezTo>
                        <a:pt x="806" y="340"/>
                        <a:pt x="817" y="348"/>
                        <a:pt x="831" y="348"/>
                      </a:cubicBezTo>
                      <a:cubicBezTo>
                        <a:pt x="837" y="348"/>
                        <a:pt x="843" y="347"/>
                        <a:pt x="850" y="344"/>
                      </a:cubicBezTo>
                      <a:lnTo>
                        <a:pt x="1163" y="225"/>
                      </a:lnTo>
                      <a:cubicBezTo>
                        <a:pt x="1168" y="224"/>
                        <a:pt x="1173" y="223"/>
                        <a:pt x="1177" y="223"/>
                      </a:cubicBezTo>
                      <a:cubicBezTo>
                        <a:pt x="1184" y="223"/>
                        <a:pt x="1191" y="225"/>
                        <a:pt x="1197" y="231"/>
                      </a:cubicBezTo>
                      <a:cubicBezTo>
                        <a:pt x="1211" y="249"/>
                        <a:pt x="1214" y="293"/>
                        <a:pt x="1190" y="337"/>
                      </a:cubicBezTo>
                      <a:lnTo>
                        <a:pt x="963" y="762"/>
                      </a:lnTo>
                      <a:cubicBezTo>
                        <a:pt x="949" y="789"/>
                        <a:pt x="942" y="820"/>
                        <a:pt x="946" y="843"/>
                      </a:cubicBezTo>
                      <a:lnTo>
                        <a:pt x="1000" y="1228"/>
                      </a:lnTo>
                      <a:cubicBezTo>
                        <a:pt x="1003" y="1268"/>
                        <a:pt x="983" y="1316"/>
                        <a:pt x="959" y="1339"/>
                      </a:cubicBezTo>
                      <a:cubicBezTo>
                        <a:pt x="946" y="1353"/>
                        <a:pt x="932" y="1360"/>
                        <a:pt x="919" y="1360"/>
                      </a:cubicBezTo>
                      <a:lnTo>
                        <a:pt x="640" y="1323"/>
                      </a:lnTo>
                      <a:cubicBezTo>
                        <a:pt x="619" y="1323"/>
                        <a:pt x="595" y="1336"/>
                        <a:pt x="578" y="1360"/>
                      </a:cubicBezTo>
                      <a:lnTo>
                        <a:pt x="296" y="1717"/>
                      </a:lnTo>
                      <a:cubicBezTo>
                        <a:pt x="282" y="1736"/>
                        <a:pt x="265" y="1746"/>
                        <a:pt x="250" y="1746"/>
                      </a:cubicBezTo>
                      <a:cubicBezTo>
                        <a:pt x="246" y="1746"/>
                        <a:pt x="242" y="1746"/>
                        <a:pt x="238" y="1744"/>
                      </a:cubicBezTo>
                      <a:cubicBezTo>
                        <a:pt x="225" y="1738"/>
                        <a:pt x="214" y="1714"/>
                        <a:pt x="218" y="1686"/>
                      </a:cubicBezTo>
                      <a:lnTo>
                        <a:pt x="272" y="1242"/>
                      </a:lnTo>
                      <a:cubicBezTo>
                        <a:pt x="276" y="1211"/>
                        <a:pt x="269" y="1184"/>
                        <a:pt x="252" y="1173"/>
                      </a:cubicBezTo>
                      <a:lnTo>
                        <a:pt x="28" y="1010"/>
                      </a:lnTo>
                      <a:cubicBezTo>
                        <a:pt x="18" y="1003"/>
                        <a:pt x="10" y="989"/>
                        <a:pt x="10" y="969"/>
                      </a:cubicBezTo>
                      <a:cubicBezTo>
                        <a:pt x="10" y="931"/>
                        <a:pt x="31" y="884"/>
                        <a:pt x="62" y="860"/>
                      </a:cubicBezTo>
                      <a:lnTo>
                        <a:pt x="374" y="622"/>
                      </a:lnTo>
                      <a:cubicBezTo>
                        <a:pt x="395" y="605"/>
                        <a:pt x="412" y="578"/>
                        <a:pt x="418" y="548"/>
                      </a:cubicBezTo>
                      <a:lnTo>
                        <a:pt x="561" y="89"/>
                      </a:lnTo>
                      <a:cubicBezTo>
                        <a:pt x="575" y="41"/>
                        <a:pt x="609" y="10"/>
                        <a:pt x="633" y="10"/>
                      </a:cubicBezTo>
                      <a:close/>
                      <a:moveTo>
                        <a:pt x="630" y="0"/>
                      </a:moveTo>
                      <a:cubicBezTo>
                        <a:pt x="599" y="4"/>
                        <a:pt x="564" y="38"/>
                        <a:pt x="551" y="89"/>
                      </a:cubicBezTo>
                      <a:lnTo>
                        <a:pt x="412" y="544"/>
                      </a:lnTo>
                      <a:cubicBezTo>
                        <a:pt x="401" y="572"/>
                        <a:pt x="385" y="599"/>
                        <a:pt x="368" y="612"/>
                      </a:cubicBezTo>
                      <a:lnTo>
                        <a:pt x="54" y="854"/>
                      </a:lnTo>
                      <a:cubicBezTo>
                        <a:pt x="18" y="881"/>
                        <a:pt x="1" y="931"/>
                        <a:pt x="1" y="969"/>
                      </a:cubicBezTo>
                      <a:cubicBezTo>
                        <a:pt x="1" y="993"/>
                        <a:pt x="7" y="1010"/>
                        <a:pt x="21" y="1020"/>
                      </a:cubicBezTo>
                      <a:lnTo>
                        <a:pt x="249" y="1184"/>
                      </a:lnTo>
                      <a:cubicBezTo>
                        <a:pt x="258" y="1190"/>
                        <a:pt x="266" y="1211"/>
                        <a:pt x="263" y="1237"/>
                      </a:cubicBezTo>
                      <a:lnTo>
                        <a:pt x="208" y="1683"/>
                      </a:lnTo>
                      <a:cubicBezTo>
                        <a:pt x="205" y="1721"/>
                        <a:pt x="214" y="1744"/>
                        <a:pt x="235" y="1755"/>
                      </a:cubicBezTo>
                      <a:cubicBezTo>
                        <a:pt x="238" y="1755"/>
                        <a:pt x="245" y="1758"/>
                        <a:pt x="249" y="1758"/>
                      </a:cubicBezTo>
                      <a:cubicBezTo>
                        <a:pt x="269" y="1758"/>
                        <a:pt x="289" y="1744"/>
                        <a:pt x="307" y="1721"/>
                      </a:cubicBezTo>
                      <a:lnTo>
                        <a:pt x="585" y="1364"/>
                      </a:lnTo>
                      <a:cubicBezTo>
                        <a:pt x="602" y="1344"/>
                        <a:pt x="622" y="1333"/>
                        <a:pt x="636" y="1333"/>
                      </a:cubicBezTo>
                      <a:lnTo>
                        <a:pt x="915" y="1370"/>
                      </a:lnTo>
                      <a:cubicBezTo>
                        <a:pt x="932" y="1370"/>
                        <a:pt x="949" y="1364"/>
                        <a:pt x="966" y="1347"/>
                      </a:cubicBezTo>
                      <a:cubicBezTo>
                        <a:pt x="993" y="1319"/>
                        <a:pt x="1017" y="1272"/>
                        <a:pt x="1010" y="1228"/>
                      </a:cubicBezTo>
                      <a:lnTo>
                        <a:pt x="956" y="843"/>
                      </a:lnTo>
                      <a:cubicBezTo>
                        <a:pt x="952" y="820"/>
                        <a:pt x="959" y="793"/>
                        <a:pt x="972" y="765"/>
                      </a:cubicBezTo>
                      <a:lnTo>
                        <a:pt x="1201" y="340"/>
                      </a:lnTo>
                      <a:cubicBezTo>
                        <a:pt x="1221" y="296"/>
                        <a:pt x="1225" y="249"/>
                        <a:pt x="1204" y="225"/>
                      </a:cubicBezTo>
                      <a:cubicBezTo>
                        <a:pt x="1197" y="216"/>
                        <a:pt x="1187" y="211"/>
                        <a:pt x="1176" y="211"/>
                      </a:cubicBezTo>
                      <a:cubicBezTo>
                        <a:pt x="1171" y="211"/>
                        <a:pt x="1165" y="212"/>
                        <a:pt x="1160" y="214"/>
                      </a:cubicBezTo>
                      <a:lnTo>
                        <a:pt x="847" y="337"/>
                      </a:lnTo>
                      <a:cubicBezTo>
                        <a:pt x="842" y="339"/>
                        <a:pt x="838" y="339"/>
                        <a:pt x="834" y="339"/>
                      </a:cubicBezTo>
                      <a:cubicBezTo>
                        <a:pt x="823" y="339"/>
                        <a:pt x="814" y="332"/>
                        <a:pt x="806" y="320"/>
                      </a:cubicBezTo>
                      <a:lnTo>
                        <a:pt x="666" y="24"/>
                      </a:lnTo>
                      <a:cubicBezTo>
                        <a:pt x="660" y="7"/>
                        <a:pt x="646" y="0"/>
                        <a:pt x="630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1160;p31"/>
                <p:cNvSpPr/>
                <p:nvPr/>
              </p:nvSpPr>
              <p:spPr>
                <a:xfrm>
                  <a:off x="3571625" y="2509175"/>
                  <a:ext cx="47950" cy="3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8" h="1236" extrusionOk="0">
                      <a:moveTo>
                        <a:pt x="1707" y="1"/>
                      </a:moveTo>
                      <a:cubicBezTo>
                        <a:pt x="1676" y="1"/>
                        <a:pt x="1646" y="11"/>
                        <a:pt x="1615" y="24"/>
                      </a:cubicBezTo>
                      <a:lnTo>
                        <a:pt x="120" y="892"/>
                      </a:lnTo>
                      <a:cubicBezTo>
                        <a:pt x="31" y="942"/>
                        <a:pt x="0" y="1055"/>
                        <a:pt x="51" y="1143"/>
                      </a:cubicBezTo>
                      <a:cubicBezTo>
                        <a:pt x="85" y="1201"/>
                        <a:pt x="146" y="1235"/>
                        <a:pt x="211" y="1235"/>
                      </a:cubicBezTo>
                      <a:cubicBezTo>
                        <a:pt x="242" y="1235"/>
                        <a:pt x="275" y="1225"/>
                        <a:pt x="303" y="1208"/>
                      </a:cubicBezTo>
                      <a:lnTo>
                        <a:pt x="1799" y="344"/>
                      </a:lnTo>
                      <a:cubicBezTo>
                        <a:pt x="1887" y="294"/>
                        <a:pt x="1918" y="181"/>
                        <a:pt x="1866" y="93"/>
                      </a:cubicBezTo>
                      <a:cubicBezTo>
                        <a:pt x="1833" y="35"/>
                        <a:pt x="1772" y="1"/>
                        <a:pt x="1707" y="1"/>
                      </a:cubicBezTo>
                      <a:close/>
                    </a:path>
                  </a:pathLst>
                </a:custGeom>
                <a:solidFill>
                  <a:srgbClr val="95A0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1161;p31"/>
                <p:cNvSpPr/>
                <p:nvPr/>
              </p:nvSpPr>
              <p:spPr>
                <a:xfrm>
                  <a:off x="3571625" y="2530775"/>
                  <a:ext cx="47950" cy="3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8" h="1235" extrusionOk="0">
                      <a:moveTo>
                        <a:pt x="1707" y="1"/>
                      </a:moveTo>
                      <a:cubicBezTo>
                        <a:pt x="1676" y="1"/>
                        <a:pt x="1646" y="11"/>
                        <a:pt x="1615" y="28"/>
                      </a:cubicBezTo>
                      <a:lnTo>
                        <a:pt x="120" y="891"/>
                      </a:lnTo>
                      <a:cubicBezTo>
                        <a:pt x="31" y="942"/>
                        <a:pt x="0" y="1054"/>
                        <a:pt x="51" y="1143"/>
                      </a:cubicBezTo>
                      <a:cubicBezTo>
                        <a:pt x="85" y="1200"/>
                        <a:pt x="146" y="1235"/>
                        <a:pt x="211" y="1235"/>
                      </a:cubicBezTo>
                      <a:cubicBezTo>
                        <a:pt x="242" y="1235"/>
                        <a:pt x="275" y="1228"/>
                        <a:pt x="303" y="1211"/>
                      </a:cubicBezTo>
                      <a:lnTo>
                        <a:pt x="1799" y="344"/>
                      </a:lnTo>
                      <a:cubicBezTo>
                        <a:pt x="1887" y="296"/>
                        <a:pt x="1918" y="180"/>
                        <a:pt x="1866" y="92"/>
                      </a:cubicBezTo>
                      <a:cubicBezTo>
                        <a:pt x="1833" y="34"/>
                        <a:pt x="1772" y="1"/>
                        <a:pt x="1707" y="1"/>
                      </a:cubicBezTo>
                      <a:close/>
                    </a:path>
                  </a:pathLst>
                </a:custGeom>
                <a:solidFill>
                  <a:srgbClr val="95A0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1162;p31"/>
                <p:cNvSpPr/>
                <p:nvPr/>
              </p:nvSpPr>
              <p:spPr>
                <a:xfrm>
                  <a:off x="3571625" y="2552450"/>
                  <a:ext cx="47950" cy="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8" h="1231" extrusionOk="0">
                      <a:moveTo>
                        <a:pt x="1707" y="0"/>
                      </a:moveTo>
                      <a:cubicBezTo>
                        <a:pt x="1676" y="0"/>
                        <a:pt x="1646" y="7"/>
                        <a:pt x="1615" y="24"/>
                      </a:cubicBezTo>
                      <a:lnTo>
                        <a:pt x="120" y="888"/>
                      </a:lnTo>
                      <a:cubicBezTo>
                        <a:pt x="31" y="939"/>
                        <a:pt x="0" y="1051"/>
                        <a:pt x="51" y="1139"/>
                      </a:cubicBezTo>
                      <a:cubicBezTo>
                        <a:pt x="85" y="1197"/>
                        <a:pt x="146" y="1231"/>
                        <a:pt x="211" y="1231"/>
                      </a:cubicBezTo>
                      <a:cubicBezTo>
                        <a:pt x="242" y="1231"/>
                        <a:pt x="275" y="1224"/>
                        <a:pt x="303" y="1207"/>
                      </a:cubicBezTo>
                      <a:lnTo>
                        <a:pt x="1799" y="344"/>
                      </a:lnTo>
                      <a:cubicBezTo>
                        <a:pt x="1887" y="293"/>
                        <a:pt x="1918" y="181"/>
                        <a:pt x="1866" y="93"/>
                      </a:cubicBezTo>
                      <a:cubicBezTo>
                        <a:pt x="1833" y="31"/>
                        <a:pt x="1772" y="0"/>
                        <a:pt x="1707" y="0"/>
                      </a:cubicBezTo>
                      <a:close/>
                    </a:path>
                  </a:pathLst>
                </a:custGeom>
                <a:solidFill>
                  <a:srgbClr val="95A0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1163;p31"/>
                <p:cNvSpPr/>
                <p:nvPr/>
              </p:nvSpPr>
              <p:spPr>
                <a:xfrm>
                  <a:off x="2139625" y="3312825"/>
                  <a:ext cx="25025" cy="10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4033" extrusionOk="0">
                      <a:moveTo>
                        <a:pt x="1" y="0"/>
                      </a:moveTo>
                      <a:lnTo>
                        <a:pt x="1" y="3458"/>
                      </a:lnTo>
                      <a:lnTo>
                        <a:pt x="1000" y="4033"/>
                      </a:lnTo>
                      <a:lnTo>
                        <a:pt x="1000" y="57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1164;p31"/>
                <p:cNvSpPr/>
                <p:nvPr/>
              </p:nvSpPr>
              <p:spPr>
                <a:xfrm>
                  <a:off x="1566000" y="2051525"/>
                  <a:ext cx="1471450" cy="93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58" h="37204" extrusionOk="0">
                      <a:moveTo>
                        <a:pt x="58564" y="1"/>
                      </a:moveTo>
                      <a:cubicBezTo>
                        <a:pt x="58493" y="1"/>
                        <a:pt x="58412" y="24"/>
                        <a:pt x="58327" y="73"/>
                      </a:cubicBezTo>
                      <a:lnTo>
                        <a:pt x="531" y="33439"/>
                      </a:lnTo>
                      <a:cubicBezTo>
                        <a:pt x="238" y="33609"/>
                        <a:pt x="0" y="34021"/>
                        <a:pt x="0" y="34361"/>
                      </a:cubicBezTo>
                      <a:lnTo>
                        <a:pt x="0" y="37203"/>
                      </a:lnTo>
                      <a:lnTo>
                        <a:pt x="1466" y="36356"/>
                      </a:lnTo>
                      <a:cubicBezTo>
                        <a:pt x="1758" y="36187"/>
                        <a:pt x="1996" y="35776"/>
                        <a:pt x="1996" y="35435"/>
                      </a:cubicBezTo>
                      <a:lnTo>
                        <a:pt x="1996" y="34361"/>
                      </a:lnTo>
                      <a:cubicBezTo>
                        <a:pt x="1996" y="34021"/>
                        <a:pt x="2234" y="33609"/>
                        <a:pt x="2530" y="33439"/>
                      </a:cubicBezTo>
                      <a:lnTo>
                        <a:pt x="15432" y="25991"/>
                      </a:lnTo>
                      <a:cubicBezTo>
                        <a:pt x="15518" y="25941"/>
                        <a:pt x="15598" y="25917"/>
                        <a:pt x="15670" y="25917"/>
                      </a:cubicBezTo>
                      <a:cubicBezTo>
                        <a:pt x="15843" y="25917"/>
                        <a:pt x="15963" y="26056"/>
                        <a:pt x="15963" y="26297"/>
                      </a:cubicBezTo>
                      <a:lnTo>
                        <a:pt x="15963" y="27374"/>
                      </a:lnTo>
                      <a:cubicBezTo>
                        <a:pt x="15963" y="27613"/>
                        <a:pt x="16082" y="27753"/>
                        <a:pt x="16257" y="27753"/>
                      </a:cubicBezTo>
                      <a:cubicBezTo>
                        <a:pt x="16328" y="27753"/>
                        <a:pt x="16408" y="27730"/>
                        <a:pt x="16493" y="27680"/>
                      </a:cubicBezTo>
                      <a:lnTo>
                        <a:pt x="58857" y="3222"/>
                      </a:lnTo>
                      <a:lnTo>
                        <a:pt x="58857" y="379"/>
                      </a:lnTo>
                      <a:cubicBezTo>
                        <a:pt x="58857" y="139"/>
                        <a:pt x="58738" y="1"/>
                        <a:pt x="5856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1165;p31"/>
                <p:cNvSpPr/>
                <p:nvPr/>
              </p:nvSpPr>
              <p:spPr>
                <a:xfrm>
                  <a:off x="1541000" y="3053575"/>
                  <a:ext cx="35800" cy="113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2" h="45319" extrusionOk="0">
                      <a:moveTo>
                        <a:pt x="1432" y="45232"/>
                      </a:moveTo>
                      <a:lnTo>
                        <a:pt x="1432" y="45232"/>
                      </a:lnTo>
                      <a:cubicBezTo>
                        <a:pt x="1428" y="45233"/>
                        <a:pt x="1425" y="45234"/>
                        <a:pt x="1421" y="45236"/>
                      </a:cubicBezTo>
                      <a:lnTo>
                        <a:pt x="1421" y="45236"/>
                      </a:lnTo>
                      <a:cubicBezTo>
                        <a:pt x="1425" y="45235"/>
                        <a:pt x="1429" y="45233"/>
                        <a:pt x="1432" y="45232"/>
                      </a:cubicBezTo>
                      <a:close/>
                      <a:moveTo>
                        <a:pt x="1421" y="45236"/>
                      </a:moveTo>
                      <a:cubicBezTo>
                        <a:pt x="1417" y="45237"/>
                        <a:pt x="1412" y="45238"/>
                        <a:pt x="1408" y="45238"/>
                      </a:cubicBezTo>
                      <a:cubicBezTo>
                        <a:pt x="1404" y="45241"/>
                        <a:pt x="1400" y="45243"/>
                        <a:pt x="1396" y="45245"/>
                      </a:cubicBezTo>
                      <a:lnTo>
                        <a:pt x="1396" y="45245"/>
                      </a:lnTo>
                      <a:cubicBezTo>
                        <a:pt x="1405" y="45242"/>
                        <a:pt x="1413" y="45239"/>
                        <a:pt x="1421" y="45236"/>
                      </a:cubicBezTo>
                      <a:close/>
                      <a:moveTo>
                        <a:pt x="1" y="1"/>
                      </a:moveTo>
                      <a:lnTo>
                        <a:pt x="4" y="44304"/>
                      </a:lnTo>
                      <a:cubicBezTo>
                        <a:pt x="4" y="44643"/>
                        <a:pt x="225" y="45045"/>
                        <a:pt x="504" y="45205"/>
                      </a:cubicBezTo>
                      <a:cubicBezTo>
                        <a:pt x="633" y="45279"/>
                        <a:pt x="802" y="45319"/>
                        <a:pt x="976" y="45319"/>
                      </a:cubicBezTo>
                      <a:cubicBezTo>
                        <a:pt x="1022" y="45319"/>
                        <a:pt x="1069" y="45316"/>
                        <a:pt x="1116" y="45310"/>
                      </a:cubicBezTo>
                      <a:cubicBezTo>
                        <a:pt x="1143" y="45310"/>
                        <a:pt x="1170" y="45304"/>
                        <a:pt x="1194" y="45299"/>
                      </a:cubicBezTo>
                      <a:cubicBezTo>
                        <a:pt x="1215" y="45299"/>
                        <a:pt x="1231" y="45293"/>
                        <a:pt x="1245" y="45290"/>
                      </a:cubicBezTo>
                      <a:cubicBezTo>
                        <a:pt x="1272" y="45286"/>
                        <a:pt x="1296" y="45279"/>
                        <a:pt x="1320" y="45273"/>
                      </a:cubicBezTo>
                      <a:cubicBezTo>
                        <a:pt x="1333" y="45269"/>
                        <a:pt x="1347" y="45266"/>
                        <a:pt x="1358" y="45259"/>
                      </a:cubicBezTo>
                      <a:cubicBezTo>
                        <a:pt x="1370" y="45256"/>
                        <a:pt x="1383" y="45252"/>
                        <a:pt x="1396" y="45245"/>
                      </a:cubicBezTo>
                      <a:lnTo>
                        <a:pt x="1396" y="45245"/>
                      </a:lnTo>
                      <a:cubicBezTo>
                        <a:pt x="1391" y="45247"/>
                        <a:pt x="1386" y="45248"/>
                        <a:pt x="1381" y="45249"/>
                      </a:cubicBezTo>
                      <a:lnTo>
                        <a:pt x="1367" y="45249"/>
                      </a:lnTo>
                      <a:cubicBezTo>
                        <a:pt x="1344" y="45255"/>
                        <a:pt x="1320" y="45259"/>
                        <a:pt x="1296" y="45259"/>
                      </a:cubicBezTo>
                      <a:cubicBezTo>
                        <a:pt x="1123" y="45259"/>
                        <a:pt x="1000" y="45120"/>
                        <a:pt x="1000" y="44878"/>
                      </a:cubicBezTo>
                      <a:lnTo>
                        <a:pt x="1000" y="579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0F0F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1166;p31"/>
                <p:cNvSpPr/>
                <p:nvPr/>
              </p:nvSpPr>
              <p:spPr>
                <a:xfrm>
                  <a:off x="1840350" y="3055800"/>
                  <a:ext cx="28850" cy="18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4" h="7399" extrusionOk="0">
                      <a:moveTo>
                        <a:pt x="157" y="0"/>
                      </a:moveTo>
                      <a:cubicBezTo>
                        <a:pt x="99" y="102"/>
                        <a:pt x="52" y="218"/>
                        <a:pt x="24" y="326"/>
                      </a:cubicBezTo>
                      <a:cubicBezTo>
                        <a:pt x="15" y="371"/>
                        <a:pt x="7" y="415"/>
                        <a:pt x="1" y="459"/>
                      </a:cubicBezTo>
                      <a:lnTo>
                        <a:pt x="1" y="524"/>
                      </a:lnTo>
                      <a:lnTo>
                        <a:pt x="1" y="6820"/>
                      </a:lnTo>
                      <a:lnTo>
                        <a:pt x="1000" y="7398"/>
                      </a:lnTo>
                      <a:lnTo>
                        <a:pt x="1000" y="1098"/>
                      </a:lnTo>
                      <a:cubicBezTo>
                        <a:pt x="1000" y="929"/>
                        <a:pt x="1058" y="741"/>
                        <a:pt x="1154" y="575"/>
                      </a:cubicBezTo>
                      <a:lnTo>
                        <a:pt x="1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xmlns="" id="{A8162E3B-B540-4FDB-9561-E16D6AC0DE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7757" y="828537"/>
                <a:ext cx="955443" cy="380632"/>
              </a:xfrm>
              <a:prstGeom prst="line">
                <a:avLst/>
              </a:prstGeom>
              <a:ln w="15875">
                <a:solidFill>
                  <a:schemeClr val="accent2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xmlns="" id="{9D0E3DA7-1A72-4F2D-A464-ACEE8BC9AFBB}"/>
                  </a:ext>
                </a:extLst>
              </p:cNvPr>
              <p:cNvSpPr/>
              <p:nvPr/>
            </p:nvSpPr>
            <p:spPr>
              <a:xfrm>
                <a:off x="5448517" y="689957"/>
                <a:ext cx="298480" cy="27716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Google Shape;94;p13"/>
              <p:cNvSpPr txBox="1"/>
              <p:nvPr/>
            </p:nvSpPr>
            <p:spPr>
              <a:xfrm>
                <a:off x="6543675" y="1038319"/>
                <a:ext cx="1295400" cy="3519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" dirty="0" smtClean="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Scraper script </a:t>
                </a:r>
                <a:endParaRPr lang="en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xmlns="" id="{A8162E3B-B540-4FDB-9561-E16D6AC0DE73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 flipV="1">
                <a:off x="5952930" y="2760041"/>
                <a:ext cx="835301" cy="6509"/>
              </a:xfrm>
              <a:prstGeom prst="line">
                <a:avLst/>
              </a:prstGeom>
              <a:ln w="15875">
                <a:solidFill>
                  <a:schemeClr val="accent2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xmlns="" id="{9D0E3DA7-1A72-4F2D-A464-ACEE8BC9AFBB}"/>
                  </a:ext>
                </a:extLst>
              </p:cNvPr>
              <p:cNvSpPr/>
              <p:nvPr/>
            </p:nvSpPr>
            <p:spPr>
              <a:xfrm>
                <a:off x="5803690" y="2627970"/>
                <a:ext cx="298480" cy="27716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xmlns="" id="{A8162E3B-B540-4FDB-9561-E16D6AC0D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57267" y="2553802"/>
                <a:ext cx="611564" cy="257659"/>
              </a:xfrm>
              <a:prstGeom prst="line">
                <a:avLst/>
              </a:prstGeom>
              <a:ln w="15875">
                <a:solidFill>
                  <a:schemeClr val="accent2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xmlns="" id="{9D0E3DA7-1A72-4F2D-A464-ACEE8BC9AFBB}"/>
                  </a:ext>
                </a:extLst>
              </p:cNvPr>
              <p:cNvSpPr/>
              <p:nvPr/>
            </p:nvSpPr>
            <p:spPr>
              <a:xfrm>
                <a:off x="2125246" y="2406415"/>
                <a:ext cx="298480" cy="27716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Google Shape;94;p13"/>
              <p:cNvSpPr txBox="1"/>
              <p:nvPr/>
            </p:nvSpPr>
            <p:spPr>
              <a:xfrm>
                <a:off x="695496" y="2514729"/>
                <a:ext cx="1150483" cy="4117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" dirty="0" smtClean="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Extraction</a:t>
                </a:r>
                <a:endParaRPr lang="en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xmlns="" id="{A8162E3B-B540-4FDB-9561-E16D6AC0D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62375" y="1038319"/>
                <a:ext cx="347751" cy="494680"/>
              </a:xfrm>
              <a:prstGeom prst="line">
                <a:avLst/>
              </a:prstGeom>
              <a:ln w="15875">
                <a:solidFill>
                  <a:schemeClr val="accent2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xmlns="" id="{9D0E3DA7-1A72-4F2D-A464-ACEE8BC9AFBB}"/>
                  </a:ext>
                </a:extLst>
              </p:cNvPr>
              <p:cNvSpPr/>
              <p:nvPr/>
            </p:nvSpPr>
            <p:spPr>
              <a:xfrm>
                <a:off x="4362870" y="1396407"/>
                <a:ext cx="298480" cy="27716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xmlns="" id="{A8162E3B-B540-4FDB-9561-E16D6AC0D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5025" y="4033206"/>
                <a:ext cx="292880" cy="253635"/>
              </a:xfrm>
              <a:prstGeom prst="line">
                <a:avLst/>
              </a:prstGeom>
              <a:ln w="15875">
                <a:solidFill>
                  <a:schemeClr val="accent2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xmlns="" id="{9D0E3DA7-1A72-4F2D-A464-ACEE8BC9AFBB}"/>
                  </a:ext>
                </a:extLst>
              </p:cNvPr>
              <p:cNvSpPr/>
              <p:nvPr/>
            </p:nvSpPr>
            <p:spPr>
              <a:xfrm>
                <a:off x="2068665" y="3885011"/>
                <a:ext cx="298480" cy="27716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xmlns="" id="{A8162E3B-B540-4FDB-9561-E16D6AC0DE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240" y="3823935"/>
                <a:ext cx="147262" cy="576615"/>
              </a:xfrm>
              <a:prstGeom prst="line">
                <a:avLst/>
              </a:prstGeom>
              <a:ln w="15875">
                <a:solidFill>
                  <a:schemeClr val="accent2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xmlns="" id="{9D0E3DA7-1A72-4F2D-A464-ACEE8BC9AFBB}"/>
                  </a:ext>
                </a:extLst>
              </p:cNvPr>
              <p:cNvSpPr/>
              <p:nvPr/>
            </p:nvSpPr>
            <p:spPr>
              <a:xfrm>
                <a:off x="3097655" y="3676548"/>
                <a:ext cx="298480" cy="27716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xmlns="" id="{A8162E3B-B540-4FDB-9561-E16D6AC0DE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5621" y="3828932"/>
                <a:ext cx="672578" cy="129772"/>
              </a:xfrm>
              <a:prstGeom prst="line">
                <a:avLst/>
              </a:prstGeom>
              <a:ln w="15875">
                <a:solidFill>
                  <a:schemeClr val="accent2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xmlns="" id="{9D0E3DA7-1A72-4F2D-A464-ACEE8BC9AFBB}"/>
                  </a:ext>
                </a:extLst>
              </p:cNvPr>
              <p:cNvSpPr/>
              <p:nvPr/>
            </p:nvSpPr>
            <p:spPr>
              <a:xfrm>
                <a:off x="5502035" y="3681544"/>
                <a:ext cx="298480" cy="27716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xmlns="" id="{A8162E3B-B540-4FDB-9561-E16D6AC0D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83905" y="1655490"/>
                <a:ext cx="556941" cy="248150"/>
              </a:xfrm>
              <a:prstGeom prst="line">
                <a:avLst/>
              </a:prstGeom>
              <a:ln w="15875">
                <a:solidFill>
                  <a:schemeClr val="accent2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xmlns="" id="{9D0E3DA7-1A72-4F2D-A464-ACEE8BC9AFBB}"/>
                  </a:ext>
                </a:extLst>
              </p:cNvPr>
              <p:cNvSpPr/>
              <p:nvPr/>
            </p:nvSpPr>
            <p:spPr>
              <a:xfrm>
                <a:off x="4291606" y="1777693"/>
                <a:ext cx="298480" cy="27716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Google Shape;94;p13"/>
              <p:cNvSpPr txBox="1"/>
              <p:nvPr/>
            </p:nvSpPr>
            <p:spPr>
              <a:xfrm>
                <a:off x="3541893" y="1235451"/>
                <a:ext cx="684024" cy="4200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" dirty="0" smtClean="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Timer</a:t>
                </a:r>
                <a:endParaRPr lang="en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xmlns="" id="{A8162E3B-B540-4FDB-9561-E16D6AC0D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1842" y="2840339"/>
                <a:ext cx="770407" cy="433610"/>
              </a:xfrm>
              <a:prstGeom prst="line">
                <a:avLst/>
              </a:prstGeom>
              <a:ln w="15875">
                <a:solidFill>
                  <a:schemeClr val="bg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1" name="Google Shape;5507;p41"/>
              <p:cNvGrpSpPr/>
              <p:nvPr/>
            </p:nvGrpSpPr>
            <p:grpSpPr>
              <a:xfrm>
                <a:off x="2289350" y="3163999"/>
                <a:ext cx="300300" cy="370525"/>
                <a:chOff x="5031650" y="2177450"/>
                <a:chExt cx="300300" cy="370525"/>
              </a:xfrm>
            </p:grpSpPr>
            <p:sp>
              <p:nvSpPr>
                <p:cNvPr id="312" name="Google Shape;5508;p41"/>
                <p:cNvSpPr/>
                <p:nvPr/>
              </p:nvSpPr>
              <p:spPr>
                <a:xfrm>
                  <a:off x="5031650" y="2177450"/>
                  <a:ext cx="300300" cy="37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2" h="14817" extrusionOk="0">
                      <a:moveTo>
                        <a:pt x="7330" y="0"/>
                      </a:moveTo>
                      <a:cubicBezTo>
                        <a:pt x="7182" y="0"/>
                        <a:pt x="7008" y="113"/>
                        <a:pt x="6865" y="317"/>
                      </a:cubicBezTo>
                      <a:lnTo>
                        <a:pt x="6599" y="677"/>
                      </a:lnTo>
                      <a:lnTo>
                        <a:pt x="5576" y="93"/>
                      </a:lnTo>
                      <a:lnTo>
                        <a:pt x="5559" y="85"/>
                      </a:lnTo>
                      <a:cubicBezTo>
                        <a:pt x="5511" y="63"/>
                        <a:pt x="5460" y="51"/>
                        <a:pt x="5410" y="51"/>
                      </a:cubicBezTo>
                      <a:cubicBezTo>
                        <a:pt x="5343" y="51"/>
                        <a:pt x="5278" y="71"/>
                        <a:pt x="5224" y="110"/>
                      </a:cubicBezTo>
                      <a:lnTo>
                        <a:pt x="4038" y="789"/>
                      </a:lnTo>
                      <a:cubicBezTo>
                        <a:pt x="3806" y="927"/>
                        <a:pt x="3600" y="1262"/>
                        <a:pt x="3540" y="1597"/>
                      </a:cubicBezTo>
                      <a:lnTo>
                        <a:pt x="3343" y="2817"/>
                      </a:lnTo>
                      <a:cubicBezTo>
                        <a:pt x="3265" y="2894"/>
                        <a:pt x="3197" y="2971"/>
                        <a:pt x="3128" y="3049"/>
                      </a:cubicBezTo>
                      <a:lnTo>
                        <a:pt x="2398" y="2885"/>
                      </a:lnTo>
                      <a:cubicBezTo>
                        <a:pt x="2376" y="2880"/>
                        <a:pt x="2355" y="2877"/>
                        <a:pt x="2332" y="2877"/>
                      </a:cubicBezTo>
                      <a:cubicBezTo>
                        <a:pt x="2144" y="2877"/>
                        <a:pt x="1916" y="3065"/>
                        <a:pt x="1770" y="3349"/>
                      </a:cubicBezTo>
                      <a:lnTo>
                        <a:pt x="937" y="4939"/>
                      </a:lnTo>
                      <a:cubicBezTo>
                        <a:pt x="774" y="5265"/>
                        <a:pt x="739" y="5626"/>
                        <a:pt x="860" y="5824"/>
                      </a:cubicBezTo>
                      <a:lnTo>
                        <a:pt x="1298" y="6537"/>
                      </a:lnTo>
                      <a:cubicBezTo>
                        <a:pt x="1272" y="6648"/>
                        <a:pt x="1238" y="6760"/>
                        <a:pt x="1212" y="6872"/>
                      </a:cubicBezTo>
                      <a:lnTo>
                        <a:pt x="387" y="7611"/>
                      </a:lnTo>
                      <a:cubicBezTo>
                        <a:pt x="147" y="7851"/>
                        <a:pt x="9" y="8169"/>
                        <a:pt x="1" y="8504"/>
                      </a:cubicBezTo>
                      <a:lnTo>
                        <a:pt x="1" y="10085"/>
                      </a:lnTo>
                      <a:cubicBezTo>
                        <a:pt x="1" y="10308"/>
                        <a:pt x="78" y="10463"/>
                        <a:pt x="215" y="10515"/>
                      </a:cubicBezTo>
                      <a:lnTo>
                        <a:pt x="1126" y="11039"/>
                      </a:lnTo>
                      <a:lnTo>
                        <a:pt x="860" y="11760"/>
                      </a:lnTo>
                      <a:cubicBezTo>
                        <a:pt x="739" y="12104"/>
                        <a:pt x="765" y="12430"/>
                        <a:pt x="937" y="12559"/>
                      </a:cubicBezTo>
                      <a:lnTo>
                        <a:pt x="4502" y="14767"/>
                      </a:lnTo>
                      <a:cubicBezTo>
                        <a:pt x="4550" y="14801"/>
                        <a:pt x="4604" y="14817"/>
                        <a:pt x="4662" y="14817"/>
                      </a:cubicBezTo>
                      <a:cubicBezTo>
                        <a:pt x="4813" y="14817"/>
                        <a:pt x="4989" y="14706"/>
                        <a:pt x="5138" y="14501"/>
                      </a:cubicBezTo>
                      <a:lnTo>
                        <a:pt x="5396" y="14149"/>
                      </a:lnTo>
                      <a:lnTo>
                        <a:pt x="6470" y="14767"/>
                      </a:lnTo>
                      <a:lnTo>
                        <a:pt x="6478" y="14750"/>
                      </a:lnTo>
                      <a:cubicBezTo>
                        <a:pt x="6514" y="14762"/>
                        <a:pt x="6550" y="14768"/>
                        <a:pt x="6586" y="14768"/>
                      </a:cubicBezTo>
                      <a:cubicBezTo>
                        <a:pt x="6655" y="14768"/>
                        <a:pt x="6723" y="14747"/>
                        <a:pt x="6779" y="14707"/>
                      </a:cubicBezTo>
                      <a:lnTo>
                        <a:pt x="7956" y="14028"/>
                      </a:lnTo>
                      <a:cubicBezTo>
                        <a:pt x="8197" y="13891"/>
                        <a:pt x="8403" y="13556"/>
                        <a:pt x="8454" y="13221"/>
                      </a:cubicBezTo>
                      <a:lnTo>
                        <a:pt x="8661" y="12001"/>
                      </a:lnTo>
                      <a:cubicBezTo>
                        <a:pt x="8729" y="11924"/>
                        <a:pt x="8807" y="11846"/>
                        <a:pt x="8875" y="11760"/>
                      </a:cubicBezTo>
                      <a:lnTo>
                        <a:pt x="9597" y="11932"/>
                      </a:lnTo>
                      <a:cubicBezTo>
                        <a:pt x="9617" y="11936"/>
                        <a:pt x="9637" y="11938"/>
                        <a:pt x="9657" y="11938"/>
                      </a:cubicBezTo>
                      <a:cubicBezTo>
                        <a:pt x="9851" y="11938"/>
                        <a:pt x="10076" y="11756"/>
                        <a:pt x="10224" y="11468"/>
                      </a:cubicBezTo>
                      <a:lnTo>
                        <a:pt x="11058" y="9879"/>
                      </a:lnTo>
                      <a:cubicBezTo>
                        <a:pt x="11229" y="9552"/>
                        <a:pt x="11255" y="9191"/>
                        <a:pt x="11135" y="8994"/>
                      </a:cubicBezTo>
                      <a:lnTo>
                        <a:pt x="10697" y="8281"/>
                      </a:lnTo>
                      <a:cubicBezTo>
                        <a:pt x="10731" y="8169"/>
                        <a:pt x="10757" y="8057"/>
                        <a:pt x="10783" y="7946"/>
                      </a:cubicBezTo>
                      <a:lnTo>
                        <a:pt x="11607" y="7198"/>
                      </a:lnTo>
                      <a:cubicBezTo>
                        <a:pt x="11848" y="6966"/>
                        <a:pt x="11994" y="6648"/>
                        <a:pt x="12003" y="6305"/>
                      </a:cubicBezTo>
                      <a:lnTo>
                        <a:pt x="12003" y="4750"/>
                      </a:lnTo>
                      <a:cubicBezTo>
                        <a:pt x="12011" y="4604"/>
                        <a:pt x="11960" y="4458"/>
                        <a:pt x="11857" y="4355"/>
                      </a:cubicBezTo>
                      <a:cubicBezTo>
                        <a:pt x="11839" y="4337"/>
                        <a:pt x="10877" y="3787"/>
                        <a:pt x="10877" y="3787"/>
                      </a:cubicBezTo>
                      <a:lnTo>
                        <a:pt x="11144" y="3057"/>
                      </a:lnTo>
                      <a:cubicBezTo>
                        <a:pt x="11264" y="2722"/>
                        <a:pt x="11229" y="2387"/>
                        <a:pt x="11066" y="2267"/>
                      </a:cubicBezTo>
                      <a:lnTo>
                        <a:pt x="10233" y="1631"/>
                      </a:lnTo>
                      <a:cubicBezTo>
                        <a:pt x="10216" y="1622"/>
                        <a:pt x="7441" y="24"/>
                        <a:pt x="7441" y="24"/>
                      </a:cubicBezTo>
                      <a:cubicBezTo>
                        <a:pt x="7406" y="8"/>
                        <a:pt x="7369" y="0"/>
                        <a:pt x="73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5509;p41"/>
                <p:cNvSpPr/>
                <p:nvPr/>
              </p:nvSpPr>
              <p:spPr>
                <a:xfrm>
                  <a:off x="5124000" y="2178950"/>
                  <a:ext cx="114300" cy="6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" h="2706" extrusionOk="0">
                      <a:moveTo>
                        <a:pt x="1722" y="0"/>
                      </a:moveTo>
                      <a:cubicBezTo>
                        <a:pt x="1656" y="0"/>
                        <a:pt x="1589" y="20"/>
                        <a:pt x="1530" y="59"/>
                      </a:cubicBezTo>
                      <a:lnTo>
                        <a:pt x="353" y="738"/>
                      </a:lnTo>
                      <a:cubicBezTo>
                        <a:pt x="198" y="832"/>
                        <a:pt x="78" y="970"/>
                        <a:pt x="1" y="1124"/>
                      </a:cubicBezTo>
                      <a:lnTo>
                        <a:pt x="2733" y="2705"/>
                      </a:lnTo>
                      <a:cubicBezTo>
                        <a:pt x="2819" y="2542"/>
                        <a:pt x="2939" y="2413"/>
                        <a:pt x="3094" y="2310"/>
                      </a:cubicBezTo>
                      <a:lnTo>
                        <a:pt x="4271" y="1631"/>
                      </a:lnTo>
                      <a:cubicBezTo>
                        <a:pt x="4333" y="1592"/>
                        <a:pt x="4399" y="1571"/>
                        <a:pt x="4466" y="1571"/>
                      </a:cubicBezTo>
                      <a:cubicBezTo>
                        <a:pt x="4501" y="1571"/>
                        <a:pt x="4536" y="1576"/>
                        <a:pt x="4571" y="1588"/>
                      </a:cubicBezTo>
                      <a:lnTo>
                        <a:pt x="1865" y="33"/>
                      </a:lnTo>
                      <a:cubicBezTo>
                        <a:pt x="1821" y="11"/>
                        <a:pt x="1772" y="0"/>
                        <a:pt x="172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5510;p41"/>
                <p:cNvSpPr/>
                <p:nvPr/>
              </p:nvSpPr>
              <p:spPr>
                <a:xfrm>
                  <a:off x="5050325" y="2249575"/>
                  <a:ext cx="110000" cy="11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0" h="4520" extrusionOk="0">
                      <a:moveTo>
                        <a:pt x="1600" y="1"/>
                      </a:moveTo>
                      <a:cubicBezTo>
                        <a:pt x="1408" y="1"/>
                        <a:pt x="1185" y="189"/>
                        <a:pt x="1032" y="473"/>
                      </a:cubicBezTo>
                      <a:lnTo>
                        <a:pt x="207" y="2062"/>
                      </a:lnTo>
                      <a:cubicBezTo>
                        <a:pt x="35" y="2389"/>
                        <a:pt x="1" y="2750"/>
                        <a:pt x="130" y="2947"/>
                      </a:cubicBezTo>
                      <a:lnTo>
                        <a:pt x="2862" y="4519"/>
                      </a:lnTo>
                      <a:cubicBezTo>
                        <a:pt x="2750" y="4322"/>
                        <a:pt x="2776" y="3961"/>
                        <a:pt x="2939" y="3643"/>
                      </a:cubicBezTo>
                      <a:lnTo>
                        <a:pt x="3773" y="2045"/>
                      </a:lnTo>
                      <a:cubicBezTo>
                        <a:pt x="3928" y="1757"/>
                        <a:pt x="4154" y="1575"/>
                        <a:pt x="4342" y="1575"/>
                      </a:cubicBezTo>
                      <a:cubicBezTo>
                        <a:pt x="4362" y="1575"/>
                        <a:pt x="4381" y="1577"/>
                        <a:pt x="4400" y="1581"/>
                      </a:cubicBezTo>
                      <a:lnTo>
                        <a:pt x="1668" y="9"/>
                      </a:lnTo>
                      <a:cubicBezTo>
                        <a:pt x="1646" y="3"/>
                        <a:pt x="1623" y="1"/>
                        <a:pt x="160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5511;p41"/>
                <p:cNvSpPr/>
                <p:nvPr/>
              </p:nvSpPr>
              <p:spPr>
                <a:xfrm>
                  <a:off x="5031875" y="2370700"/>
                  <a:ext cx="75625" cy="10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5" h="4331" extrusionOk="0">
                      <a:moveTo>
                        <a:pt x="292" y="1"/>
                      </a:moveTo>
                      <a:cubicBezTo>
                        <a:pt x="112" y="224"/>
                        <a:pt x="9" y="499"/>
                        <a:pt x="0" y="783"/>
                      </a:cubicBezTo>
                      <a:lnTo>
                        <a:pt x="0" y="2355"/>
                      </a:lnTo>
                      <a:cubicBezTo>
                        <a:pt x="0" y="2578"/>
                        <a:pt x="86" y="2733"/>
                        <a:pt x="215" y="2785"/>
                      </a:cubicBezTo>
                      <a:lnTo>
                        <a:pt x="2904" y="4331"/>
                      </a:lnTo>
                      <a:cubicBezTo>
                        <a:pt x="2784" y="4228"/>
                        <a:pt x="2724" y="4082"/>
                        <a:pt x="2741" y="3927"/>
                      </a:cubicBezTo>
                      <a:lnTo>
                        <a:pt x="2741" y="2364"/>
                      </a:lnTo>
                      <a:cubicBezTo>
                        <a:pt x="2749" y="2071"/>
                        <a:pt x="2844" y="1805"/>
                        <a:pt x="3024" y="1582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5512;p41"/>
                <p:cNvSpPr/>
                <p:nvPr/>
              </p:nvSpPr>
              <p:spPr>
                <a:xfrm>
                  <a:off x="5051625" y="2483250"/>
                  <a:ext cx="93025" cy="6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" h="2536" extrusionOk="0">
                      <a:moveTo>
                        <a:pt x="1" y="1"/>
                      </a:moveTo>
                      <a:cubicBezTo>
                        <a:pt x="1" y="130"/>
                        <a:pt x="61" y="250"/>
                        <a:pt x="147" y="327"/>
                      </a:cubicBezTo>
                      <a:lnTo>
                        <a:pt x="3721" y="2535"/>
                      </a:lnTo>
                      <a:lnTo>
                        <a:pt x="2887" y="1908"/>
                      </a:lnTo>
                      <a:cubicBezTo>
                        <a:pt x="2793" y="1822"/>
                        <a:pt x="2741" y="1711"/>
                        <a:pt x="2741" y="1582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5513;p41"/>
                <p:cNvSpPr/>
                <p:nvPr/>
              </p:nvSpPr>
              <p:spPr>
                <a:xfrm>
                  <a:off x="5124650" y="2249950"/>
                  <a:ext cx="182600" cy="26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4" h="10603" extrusionOk="0">
                      <a:moveTo>
                        <a:pt x="5105" y="0"/>
                      </a:moveTo>
                      <a:cubicBezTo>
                        <a:pt x="4660" y="0"/>
                        <a:pt x="4168" y="142"/>
                        <a:pt x="3652" y="441"/>
                      </a:cubicBezTo>
                      <a:cubicBezTo>
                        <a:pt x="1633" y="1601"/>
                        <a:pt x="1" y="4719"/>
                        <a:pt x="1" y="7408"/>
                      </a:cubicBezTo>
                      <a:cubicBezTo>
                        <a:pt x="1" y="9410"/>
                        <a:pt x="905" y="10603"/>
                        <a:pt x="2201" y="10603"/>
                      </a:cubicBezTo>
                      <a:cubicBezTo>
                        <a:pt x="2646" y="10603"/>
                        <a:pt x="3136" y="10463"/>
                        <a:pt x="3652" y="10166"/>
                      </a:cubicBezTo>
                      <a:cubicBezTo>
                        <a:pt x="5671" y="9006"/>
                        <a:pt x="7303" y="5879"/>
                        <a:pt x="7303" y="3199"/>
                      </a:cubicBezTo>
                      <a:cubicBezTo>
                        <a:pt x="7303" y="1197"/>
                        <a:pt x="6399" y="0"/>
                        <a:pt x="5105" y="0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5514;p41"/>
                <p:cNvSpPr/>
                <p:nvPr/>
              </p:nvSpPr>
              <p:spPr>
                <a:xfrm>
                  <a:off x="5118850" y="2288950"/>
                  <a:ext cx="59750" cy="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0" h="3658" extrusionOk="0">
                      <a:moveTo>
                        <a:pt x="1608" y="0"/>
                      </a:moveTo>
                      <a:cubicBezTo>
                        <a:pt x="1413" y="0"/>
                        <a:pt x="1187" y="182"/>
                        <a:pt x="1032" y="470"/>
                      </a:cubicBezTo>
                      <a:lnTo>
                        <a:pt x="198" y="2068"/>
                      </a:lnTo>
                      <a:cubicBezTo>
                        <a:pt x="35" y="2386"/>
                        <a:pt x="1" y="2747"/>
                        <a:pt x="129" y="2944"/>
                      </a:cubicBezTo>
                      <a:lnTo>
                        <a:pt x="559" y="3658"/>
                      </a:lnTo>
                      <a:cubicBezTo>
                        <a:pt x="920" y="2386"/>
                        <a:pt x="1547" y="1200"/>
                        <a:pt x="2389" y="178"/>
                      </a:cubicBezTo>
                      <a:lnTo>
                        <a:pt x="1667" y="6"/>
                      </a:lnTo>
                      <a:cubicBezTo>
                        <a:pt x="1648" y="2"/>
                        <a:pt x="1628" y="0"/>
                        <a:pt x="16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5515;p41"/>
                <p:cNvSpPr/>
                <p:nvPr/>
              </p:nvSpPr>
              <p:spPr>
                <a:xfrm>
                  <a:off x="5100375" y="2388750"/>
                  <a:ext cx="30325" cy="9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3" h="3655" extrusionOk="0">
                      <a:moveTo>
                        <a:pt x="1212" y="1"/>
                      </a:moveTo>
                      <a:lnTo>
                        <a:pt x="387" y="748"/>
                      </a:lnTo>
                      <a:cubicBezTo>
                        <a:pt x="147" y="980"/>
                        <a:pt x="9" y="1298"/>
                        <a:pt x="1" y="1642"/>
                      </a:cubicBezTo>
                      <a:lnTo>
                        <a:pt x="1" y="3205"/>
                      </a:lnTo>
                      <a:cubicBezTo>
                        <a:pt x="1" y="3482"/>
                        <a:pt x="125" y="3655"/>
                        <a:pt x="304" y="3655"/>
                      </a:cubicBezTo>
                      <a:cubicBezTo>
                        <a:pt x="331" y="3655"/>
                        <a:pt x="359" y="3651"/>
                        <a:pt x="387" y="3643"/>
                      </a:cubicBezTo>
                      <a:lnTo>
                        <a:pt x="1212" y="3437"/>
                      </a:lnTo>
                      <a:cubicBezTo>
                        <a:pt x="1049" y="2930"/>
                        <a:pt x="972" y="2389"/>
                        <a:pt x="980" y="1856"/>
                      </a:cubicBezTo>
                      <a:cubicBezTo>
                        <a:pt x="980" y="1229"/>
                        <a:pt x="1057" y="611"/>
                        <a:pt x="12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5516;p41"/>
                <p:cNvSpPr/>
                <p:nvPr/>
              </p:nvSpPr>
              <p:spPr>
                <a:xfrm>
                  <a:off x="5183725" y="2218300"/>
                  <a:ext cx="64450" cy="6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" h="2764" extrusionOk="0">
                      <a:moveTo>
                        <a:pt x="2078" y="0"/>
                      </a:moveTo>
                      <a:cubicBezTo>
                        <a:pt x="2017" y="0"/>
                        <a:pt x="1951" y="19"/>
                        <a:pt x="1882" y="57"/>
                      </a:cubicBezTo>
                      <a:lnTo>
                        <a:pt x="696" y="744"/>
                      </a:lnTo>
                      <a:cubicBezTo>
                        <a:pt x="464" y="873"/>
                        <a:pt x="258" y="1208"/>
                        <a:pt x="198" y="1552"/>
                      </a:cubicBezTo>
                      <a:lnTo>
                        <a:pt x="0" y="2763"/>
                      </a:lnTo>
                      <a:cubicBezTo>
                        <a:pt x="370" y="2351"/>
                        <a:pt x="808" y="1990"/>
                        <a:pt x="1289" y="1707"/>
                      </a:cubicBezTo>
                      <a:cubicBezTo>
                        <a:pt x="1684" y="1466"/>
                        <a:pt x="2122" y="1320"/>
                        <a:pt x="2578" y="1277"/>
                      </a:cubicBezTo>
                      <a:lnTo>
                        <a:pt x="2380" y="298"/>
                      </a:lnTo>
                      <a:cubicBezTo>
                        <a:pt x="2338" y="104"/>
                        <a:pt x="2223" y="0"/>
                        <a:pt x="207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5517;p41"/>
                <p:cNvSpPr/>
                <p:nvPr/>
              </p:nvSpPr>
              <p:spPr>
                <a:xfrm>
                  <a:off x="5253525" y="2217100"/>
                  <a:ext cx="59725" cy="6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9" h="2700" extrusionOk="0">
                      <a:moveTo>
                        <a:pt x="1196" y="0"/>
                      </a:moveTo>
                      <a:cubicBezTo>
                        <a:pt x="1046" y="0"/>
                        <a:pt x="873" y="114"/>
                        <a:pt x="731" y="311"/>
                      </a:cubicBezTo>
                      <a:lnTo>
                        <a:pt x="0" y="1317"/>
                      </a:lnTo>
                      <a:cubicBezTo>
                        <a:pt x="808" y="1334"/>
                        <a:pt x="1461" y="1832"/>
                        <a:pt x="1822" y="2700"/>
                      </a:cubicBezTo>
                      <a:lnTo>
                        <a:pt x="2260" y="1480"/>
                      </a:lnTo>
                      <a:cubicBezTo>
                        <a:pt x="2389" y="1136"/>
                        <a:pt x="2354" y="810"/>
                        <a:pt x="2191" y="681"/>
                      </a:cubicBezTo>
                      <a:lnTo>
                        <a:pt x="1358" y="54"/>
                      </a:lnTo>
                      <a:cubicBezTo>
                        <a:pt x="1310" y="17"/>
                        <a:pt x="1255" y="0"/>
                        <a:pt x="119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5518;p41"/>
                <p:cNvSpPr/>
                <p:nvPr/>
              </p:nvSpPr>
              <p:spPr>
                <a:xfrm>
                  <a:off x="5118850" y="2480475"/>
                  <a:ext cx="59750" cy="6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0" h="2700" extrusionOk="0">
                      <a:moveTo>
                        <a:pt x="559" y="0"/>
                      </a:moveTo>
                      <a:lnTo>
                        <a:pt x="121" y="1220"/>
                      </a:lnTo>
                      <a:cubicBezTo>
                        <a:pt x="1" y="1564"/>
                        <a:pt x="35" y="1890"/>
                        <a:pt x="198" y="2019"/>
                      </a:cubicBezTo>
                      <a:lnTo>
                        <a:pt x="1032" y="2646"/>
                      </a:lnTo>
                      <a:cubicBezTo>
                        <a:pt x="1080" y="2682"/>
                        <a:pt x="1134" y="2699"/>
                        <a:pt x="1192" y="2699"/>
                      </a:cubicBezTo>
                      <a:cubicBezTo>
                        <a:pt x="1343" y="2699"/>
                        <a:pt x="1516" y="2584"/>
                        <a:pt x="1659" y="2380"/>
                      </a:cubicBezTo>
                      <a:lnTo>
                        <a:pt x="2389" y="1375"/>
                      </a:lnTo>
                      <a:cubicBezTo>
                        <a:pt x="1581" y="1366"/>
                        <a:pt x="928" y="868"/>
                        <a:pt x="5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5519;p41"/>
                <p:cNvSpPr/>
                <p:nvPr/>
              </p:nvSpPr>
              <p:spPr>
                <a:xfrm>
                  <a:off x="5253525" y="2384450"/>
                  <a:ext cx="59525" cy="9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" h="3661" extrusionOk="0">
                      <a:moveTo>
                        <a:pt x="1822" y="1"/>
                      </a:moveTo>
                      <a:cubicBezTo>
                        <a:pt x="1470" y="1281"/>
                        <a:pt x="842" y="2467"/>
                        <a:pt x="0" y="3489"/>
                      </a:cubicBezTo>
                      <a:lnTo>
                        <a:pt x="722" y="3652"/>
                      </a:lnTo>
                      <a:cubicBezTo>
                        <a:pt x="745" y="3658"/>
                        <a:pt x="768" y="3661"/>
                        <a:pt x="792" y="3661"/>
                      </a:cubicBezTo>
                      <a:cubicBezTo>
                        <a:pt x="984" y="3661"/>
                        <a:pt x="1204" y="3479"/>
                        <a:pt x="1349" y="3188"/>
                      </a:cubicBezTo>
                      <a:lnTo>
                        <a:pt x="2183" y="1599"/>
                      </a:lnTo>
                      <a:cubicBezTo>
                        <a:pt x="2354" y="1281"/>
                        <a:pt x="2380" y="920"/>
                        <a:pt x="2260" y="714"/>
                      </a:cubicBezTo>
                      <a:lnTo>
                        <a:pt x="182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5520;p41"/>
                <p:cNvSpPr/>
                <p:nvPr/>
              </p:nvSpPr>
              <p:spPr>
                <a:xfrm>
                  <a:off x="5301425" y="2284800"/>
                  <a:ext cx="30300" cy="9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" h="3661" extrusionOk="0">
                      <a:moveTo>
                        <a:pt x="899" y="0"/>
                      </a:moveTo>
                      <a:cubicBezTo>
                        <a:pt x="875" y="0"/>
                        <a:pt x="850" y="3"/>
                        <a:pt x="825" y="9"/>
                      </a:cubicBezTo>
                      <a:lnTo>
                        <a:pt x="0" y="215"/>
                      </a:lnTo>
                      <a:cubicBezTo>
                        <a:pt x="164" y="731"/>
                        <a:pt x="241" y="1263"/>
                        <a:pt x="232" y="1805"/>
                      </a:cubicBezTo>
                      <a:cubicBezTo>
                        <a:pt x="232" y="2432"/>
                        <a:pt x="146" y="3050"/>
                        <a:pt x="0" y="3660"/>
                      </a:cubicBezTo>
                      <a:lnTo>
                        <a:pt x="825" y="2913"/>
                      </a:lnTo>
                      <a:cubicBezTo>
                        <a:pt x="1066" y="2681"/>
                        <a:pt x="1203" y="2354"/>
                        <a:pt x="1212" y="2019"/>
                      </a:cubicBezTo>
                      <a:lnTo>
                        <a:pt x="1212" y="456"/>
                      </a:lnTo>
                      <a:cubicBezTo>
                        <a:pt x="1212" y="174"/>
                        <a:pt x="1083" y="0"/>
                        <a:pt x="89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5521;p41"/>
                <p:cNvSpPr/>
                <p:nvPr/>
              </p:nvSpPr>
              <p:spPr>
                <a:xfrm>
                  <a:off x="5183725" y="2477900"/>
                  <a:ext cx="64675" cy="6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7" h="2761" extrusionOk="0">
                      <a:moveTo>
                        <a:pt x="2586" y="0"/>
                      </a:moveTo>
                      <a:cubicBezTo>
                        <a:pt x="2208" y="412"/>
                        <a:pt x="1770" y="765"/>
                        <a:pt x="1289" y="1048"/>
                      </a:cubicBezTo>
                      <a:cubicBezTo>
                        <a:pt x="902" y="1289"/>
                        <a:pt x="456" y="1435"/>
                        <a:pt x="0" y="1478"/>
                      </a:cubicBezTo>
                      <a:lnTo>
                        <a:pt x="206" y="2466"/>
                      </a:lnTo>
                      <a:cubicBezTo>
                        <a:pt x="242" y="2656"/>
                        <a:pt x="352" y="2760"/>
                        <a:pt x="497" y="2760"/>
                      </a:cubicBezTo>
                      <a:cubicBezTo>
                        <a:pt x="560" y="2760"/>
                        <a:pt x="631" y="2740"/>
                        <a:pt x="705" y="2698"/>
                      </a:cubicBezTo>
                      <a:lnTo>
                        <a:pt x="1882" y="2019"/>
                      </a:lnTo>
                      <a:cubicBezTo>
                        <a:pt x="2122" y="1882"/>
                        <a:pt x="2328" y="1546"/>
                        <a:pt x="2380" y="1211"/>
                      </a:cubicBezTo>
                      <a:lnTo>
                        <a:pt x="258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5522;p41"/>
                <p:cNvSpPr/>
                <p:nvPr/>
              </p:nvSpPr>
              <p:spPr>
                <a:xfrm>
                  <a:off x="5160100" y="2301275"/>
                  <a:ext cx="111925" cy="16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7" h="6501" extrusionOk="0">
                      <a:moveTo>
                        <a:pt x="3127" y="1"/>
                      </a:moveTo>
                      <a:cubicBezTo>
                        <a:pt x="2856" y="1"/>
                        <a:pt x="2556" y="87"/>
                        <a:pt x="2243" y="269"/>
                      </a:cubicBezTo>
                      <a:cubicBezTo>
                        <a:pt x="1005" y="982"/>
                        <a:pt x="0" y="2890"/>
                        <a:pt x="0" y="4539"/>
                      </a:cubicBezTo>
                      <a:cubicBezTo>
                        <a:pt x="0" y="5767"/>
                        <a:pt x="557" y="6500"/>
                        <a:pt x="1353" y="6500"/>
                      </a:cubicBezTo>
                      <a:cubicBezTo>
                        <a:pt x="1626" y="6500"/>
                        <a:pt x="1926" y="6414"/>
                        <a:pt x="2243" y="6232"/>
                      </a:cubicBezTo>
                      <a:cubicBezTo>
                        <a:pt x="3471" y="5519"/>
                        <a:pt x="4476" y="3603"/>
                        <a:pt x="4476" y="1962"/>
                      </a:cubicBezTo>
                      <a:cubicBezTo>
                        <a:pt x="4476" y="734"/>
                        <a:pt x="3919" y="1"/>
                        <a:pt x="312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xmlns="" id="{A8162E3B-B540-4FDB-9561-E16D6AC0DE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0036" y="3419149"/>
                <a:ext cx="460999" cy="246713"/>
              </a:xfrm>
              <a:prstGeom prst="line">
                <a:avLst/>
              </a:prstGeom>
              <a:ln w="15875">
                <a:solidFill>
                  <a:schemeClr val="accent2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xmlns="" id="{9D0E3DA7-1A72-4F2D-A464-ACEE8BC9AFBB}"/>
                  </a:ext>
                </a:extLst>
              </p:cNvPr>
              <p:cNvSpPr/>
              <p:nvPr/>
            </p:nvSpPr>
            <p:spPr>
              <a:xfrm>
                <a:off x="2141795" y="3270954"/>
                <a:ext cx="298480" cy="27716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Google Shape;94;p13"/>
              <p:cNvSpPr txBox="1"/>
              <p:nvPr/>
            </p:nvSpPr>
            <p:spPr>
              <a:xfrm>
                <a:off x="1154724" y="3433477"/>
                <a:ext cx="962025" cy="5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dirty="0" smtClean="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Mailer</a:t>
                </a:r>
                <a:r>
                  <a:rPr lang="en" dirty="0" smtClean="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endParaRPr lang="en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333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533400" y="285750"/>
            <a:ext cx="1981200" cy="9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 dirty="0" smtClean="0">
                <a:solidFill>
                  <a:srgbClr val="002060"/>
                </a:solidFill>
              </a:rPr>
              <a:t>Use Case </a:t>
            </a:r>
            <a:br>
              <a:rPr lang="en" sz="2800" u="sng" dirty="0" smtClean="0">
                <a:solidFill>
                  <a:srgbClr val="002060"/>
                </a:solidFill>
              </a:rPr>
            </a:br>
            <a:r>
              <a:rPr lang="en" sz="2800" u="sng" dirty="0" smtClean="0">
                <a:solidFill>
                  <a:srgbClr val="002060"/>
                </a:solidFill>
              </a:rPr>
              <a:t>Diagram</a:t>
            </a:r>
            <a:endParaRPr sz="2800" u="sng" dirty="0">
              <a:solidFill>
                <a:srgbClr val="002060"/>
              </a:solidFill>
            </a:endParaRPr>
          </a:p>
        </p:txBody>
      </p:sp>
      <p:sp>
        <p:nvSpPr>
          <p:cNvPr id="6" name="Google Shape;139;p18"/>
          <p:cNvSpPr txBox="1">
            <a:spLocks/>
          </p:cNvSpPr>
          <p:nvPr/>
        </p:nvSpPr>
        <p:spPr>
          <a:xfrm>
            <a:off x="8442050" y="4680099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smtClean="0">
                <a:latin typeface="Lato" pitchFamily="34" charset="0"/>
              </a:rPr>
              <a:pPr algn="r"/>
              <a:t>7</a:t>
            </a:fld>
            <a:endParaRPr lang="en" sz="1300" dirty="0">
              <a:latin typeface="Lat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19" y="0"/>
            <a:ext cx="717716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32;p18"/>
          <p:cNvSpPr txBox="1">
            <a:spLocks noGrp="1"/>
          </p:cNvSpPr>
          <p:nvPr>
            <p:ph type="ctrTitle" idx="4294967295"/>
          </p:nvPr>
        </p:nvSpPr>
        <p:spPr>
          <a:xfrm>
            <a:off x="5601125" y="285750"/>
            <a:ext cx="3314275" cy="53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 dirty="0" smtClean="0">
                <a:solidFill>
                  <a:srgbClr val="002060"/>
                </a:solidFill>
              </a:rPr>
              <a:t>Activity Diagram</a:t>
            </a:r>
            <a:endParaRPr sz="2800" u="sng" dirty="0">
              <a:solidFill>
                <a:srgbClr val="002060"/>
              </a:solidFill>
            </a:endParaRPr>
          </a:p>
        </p:txBody>
      </p:sp>
      <p:sp>
        <p:nvSpPr>
          <p:cNvPr id="6" name="Google Shape;139;p18"/>
          <p:cNvSpPr txBox="1">
            <a:spLocks/>
          </p:cNvSpPr>
          <p:nvPr/>
        </p:nvSpPr>
        <p:spPr>
          <a:xfrm>
            <a:off x="8458200" y="4688516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200" smtClean="0">
                <a:latin typeface="Lato" pitchFamily="34" charset="0"/>
              </a:rPr>
              <a:pPr algn="r"/>
              <a:t>8</a:t>
            </a:fld>
            <a:endParaRPr lang="en" sz="1200" dirty="0">
              <a:latin typeface="Lato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9"/>
          <a:stretch/>
        </p:blipFill>
        <p:spPr>
          <a:xfrm>
            <a:off x="609600" y="161336"/>
            <a:ext cx="7873888" cy="49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533400" y="361950"/>
            <a:ext cx="2514600" cy="6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600" dirty="0">
              <a:solidFill>
                <a:schemeClr val="accent2"/>
              </a:solidFill>
            </a:endParaRPr>
          </a:p>
          <a:p>
            <a:pPr algn="l">
              <a:buClr>
                <a:schemeClr val="accent6"/>
              </a:buClr>
              <a:buSzPts val="3200"/>
            </a:pPr>
            <a:r>
              <a:rPr lang="en" sz="2800" u="sng" dirty="0" smtClean="0">
                <a:solidFill>
                  <a:schemeClr val="bg1"/>
                </a:solidFill>
              </a:rPr>
              <a:t>Mailer GUI</a:t>
            </a:r>
            <a:endParaRPr sz="2800" u="sng" dirty="0">
              <a:solidFill>
                <a:schemeClr val="bg1"/>
              </a:solidFill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34525" y="4772850"/>
            <a:ext cx="609475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6" name="Google Shape;19;p3"/>
          <p:cNvSpPr/>
          <p:nvPr/>
        </p:nvSpPr>
        <p:spPr>
          <a:xfrm>
            <a:off x="3046837" y="50854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0;p3"/>
          <p:cNvSpPr/>
          <p:nvPr/>
        </p:nvSpPr>
        <p:spPr>
          <a:xfrm>
            <a:off x="6095404" y="50854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1;p3"/>
          <p:cNvSpPr/>
          <p:nvPr/>
        </p:nvSpPr>
        <p:spPr>
          <a:xfrm>
            <a:off x="-866" y="50854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55" y="1428750"/>
            <a:ext cx="6596063" cy="3277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383</Words>
  <Application>Microsoft Office PowerPoint</Application>
  <PresentationFormat>On-screen Show (16:9)</PresentationFormat>
  <Paragraphs>94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Times New Roman</vt:lpstr>
      <vt:lpstr>Calibri</vt:lpstr>
      <vt:lpstr>Wingdings</vt:lpstr>
      <vt:lpstr>Fira Sans Extra Condensed Medium</vt:lpstr>
      <vt:lpstr>Lato</vt:lpstr>
      <vt:lpstr>Raleway</vt:lpstr>
      <vt:lpstr>Antonio template</vt:lpstr>
      <vt:lpstr>Customized Event Alert For Websites</vt:lpstr>
      <vt:lpstr>TABLE OF CONTENTS</vt:lpstr>
      <vt:lpstr>PowerPoint Presentation</vt:lpstr>
      <vt:lpstr>Problem Statement</vt:lpstr>
      <vt:lpstr>Proposed System</vt:lpstr>
      <vt:lpstr>Architecture</vt:lpstr>
      <vt:lpstr>Use Case  Diagram</vt:lpstr>
      <vt:lpstr>Activity Diagram</vt:lpstr>
      <vt:lpstr> Mailer GUI</vt:lpstr>
      <vt:lpstr> Forms GUI</vt:lpstr>
      <vt:lpstr>PowerPoint Presentation</vt:lpstr>
      <vt:lpstr> References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User</cp:lastModifiedBy>
  <cp:revision>153</cp:revision>
  <dcterms:modified xsi:type="dcterms:W3CDTF">2020-12-30T10:17:36Z</dcterms:modified>
</cp:coreProperties>
</file>