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91" r:id="rId3"/>
    <p:sldId id="296" r:id="rId4"/>
    <p:sldId id="259" r:id="rId5"/>
    <p:sldId id="300" r:id="rId6"/>
    <p:sldId id="302" r:id="rId7"/>
    <p:sldId id="301" r:id="rId8"/>
    <p:sldId id="298" r:id="rId9"/>
    <p:sldId id="299" r:id="rId10"/>
    <p:sldId id="293" r:id="rId11"/>
  </p:sldIdLst>
  <p:sldSz cx="9144000" cy="5143500" type="screen16x9"/>
  <p:notesSz cx="6858000" cy="9144000"/>
  <p:embeddedFontLst>
    <p:embeddedFont>
      <p:font typeface="Fira Sans Extra Condensed Medium" charset="0"/>
      <p:regular r:id="rId13"/>
      <p:bold r:id="rId14"/>
      <p:italic r:id="rId15"/>
      <p:boldItalic r:id="rId16"/>
    </p:embeddedFont>
    <p:embeddedFont>
      <p:font typeface="Raleway" charset="0"/>
      <p:regular r:id="rId17"/>
      <p:bold r:id="rId18"/>
      <p:italic r:id="rId19"/>
      <p:boldItalic r:id="rId20"/>
    </p:embeddedFont>
    <p:embeddedFont>
      <p:font typeface="Lato" pitchFamily="34" charset="0"/>
      <p:regular r:id="rId21"/>
    </p:embeddedFont>
    <p:embeddedFont>
      <p:font typeface="Calibri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E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3143F95-82D1-4759-BADF-F423F0A281FD}">
  <a:tblStyle styleId="{53143F95-82D1-4759-BADF-F423F0A281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8655" autoAdjust="0"/>
  </p:normalViewPr>
  <p:slideViewPr>
    <p:cSldViewPr>
      <p:cViewPr>
        <p:scale>
          <a:sx n="100" d="100"/>
          <a:sy n="100" d="100"/>
        </p:scale>
        <p:origin x="-210" y="-4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75950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 userDrawn="1"/>
        </p:nvSpPr>
        <p:spPr>
          <a:xfrm>
            <a:off x="0" y="0"/>
            <a:ext cx="9144000" cy="12001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alpha val="84000"/>
                </a:schemeClr>
              </a:gs>
              <a:gs pos="100000">
                <a:srgbClr val="7030A0">
                  <a:alpha val="81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3">
  <p:cSld name="HEADLINE 3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 hasCustomPrompt="1"/>
          </p:nvPr>
        </p:nvSpPr>
        <p:spPr>
          <a:xfrm flipH="1">
            <a:off x="7324862" y="1858700"/>
            <a:ext cx="1444800" cy="161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6"/>
          <p:cNvSpPr txBox="1">
            <a:spLocks noGrp="1"/>
          </p:cNvSpPr>
          <p:nvPr>
            <p:ph type="ctrTitle" idx="2"/>
          </p:nvPr>
        </p:nvSpPr>
        <p:spPr>
          <a:xfrm flipH="1">
            <a:off x="3981563" y="2540048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ubTitle" idx="1"/>
          </p:nvPr>
        </p:nvSpPr>
        <p:spPr>
          <a:xfrm flipH="1">
            <a:off x="5369350" y="3180784"/>
            <a:ext cx="1906500" cy="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" name="Google Shape;79;p11"/>
          <p:cNvSpPr/>
          <p:nvPr userDrawn="1"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0;p11"/>
          <p:cNvSpPr/>
          <p:nvPr userDrawn="1"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1;p11"/>
          <p:cNvSpPr/>
          <p:nvPr userDrawn="1"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2;p11"/>
          <p:cNvSpPr/>
          <p:nvPr userDrawn="1"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129175"/>
      </p:ext>
    </p:extLst>
  </p:cSld>
  <p:clrMapOvr>
    <a:masterClrMapping/>
  </p:clrMapOvr>
  <p:extLst mod="1"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81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ctrTitle"/>
          </p:nvPr>
        </p:nvSpPr>
        <p:spPr>
          <a:xfrm>
            <a:off x="2825950" y="15759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3034050" y="2037397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 idx="2" hasCustomPrompt="1"/>
          </p:nvPr>
        </p:nvSpPr>
        <p:spPr>
          <a:xfrm>
            <a:off x="3110412" y="1059178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4"/>
          <p:cNvSpPr txBox="1">
            <a:spLocks noGrp="1"/>
          </p:cNvSpPr>
          <p:nvPr>
            <p:ph type="ctrTitle" idx="3"/>
          </p:nvPr>
        </p:nvSpPr>
        <p:spPr>
          <a:xfrm>
            <a:off x="2826162" y="32550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4"/>
          </p:nvPr>
        </p:nvSpPr>
        <p:spPr>
          <a:xfrm>
            <a:off x="2998950" y="3716497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5" hasCustomPrompt="1"/>
          </p:nvPr>
        </p:nvSpPr>
        <p:spPr>
          <a:xfrm>
            <a:off x="3110412" y="2738280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ctrTitle" idx="6"/>
          </p:nvPr>
        </p:nvSpPr>
        <p:spPr>
          <a:xfrm>
            <a:off x="4975625" y="15759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7"/>
          </p:nvPr>
        </p:nvSpPr>
        <p:spPr>
          <a:xfrm>
            <a:off x="5183500" y="2037397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8" hasCustomPrompt="1"/>
          </p:nvPr>
        </p:nvSpPr>
        <p:spPr>
          <a:xfrm>
            <a:off x="5259862" y="1059178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4"/>
          <p:cNvSpPr txBox="1">
            <a:spLocks noGrp="1"/>
          </p:cNvSpPr>
          <p:nvPr>
            <p:ph type="ctrTitle" idx="9"/>
          </p:nvPr>
        </p:nvSpPr>
        <p:spPr>
          <a:xfrm>
            <a:off x="4975587" y="32550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13"/>
          </p:nvPr>
        </p:nvSpPr>
        <p:spPr>
          <a:xfrm>
            <a:off x="5148400" y="3716497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 idx="14" hasCustomPrompt="1"/>
          </p:nvPr>
        </p:nvSpPr>
        <p:spPr>
          <a:xfrm>
            <a:off x="5259862" y="2738280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4"/>
          <p:cNvSpPr txBox="1">
            <a:spLocks noGrp="1"/>
          </p:cNvSpPr>
          <p:nvPr>
            <p:ph type="ctrTitle" idx="15"/>
          </p:nvPr>
        </p:nvSpPr>
        <p:spPr>
          <a:xfrm rot="-5400000">
            <a:off x="6378350" y="1583700"/>
            <a:ext cx="34875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40" name="Google Shape;40;p4"/>
          <p:cNvCxnSpPr/>
          <p:nvPr/>
        </p:nvCxnSpPr>
        <p:spPr>
          <a:xfrm>
            <a:off x="8541292" y="-14700"/>
            <a:ext cx="0" cy="3669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41;p4"/>
          <p:cNvSpPr txBox="1">
            <a:spLocks noGrp="1"/>
          </p:cNvSpPr>
          <p:nvPr>
            <p:ph type="ctrTitle" idx="16"/>
          </p:nvPr>
        </p:nvSpPr>
        <p:spPr>
          <a:xfrm>
            <a:off x="606175" y="1575950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7"/>
          </p:nvPr>
        </p:nvSpPr>
        <p:spPr>
          <a:xfrm>
            <a:off x="849375" y="2037397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 idx="18" hasCustomPrompt="1"/>
          </p:nvPr>
        </p:nvSpPr>
        <p:spPr>
          <a:xfrm>
            <a:off x="925737" y="1059178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>
            <a:spLocks noGrp="1"/>
          </p:cNvSpPr>
          <p:nvPr>
            <p:ph type="ctrTitle" idx="19"/>
          </p:nvPr>
        </p:nvSpPr>
        <p:spPr>
          <a:xfrm>
            <a:off x="641487" y="32550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20"/>
          </p:nvPr>
        </p:nvSpPr>
        <p:spPr>
          <a:xfrm>
            <a:off x="814275" y="3716497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title" idx="21" hasCustomPrompt="1"/>
          </p:nvPr>
        </p:nvSpPr>
        <p:spPr>
          <a:xfrm>
            <a:off x="925737" y="2738280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47" name="Google Shape;47;p4"/>
          <p:cNvCxnSpPr/>
          <p:nvPr/>
        </p:nvCxnSpPr>
        <p:spPr>
          <a:xfrm>
            <a:off x="1089475" y="1712986"/>
            <a:ext cx="5795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4"/>
          <p:cNvCxnSpPr/>
          <p:nvPr/>
        </p:nvCxnSpPr>
        <p:spPr>
          <a:xfrm>
            <a:off x="1089475" y="3390061"/>
            <a:ext cx="5920925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9435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710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60" r:id="rId4"/>
    <p:sldLayoutId id="2147483661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testscrapmailer@gmail.com" TargetMode="Externa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ashVert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09599" y="438150"/>
            <a:ext cx="7277809" cy="152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002060"/>
                </a:solidFill>
              </a:rPr>
              <a:t>Customized Event Alert For Websites</a:t>
            </a:r>
            <a:endParaRPr sz="4800" dirty="0">
              <a:solidFill>
                <a:srgbClr val="002060"/>
              </a:solidFill>
            </a:endParaRPr>
          </a:p>
        </p:txBody>
      </p:sp>
      <p:sp>
        <p:nvSpPr>
          <p:cNvPr id="3" name="Google Shape;94;p13"/>
          <p:cNvSpPr txBox="1"/>
          <p:nvPr/>
        </p:nvSpPr>
        <p:spPr>
          <a:xfrm>
            <a:off x="4419600" y="2571750"/>
            <a:ext cx="32973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Group number : 1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AYSHA C M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BALASUBRAMANIAN T K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MEENAKSHI SUNIL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MUHAMMED SUHAIL A H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Google Shape;11;p2"/>
          <p:cNvSpPr/>
          <p:nvPr/>
        </p:nvSpPr>
        <p:spPr>
          <a:xfrm>
            <a:off x="5938246" y="2114550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2;p2"/>
          <p:cNvSpPr/>
          <p:nvPr/>
        </p:nvSpPr>
        <p:spPr>
          <a:xfrm>
            <a:off x="6659861" y="2114550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;p2"/>
          <p:cNvSpPr/>
          <p:nvPr/>
        </p:nvSpPr>
        <p:spPr>
          <a:xfrm>
            <a:off x="-1" y="2114550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;p2"/>
          <p:cNvSpPr/>
          <p:nvPr/>
        </p:nvSpPr>
        <p:spPr>
          <a:xfrm>
            <a:off x="721425" y="2114550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4;p13"/>
          <p:cNvSpPr txBox="1"/>
          <p:nvPr/>
        </p:nvSpPr>
        <p:spPr>
          <a:xfrm>
            <a:off x="762000" y="2571750"/>
            <a:ext cx="32973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Guide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4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SILPA SANGEETH L R,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Assistant Professor,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Department of Information Technology,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Government Engineering College Palakkad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58000" y="-95250"/>
            <a:ext cx="2209800" cy="5158800"/>
            <a:chOff x="6858000" y="-95250"/>
            <a:chExt cx="2209800" cy="5158800"/>
          </a:xfrm>
        </p:grpSpPr>
        <p:pic>
          <p:nvPicPr>
            <p:cNvPr id="29" name="Google Shape;254;p25"/>
            <p:cNvPicPr preferRelativeResize="0"/>
            <p:nvPr/>
          </p:nvPicPr>
          <p:blipFill rotWithShape="1">
            <a:blip r:embed="rId3">
              <a:alphaModFix/>
            </a:blip>
            <a:srcRect l="13539" t="1994" b="4345"/>
            <a:stretch/>
          </p:blipFill>
          <p:spPr>
            <a:xfrm>
              <a:off x="6858000" y="1581150"/>
              <a:ext cx="2209800" cy="348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254;p25"/>
            <p:cNvPicPr preferRelativeResize="0"/>
            <p:nvPr/>
          </p:nvPicPr>
          <p:blipFill rotWithShape="1">
            <a:blip r:embed="rId3">
              <a:alphaModFix/>
            </a:blip>
            <a:srcRect l="47222" t="1994" r="12642" b="87860"/>
            <a:stretch/>
          </p:blipFill>
          <p:spPr>
            <a:xfrm>
              <a:off x="7716899" y="-95250"/>
              <a:ext cx="1064244" cy="2057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 idx="2"/>
          </p:nvPr>
        </p:nvSpPr>
        <p:spPr>
          <a:xfrm flipH="1">
            <a:off x="2895600" y="2190750"/>
            <a:ext cx="3294300" cy="577800"/>
          </a:xfrm>
        </p:spPr>
        <p:txBody>
          <a:bodyPr/>
          <a:lstStyle/>
          <a:p>
            <a:pPr algn="ctr"/>
            <a:r>
              <a:rPr lang="en-US" u="sng" dirty="0" smtClean="0"/>
              <a:t>THANKS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830763"/>
            <a:ext cx="9144000" cy="312737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920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ctrTitle" idx="15"/>
          </p:nvPr>
        </p:nvSpPr>
        <p:spPr>
          <a:xfrm rot="-5400000">
            <a:off x="6378350" y="1583700"/>
            <a:ext cx="34875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TABLE OF CONTENTS</a:t>
            </a: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2"/>
          </p:nvPr>
        </p:nvSpPr>
        <p:spPr>
          <a:xfrm>
            <a:off x="1371600" y="105917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01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 idx="5"/>
          </p:nvPr>
        </p:nvSpPr>
        <p:spPr>
          <a:xfrm>
            <a:off x="4760700" y="275595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06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 idx="8"/>
          </p:nvPr>
        </p:nvSpPr>
        <p:spPr>
          <a:xfrm>
            <a:off x="3067337" y="104775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02</a:t>
            </a:r>
            <a:endParaRPr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ctrTitle" idx="19"/>
          </p:nvPr>
        </p:nvSpPr>
        <p:spPr>
          <a:xfrm>
            <a:off x="4572000" y="32893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</a:rPr>
              <a:t>References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title" idx="21"/>
          </p:nvPr>
        </p:nvSpPr>
        <p:spPr>
          <a:xfrm>
            <a:off x="3062762" y="264795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05</a:t>
            </a:r>
            <a:endParaRPr dirty="0"/>
          </a:p>
        </p:txBody>
      </p:sp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1447800" y="1841550"/>
            <a:ext cx="1676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Problem Statement</a:t>
            </a:r>
            <a:endParaRPr dirty="0"/>
          </a:p>
        </p:txBody>
      </p:sp>
      <p:sp>
        <p:nvSpPr>
          <p:cNvPr id="15" name="Google Shape;136;p19"/>
          <p:cNvSpPr txBox="1">
            <a:spLocks/>
          </p:cNvSpPr>
          <p:nvPr/>
        </p:nvSpPr>
        <p:spPr>
          <a:xfrm>
            <a:off x="4780075" y="1047750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"/>
              <a:buNone/>
              <a:defRPr sz="60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" dirty="0" smtClean="0"/>
              <a:t>03</a:t>
            </a:r>
            <a:endParaRPr lang="es" dirty="0"/>
          </a:p>
        </p:txBody>
      </p:sp>
      <p:sp>
        <p:nvSpPr>
          <p:cNvPr id="17" name="Google Shape;139;p19"/>
          <p:cNvSpPr txBox="1">
            <a:spLocks/>
          </p:cNvSpPr>
          <p:nvPr/>
        </p:nvSpPr>
        <p:spPr>
          <a:xfrm>
            <a:off x="4535700" y="1880750"/>
            <a:ext cx="2322300" cy="5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Forms </a:t>
            </a:r>
          </a:p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19" name="Google Shape;141;p19"/>
          <p:cNvSpPr txBox="1">
            <a:spLocks/>
          </p:cNvSpPr>
          <p:nvPr/>
        </p:nvSpPr>
        <p:spPr>
          <a:xfrm>
            <a:off x="3048000" y="3331250"/>
            <a:ext cx="1788900" cy="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Tools &amp; Packages</a:t>
            </a:r>
            <a:endParaRPr lang="en-US" dirty="0"/>
          </a:p>
        </p:txBody>
      </p:sp>
      <p:sp>
        <p:nvSpPr>
          <p:cNvPr id="18" name="Google Shape;138;p19"/>
          <p:cNvSpPr txBox="1">
            <a:spLocks/>
          </p:cNvSpPr>
          <p:nvPr/>
        </p:nvSpPr>
        <p:spPr>
          <a:xfrm>
            <a:off x="1370400" y="2679750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"/>
              <a:buNone/>
              <a:defRPr sz="60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" dirty="0" smtClean="0"/>
              <a:t>04</a:t>
            </a:r>
            <a:endParaRPr lang="es" dirty="0"/>
          </a:p>
        </p:txBody>
      </p:sp>
      <p:sp>
        <p:nvSpPr>
          <p:cNvPr id="20" name="Google Shape;141;p19"/>
          <p:cNvSpPr txBox="1">
            <a:spLocks/>
          </p:cNvSpPr>
          <p:nvPr/>
        </p:nvSpPr>
        <p:spPr>
          <a:xfrm>
            <a:off x="3164100" y="1657350"/>
            <a:ext cx="1788900" cy="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Mailer </a:t>
            </a:r>
          </a:p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22" name="Google Shape;150;p19"/>
          <p:cNvSpPr txBox="1">
            <a:spLocks noGrp="1"/>
          </p:cNvSpPr>
          <p:nvPr>
            <p:ph type="ctrTitle" idx="3"/>
          </p:nvPr>
        </p:nvSpPr>
        <p:spPr>
          <a:xfrm>
            <a:off x="1182900" y="34861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Progress &amp;</a:t>
            </a:r>
            <a:br>
              <a:rPr lang="es" dirty="0" smtClean="0"/>
            </a:br>
            <a:r>
              <a:rPr lang="es" dirty="0" smtClean="0"/>
              <a:t>Implementation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873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"/>
            <a:ext cx="9144000" cy="1582366"/>
          </a:xfrm>
          <a:prstGeom prst="rect">
            <a:avLst/>
          </a:prstGeom>
        </p:spPr>
      </p:pic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685800" y="447069"/>
            <a:ext cx="5561100" cy="7861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 smtClean="0">
                <a:solidFill>
                  <a:srgbClr val="002060"/>
                </a:solidFill>
              </a:rPr>
              <a:t>Problem Statement</a:t>
            </a:r>
            <a:endParaRPr u="sng" dirty="0">
              <a:solidFill>
                <a:srgbClr val="002060"/>
              </a:solidFill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4294967295"/>
          </p:nvPr>
        </p:nvSpPr>
        <p:spPr>
          <a:xfrm>
            <a:off x="838200" y="1962150"/>
            <a:ext cx="6172200" cy="2009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Lato" pitchFamily="34" charset="0"/>
                <a:cs typeface="Times New Roman" pitchFamily="18" charset="0"/>
              </a:rPr>
              <a:t>To build an alert system that continuously monitors and scrapes the events from </a:t>
            </a:r>
            <a:r>
              <a:rPr lang="en-US" dirty="0" smtClean="0">
                <a:solidFill>
                  <a:schemeClr val="tx1"/>
                </a:solidFill>
                <a:latin typeface="Lato" pitchFamily="34" charset="0"/>
                <a:cs typeface="Times New Roman" pitchFamily="18" charset="0"/>
              </a:rPr>
              <a:t>websites, </a:t>
            </a:r>
            <a:r>
              <a:rPr lang="en-US" dirty="0">
                <a:solidFill>
                  <a:schemeClr val="tx1"/>
                </a:solidFill>
                <a:latin typeface="Lato" pitchFamily="34" charset="0"/>
                <a:cs typeface="Times New Roman" pitchFamily="18" charset="0"/>
              </a:rPr>
              <a:t>which then pushes it through some medium for users</a:t>
            </a:r>
            <a:endParaRPr sz="2400" dirty="0">
              <a:latin typeface="Lato" pitchFamily="34" charset="0"/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pSp>
        <p:nvGrpSpPr>
          <p:cNvPr id="45" name="Google Shape;638;p37"/>
          <p:cNvGrpSpPr/>
          <p:nvPr/>
        </p:nvGrpSpPr>
        <p:grpSpPr>
          <a:xfrm>
            <a:off x="7714753" y="285750"/>
            <a:ext cx="646901" cy="614910"/>
            <a:chOff x="5926225" y="921350"/>
            <a:chExt cx="517800" cy="504350"/>
          </a:xfrm>
        </p:grpSpPr>
        <p:sp>
          <p:nvSpPr>
            <p:cNvPr id="46" name="Google Shape;639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40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641;p37"/>
          <p:cNvSpPr/>
          <p:nvPr/>
        </p:nvSpPr>
        <p:spPr>
          <a:xfrm>
            <a:off x="8133450" y="715383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541;p37"/>
          <p:cNvGrpSpPr/>
          <p:nvPr/>
        </p:nvGrpSpPr>
        <p:grpSpPr>
          <a:xfrm>
            <a:off x="7875872" y="418222"/>
            <a:ext cx="324661" cy="338956"/>
            <a:chOff x="3294650" y="3652450"/>
            <a:chExt cx="388350" cy="405450"/>
          </a:xfrm>
        </p:grpSpPr>
        <p:sp>
          <p:nvSpPr>
            <p:cNvPr id="50" name="Google Shape;542;p3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43;p3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44;p3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1029;p38"/>
          <p:cNvGrpSpPr/>
          <p:nvPr/>
        </p:nvGrpSpPr>
        <p:grpSpPr>
          <a:xfrm>
            <a:off x="8161347" y="1897359"/>
            <a:ext cx="373053" cy="445791"/>
            <a:chOff x="8095060" y="5664590"/>
            <a:chExt cx="497404" cy="594389"/>
          </a:xfrm>
        </p:grpSpPr>
        <p:grpSp>
          <p:nvGrpSpPr>
            <p:cNvPr id="86" name="Google Shape;1030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99" name="Google Shape;1031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32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33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" name="Google Shape;1034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96" name="Google Shape;1035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1036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1037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" name="Google Shape;1038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93" name="Google Shape;1039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1040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1041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" name="Google Shape;1042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90" name="Google Shape;1043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1044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1045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0" name="Google Shape;625;p37"/>
          <p:cNvSpPr/>
          <p:nvPr/>
        </p:nvSpPr>
        <p:spPr>
          <a:xfrm rot="4901160">
            <a:off x="8166324" y="1058766"/>
            <a:ext cx="135307" cy="75052"/>
          </a:xfrm>
          <a:custGeom>
            <a:avLst/>
            <a:gdLst/>
            <a:ahLst/>
            <a:cxnLst/>
            <a:rect l="l" t="t" r="r" b="b"/>
            <a:pathLst>
              <a:path w="6474" h="3591" extrusionOk="0">
                <a:moveTo>
                  <a:pt x="4592" y="0"/>
                </a:moveTo>
                <a:lnTo>
                  <a:pt x="4422" y="25"/>
                </a:lnTo>
                <a:lnTo>
                  <a:pt x="4251" y="73"/>
                </a:lnTo>
                <a:lnTo>
                  <a:pt x="4080" y="122"/>
                </a:lnTo>
                <a:lnTo>
                  <a:pt x="3884" y="196"/>
                </a:lnTo>
                <a:lnTo>
                  <a:pt x="3713" y="293"/>
                </a:lnTo>
                <a:lnTo>
                  <a:pt x="3567" y="391"/>
                </a:lnTo>
                <a:lnTo>
                  <a:pt x="3420" y="513"/>
                </a:lnTo>
                <a:lnTo>
                  <a:pt x="3298" y="660"/>
                </a:lnTo>
                <a:lnTo>
                  <a:pt x="3200" y="806"/>
                </a:lnTo>
                <a:lnTo>
                  <a:pt x="3103" y="953"/>
                </a:lnTo>
                <a:lnTo>
                  <a:pt x="3029" y="1124"/>
                </a:lnTo>
                <a:lnTo>
                  <a:pt x="99" y="757"/>
                </a:lnTo>
                <a:lnTo>
                  <a:pt x="74" y="1221"/>
                </a:lnTo>
                <a:lnTo>
                  <a:pt x="1" y="1661"/>
                </a:lnTo>
                <a:lnTo>
                  <a:pt x="2907" y="2027"/>
                </a:lnTo>
                <a:lnTo>
                  <a:pt x="2932" y="2223"/>
                </a:lnTo>
                <a:lnTo>
                  <a:pt x="3005" y="2418"/>
                </a:lnTo>
                <a:lnTo>
                  <a:pt x="3078" y="2565"/>
                </a:lnTo>
                <a:lnTo>
                  <a:pt x="3152" y="2736"/>
                </a:lnTo>
                <a:lnTo>
                  <a:pt x="3249" y="2882"/>
                </a:lnTo>
                <a:lnTo>
                  <a:pt x="3371" y="3004"/>
                </a:lnTo>
                <a:lnTo>
                  <a:pt x="3493" y="3126"/>
                </a:lnTo>
                <a:lnTo>
                  <a:pt x="3616" y="3248"/>
                </a:lnTo>
                <a:lnTo>
                  <a:pt x="3762" y="3346"/>
                </a:lnTo>
                <a:lnTo>
                  <a:pt x="3909" y="3419"/>
                </a:lnTo>
                <a:lnTo>
                  <a:pt x="4080" y="3493"/>
                </a:lnTo>
                <a:lnTo>
                  <a:pt x="4251" y="3541"/>
                </a:lnTo>
                <a:lnTo>
                  <a:pt x="4422" y="3566"/>
                </a:lnTo>
                <a:lnTo>
                  <a:pt x="4592" y="3590"/>
                </a:lnTo>
                <a:lnTo>
                  <a:pt x="4763" y="3590"/>
                </a:lnTo>
                <a:lnTo>
                  <a:pt x="4934" y="3566"/>
                </a:lnTo>
                <a:lnTo>
                  <a:pt x="5105" y="3541"/>
                </a:lnTo>
                <a:lnTo>
                  <a:pt x="5276" y="3468"/>
                </a:lnTo>
                <a:lnTo>
                  <a:pt x="5447" y="3419"/>
                </a:lnTo>
                <a:lnTo>
                  <a:pt x="5618" y="3322"/>
                </a:lnTo>
                <a:lnTo>
                  <a:pt x="5765" y="3224"/>
                </a:lnTo>
                <a:lnTo>
                  <a:pt x="5887" y="3102"/>
                </a:lnTo>
                <a:lnTo>
                  <a:pt x="6009" y="2980"/>
                </a:lnTo>
                <a:lnTo>
                  <a:pt x="6131" y="2858"/>
                </a:lnTo>
                <a:lnTo>
                  <a:pt x="6204" y="2711"/>
                </a:lnTo>
                <a:lnTo>
                  <a:pt x="6302" y="2565"/>
                </a:lnTo>
                <a:lnTo>
                  <a:pt x="6351" y="2394"/>
                </a:lnTo>
                <a:lnTo>
                  <a:pt x="6400" y="2223"/>
                </a:lnTo>
                <a:lnTo>
                  <a:pt x="6449" y="2076"/>
                </a:lnTo>
                <a:lnTo>
                  <a:pt x="6473" y="1881"/>
                </a:lnTo>
                <a:lnTo>
                  <a:pt x="6473" y="1710"/>
                </a:lnTo>
                <a:lnTo>
                  <a:pt x="6449" y="1539"/>
                </a:lnTo>
                <a:lnTo>
                  <a:pt x="6424" y="1368"/>
                </a:lnTo>
                <a:lnTo>
                  <a:pt x="6351" y="1197"/>
                </a:lnTo>
                <a:lnTo>
                  <a:pt x="6278" y="1026"/>
                </a:lnTo>
                <a:lnTo>
                  <a:pt x="6204" y="855"/>
                </a:lnTo>
                <a:lnTo>
                  <a:pt x="6107" y="708"/>
                </a:lnTo>
                <a:lnTo>
                  <a:pt x="5985" y="586"/>
                </a:lnTo>
                <a:lnTo>
                  <a:pt x="5862" y="464"/>
                </a:lnTo>
                <a:lnTo>
                  <a:pt x="5740" y="342"/>
                </a:lnTo>
                <a:lnTo>
                  <a:pt x="5594" y="269"/>
                </a:lnTo>
                <a:lnTo>
                  <a:pt x="5447" y="171"/>
                </a:lnTo>
                <a:lnTo>
                  <a:pt x="5276" y="122"/>
                </a:lnTo>
                <a:lnTo>
                  <a:pt x="5105" y="73"/>
                </a:lnTo>
                <a:lnTo>
                  <a:pt x="4934" y="25"/>
                </a:lnTo>
                <a:lnTo>
                  <a:pt x="4763" y="25"/>
                </a:lnTo>
                <a:lnTo>
                  <a:pt x="45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625;p37"/>
          <p:cNvSpPr/>
          <p:nvPr/>
        </p:nvSpPr>
        <p:spPr>
          <a:xfrm rot="4843831">
            <a:off x="8225234" y="1182705"/>
            <a:ext cx="203702" cy="108920"/>
          </a:xfrm>
          <a:custGeom>
            <a:avLst/>
            <a:gdLst/>
            <a:ahLst/>
            <a:cxnLst/>
            <a:rect l="l" t="t" r="r" b="b"/>
            <a:pathLst>
              <a:path w="6474" h="3591" extrusionOk="0">
                <a:moveTo>
                  <a:pt x="4592" y="0"/>
                </a:moveTo>
                <a:lnTo>
                  <a:pt x="4422" y="25"/>
                </a:lnTo>
                <a:lnTo>
                  <a:pt x="4251" y="73"/>
                </a:lnTo>
                <a:lnTo>
                  <a:pt x="4080" y="122"/>
                </a:lnTo>
                <a:lnTo>
                  <a:pt x="3884" y="196"/>
                </a:lnTo>
                <a:lnTo>
                  <a:pt x="3713" y="293"/>
                </a:lnTo>
                <a:lnTo>
                  <a:pt x="3567" y="391"/>
                </a:lnTo>
                <a:lnTo>
                  <a:pt x="3420" y="513"/>
                </a:lnTo>
                <a:lnTo>
                  <a:pt x="3298" y="660"/>
                </a:lnTo>
                <a:lnTo>
                  <a:pt x="3200" y="806"/>
                </a:lnTo>
                <a:lnTo>
                  <a:pt x="3103" y="953"/>
                </a:lnTo>
                <a:lnTo>
                  <a:pt x="3029" y="1124"/>
                </a:lnTo>
                <a:lnTo>
                  <a:pt x="99" y="757"/>
                </a:lnTo>
                <a:lnTo>
                  <a:pt x="74" y="1221"/>
                </a:lnTo>
                <a:lnTo>
                  <a:pt x="1" y="1661"/>
                </a:lnTo>
                <a:lnTo>
                  <a:pt x="2907" y="2027"/>
                </a:lnTo>
                <a:lnTo>
                  <a:pt x="2932" y="2223"/>
                </a:lnTo>
                <a:lnTo>
                  <a:pt x="3005" y="2418"/>
                </a:lnTo>
                <a:lnTo>
                  <a:pt x="3078" y="2565"/>
                </a:lnTo>
                <a:lnTo>
                  <a:pt x="3152" y="2736"/>
                </a:lnTo>
                <a:lnTo>
                  <a:pt x="3249" y="2882"/>
                </a:lnTo>
                <a:lnTo>
                  <a:pt x="3371" y="3004"/>
                </a:lnTo>
                <a:lnTo>
                  <a:pt x="3493" y="3126"/>
                </a:lnTo>
                <a:lnTo>
                  <a:pt x="3616" y="3248"/>
                </a:lnTo>
                <a:lnTo>
                  <a:pt x="3762" y="3346"/>
                </a:lnTo>
                <a:lnTo>
                  <a:pt x="3909" y="3419"/>
                </a:lnTo>
                <a:lnTo>
                  <a:pt x="4080" y="3493"/>
                </a:lnTo>
                <a:lnTo>
                  <a:pt x="4251" y="3541"/>
                </a:lnTo>
                <a:lnTo>
                  <a:pt x="4422" y="3566"/>
                </a:lnTo>
                <a:lnTo>
                  <a:pt x="4592" y="3590"/>
                </a:lnTo>
                <a:lnTo>
                  <a:pt x="4763" y="3590"/>
                </a:lnTo>
                <a:lnTo>
                  <a:pt x="4934" y="3566"/>
                </a:lnTo>
                <a:lnTo>
                  <a:pt x="5105" y="3541"/>
                </a:lnTo>
                <a:lnTo>
                  <a:pt x="5276" y="3468"/>
                </a:lnTo>
                <a:lnTo>
                  <a:pt x="5447" y="3419"/>
                </a:lnTo>
                <a:lnTo>
                  <a:pt x="5618" y="3322"/>
                </a:lnTo>
                <a:lnTo>
                  <a:pt x="5765" y="3224"/>
                </a:lnTo>
                <a:lnTo>
                  <a:pt x="5887" y="3102"/>
                </a:lnTo>
                <a:lnTo>
                  <a:pt x="6009" y="2980"/>
                </a:lnTo>
                <a:lnTo>
                  <a:pt x="6131" y="2858"/>
                </a:lnTo>
                <a:lnTo>
                  <a:pt x="6204" y="2711"/>
                </a:lnTo>
                <a:lnTo>
                  <a:pt x="6302" y="2565"/>
                </a:lnTo>
                <a:lnTo>
                  <a:pt x="6351" y="2394"/>
                </a:lnTo>
                <a:lnTo>
                  <a:pt x="6400" y="2223"/>
                </a:lnTo>
                <a:lnTo>
                  <a:pt x="6449" y="2076"/>
                </a:lnTo>
                <a:lnTo>
                  <a:pt x="6473" y="1881"/>
                </a:lnTo>
                <a:lnTo>
                  <a:pt x="6473" y="1710"/>
                </a:lnTo>
                <a:lnTo>
                  <a:pt x="6449" y="1539"/>
                </a:lnTo>
                <a:lnTo>
                  <a:pt x="6424" y="1368"/>
                </a:lnTo>
                <a:lnTo>
                  <a:pt x="6351" y="1197"/>
                </a:lnTo>
                <a:lnTo>
                  <a:pt x="6278" y="1026"/>
                </a:lnTo>
                <a:lnTo>
                  <a:pt x="6204" y="855"/>
                </a:lnTo>
                <a:lnTo>
                  <a:pt x="6107" y="708"/>
                </a:lnTo>
                <a:lnTo>
                  <a:pt x="5985" y="586"/>
                </a:lnTo>
                <a:lnTo>
                  <a:pt x="5862" y="464"/>
                </a:lnTo>
                <a:lnTo>
                  <a:pt x="5740" y="342"/>
                </a:lnTo>
                <a:lnTo>
                  <a:pt x="5594" y="269"/>
                </a:lnTo>
                <a:lnTo>
                  <a:pt x="5447" y="171"/>
                </a:lnTo>
                <a:lnTo>
                  <a:pt x="5276" y="122"/>
                </a:lnTo>
                <a:lnTo>
                  <a:pt x="5105" y="73"/>
                </a:lnTo>
                <a:lnTo>
                  <a:pt x="4934" y="25"/>
                </a:lnTo>
                <a:lnTo>
                  <a:pt x="4763" y="25"/>
                </a:lnTo>
                <a:lnTo>
                  <a:pt x="45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625;p37"/>
          <p:cNvSpPr/>
          <p:nvPr/>
        </p:nvSpPr>
        <p:spPr>
          <a:xfrm rot="5099438">
            <a:off x="8347256" y="1080896"/>
            <a:ext cx="135307" cy="75052"/>
          </a:xfrm>
          <a:custGeom>
            <a:avLst/>
            <a:gdLst/>
            <a:ahLst/>
            <a:cxnLst/>
            <a:rect l="l" t="t" r="r" b="b"/>
            <a:pathLst>
              <a:path w="6474" h="3591" extrusionOk="0">
                <a:moveTo>
                  <a:pt x="4592" y="0"/>
                </a:moveTo>
                <a:lnTo>
                  <a:pt x="4422" y="25"/>
                </a:lnTo>
                <a:lnTo>
                  <a:pt x="4251" y="73"/>
                </a:lnTo>
                <a:lnTo>
                  <a:pt x="4080" y="122"/>
                </a:lnTo>
                <a:lnTo>
                  <a:pt x="3884" y="196"/>
                </a:lnTo>
                <a:lnTo>
                  <a:pt x="3713" y="293"/>
                </a:lnTo>
                <a:lnTo>
                  <a:pt x="3567" y="391"/>
                </a:lnTo>
                <a:lnTo>
                  <a:pt x="3420" y="513"/>
                </a:lnTo>
                <a:lnTo>
                  <a:pt x="3298" y="660"/>
                </a:lnTo>
                <a:lnTo>
                  <a:pt x="3200" y="806"/>
                </a:lnTo>
                <a:lnTo>
                  <a:pt x="3103" y="953"/>
                </a:lnTo>
                <a:lnTo>
                  <a:pt x="3029" y="1124"/>
                </a:lnTo>
                <a:lnTo>
                  <a:pt x="99" y="757"/>
                </a:lnTo>
                <a:lnTo>
                  <a:pt x="74" y="1221"/>
                </a:lnTo>
                <a:lnTo>
                  <a:pt x="1" y="1661"/>
                </a:lnTo>
                <a:lnTo>
                  <a:pt x="2907" y="2027"/>
                </a:lnTo>
                <a:lnTo>
                  <a:pt x="2932" y="2223"/>
                </a:lnTo>
                <a:lnTo>
                  <a:pt x="3005" y="2418"/>
                </a:lnTo>
                <a:lnTo>
                  <a:pt x="3078" y="2565"/>
                </a:lnTo>
                <a:lnTo>
                  <a:pt x="3152" y="2736"/>
                </a:lnTo>
                <a:lnTo>
                  <a:pt x="3249" y="2882"/>
                </a:lnTo>
                <a:lnTo>
                  <a:pt x="3371" y="3004"/>
                </a:lnTo>
                <a:lnTo>
                  <a:pt x="3493" y="3126"/>
                </a:lnTo>
                <a:lnTo>
                  <a:pt x="3616" y="3248"/>
                </a:lnTo>
                <a:lnTo>
                  <a:pt x="3762" y="3346"/>
                </a:lnTo>
                <a:lnTo>
                  <a:pt x="3909" y="3419"/>
                </a:lnTo>
                <a:lnTo>
                  <a:pt x="4080" y="3493"/>
                </a:lnTo>
                <a:lnTo>
                  <a:pt x="4251" y="3541"/>
                </a:lnTo>
                <a:lnTo>
                  <a:pt x="4422" y="3566"/>
                </a:lnTo>
                <a:lnTo>
                  <a:pt x="4592" y="3590"/>
                </a:lnTo>
                <a:lnTo>
                  <a:pt x="4763" y="3590"/>
                </a:lnTo>
                <a:lnTo>
                  <a:pt x="4934" y="3566"/>
                </a:lnTo>
                <a:lnTo>
                  <a:pt x="5105" y="3541"/>
                </a:lnTo>
                <a:lnTo>
                  <a:pt x="5276" y="3468"/>
                </a:lnTo>
                <a:lnTo>
                  <a:pt x="5447" y="3419"/>
                </a:lnTo>
                <a:lnTo>
                  <a:pt x="5618" y="3322"/>
                </a:lnTo>
                <a:lnTo>
                  <a:pt x="5765" y="3224"/>
                </a:lnTo>
                <a:lnTo>
                  <a:pt x="5887" y="3102"/>
                </a:lnTo>
                <a:lnTo>
                  <a:pt x="6009" y="2980"/>
                </a:lnTo>
                <a:lnTo>
                  <a:pt x="6131" y="2858"/>
                </a:lnTo>
                <a:lnTo>
                  <a:pt x="6204" y="2711"/>
                </a:lnTo>
                <a:lnTo>
                  <a:pt x="6302" y="2565"/>
                </a:lnTo>
                <a:lnTo>
                  <a:pt x="6351" y="2394"/>
                </a:lnTo>
                <a:lnTo>
                  <a:pt x="6400" y="2223"/>
                </a:lnTo>
                <a:lnTo>
                  <a:pt x="6449" y="2076"/>
                </a:lnTo>
                <a:lnTo>
                  <a:pt x="6473" y="1881"/>
                </a:lnTo>
                <a:lnTo>
                  <a:pt x="6473" y="1710"/>
                </a:lnTo>
                <a:lnTo>
                  <a:pt x="6449" y="1539"/>
                </a:lnTo>
                <a:lnTo>
                  <a:pt x="6424" y="1368"/>
                </a:lnTo>
                <a:lnTo>
                  <a:pt x="6351" y="1197"/>
                </a:lnTo>
                <a:lnTo>
                  <a:pt x="6278" y="1026"/>
                </a:lnTo>
                <a:lnTo>
                  <a:pt x="6204" y="855"/>
                </a:lnTo>
                <a:lnTo>
                  <a:pt x="6107" y="708"/>
                </a:lnTo>
                <a:lnTo>
                  <a:pt x="5985" y="586"/>
                </a:lnTo>
                <a:lnTo>
                  <a:pt x="5862" y="464"/>
                </a:lnTo>
                <a:lnTo>
                  <a:pt x="5740" y="342"/>
                </a:lnTo>
                <a:lnTo>
                  <a:pt x="5594" y="269"/>
                </a:lnTo>
                <a:lnTo>
                  <a:pt x="5447" y="171"/>
                </a:lnTo>
                <a:lnTo>
                  <a:pt x="5276" y="122"/>
                </a:lnTo>
                <a:lnTo>
                  <a:pt x="5105" y="73"/>
                </a:lnTo>
                <a:lnTo>
                  <a:pt x="4934" y="25"/>
                </a:lnTo>
                <a:lnTo>
                  <a:pt x="4763" y="25"/>
                </a:lnTo>
                <a:lnTo>
                  <a:pt x="45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625;p37"/>
          <p:cNvSpPr/>
          <p:nvPr/>
        </p:nvSpPr>
        <p:spPr>
          <a:xfrm rot="5082939">
            <a:off x="8339365" y="1320041"/>
            <a:ext cx="206719" cy="102847"/>
          </a:xfrm>
          <a:custGeom>
            <a:avLst/>
            <a:gdLst/>
            <a:ahLst/>
            <a:cxnLst/>
            <a:rect l="l" t="t" r="r" b="b"/>
            <a:pathLst>
              <a:path w="6474" h="3591" extrusionOk="0">
                <a:moveTo>
                  <a:pt x="4592" y="0"/>
                </a:moveTo>
                <a:lnTo>
                  <a:pt x="4422" y="25"/>
                </a:lnTo>
                <a:lnTo>
                  <a:pt x="4251" y="73"/>
                </a:lnTo>
                <a:lnTo>
                  <a:pt x="4080" y="122"/>
                </a:lnTo>
                <a:lnTo>
                  <a:pt x="3884" y="196"/>
                </a:lnTo>
                <a:lnTo>
                  <a:pt x="3713" y="293"/>
                </a:lnTo>
                <a:lnTo>
                  <a:pt x="3567" y="391"/>
                </a:lnTo>
                <a:lnTo>
                  <a:pt x="3420" y="513"/>
                </a:lnTo>
                <a:lnTo>
                  <a:pt x="3298" y="660"/>
                </a:lnTo>
                <a:lnTo>
                  <a:pt x="3200" y="806"/>
                </a:lnTo>
                <a:lnTo>
                  <a:pt x="3103" y="953"/>
                </a:lnTo>
                <a:lnTo>
                  <a:pt x="3029" y="1124"/>
                </a:lnTo>
                <a:lnTo>
                  <a:pt x="99" y="757"/>
                </a:lnTo>
                <a:lnTo>
                  <a:pt x="74" y="1221"/>
                </a:lnTo>
                <a:lnTo>
                  <a:pt x="1" y="1661"/>
                </a:lnTo>
                <a:lnTo>
                  <a:pt x="2907" y="2027"/>
                </a:lnTo>
                <a:lnTo>
                  <a:pt x="2932" y="2223"/>
                </a:lnTo>
                <a:lnTo>
                  <a:pt x="3005" y="2418"/>
                </a:lnTo>
                <a:lnTo>
                  <a:pt x="3078" y="2565"/>
                </a:lnTo>
                <a:lnTo>
                  <a:pt x="3152" y="2736"/>
                </a:lnTo>
                <a:lnTo>
                  <a:pt x="3249" y="2882"/>
                </a:lnTo>
                <a:lnTo>
                  <a:pt x="3371" y="3004"/>
                </a:lnTo>
                <a:lnTo>
                  <a:pt x="3493" y="3126"/>
                </a:lnTo>
                <a:lnTo>
                  <a:pt x="3616" y="3248"/>
                </a:lnTo>
                <a:lnTo>
                  <a:pt x="3762" y="3346"/>
                </a:lnTo>
                <a:lnTo>
                  <a:pt x="3909" y="3419"/>
                </a:lnTo>
                <a:lnTo>
                  <a:pt x="4080" y="3493"/>
                </a:lnTo>
                <a:lnTo>
                  <a:pt x="4251" y="3541"/>
                </a:lnTo>
                <a:lnTo>
                  <a:pt x="4422" y="3566"/>
                </a:lnTo>
                <a:lnTo>
                  <a:pt x="4592" y="3590"/>
                </a:lnTo>
                <a:lnTo>
                  <a:pt x="4763" y="3590"/>
                </a:lnTo>
                <a:lnTo>
                  <a:pt x="4934" y="3566"/>
                </a:lnTo>
                <a:lnTo>
                  <a:pt x="5105" y="3541"/>
                </a:lnTo>
                <a:lnTo>
                  <a:pt x="5276" y="3468"/>
                </a:lnTo>
                <a:lnTo>
                  <a:pt x="5447" y="3419"/>
                </a:lnTo>
                <a:lnTo>
                  <a:pt x="5618" y="3322"/>
                </a:lnTo>
                <a:lnTo>
                  <a:pt x="5765" y="3224"/>
                </a:lnTo>
                <a:lnTo>
                  <a:pt x="5887" y="3102"/>
                </a:lnTo>
                <a:lnTo>
                  <a:pt x="6009" y="2980"/>
                </a:lnTo>
                <a:lnTo>
                  <a:pt x="6131" y="2858"/>
                </a:lnTo>
                <a:lnTo>
                  <a:pt x="6204" y="2711"/>
                </a:lnTo>
                <a:lnTo>
                  <a:pt x="6302" y="2565"/>
                </a:lnTo>
                <a:lnTo>
                  <a:pt x="6351" y="2394"/>
                </a:lnTo>
                <a:lnTo>
                  <a:pt x="6400" y="2223"/>
                </a:lnTo>
                <a:lnTo>
                  <a:pt x="6449" y="2076"/>
                </a:lnTo>
                <a:lnTo>
                  <a:pt x="6473" y="1881"/>
                </a:lnTo>
                <a:lnTo>
                  <a:pt x="6473" y="1710"/>
                </a:lnTo>
                <a:lnTo>
                  <a:pt x="6449" y="1539"/>
                </a:lnTo>
                <a:lnTo>
                  <a:pt x="6424" y="1368"/>
                </a:lnTo>
                <a:lnTo>
                  <a:pt x="6351" y="1197"/>
                </a:lnTo>
                <a:lnTo>
                  <a:pt x="6278" y="1026"/>
                </a:lnTo>
                <a:lnTo>
                  <a:pt x="6204" y="855"/>
                </a:lnTo>
                <a:lnTo>
                  <a:pt x="6107" y="708"/>
                </a:lnTo>
                <a:lnTo>
                  <a:pt x="5985" y="586"/>
                </a:lnTo>
                <a:lnTo>
                  <a:pt x="5862" y="464"/>
                </a:lnTo>
                <a:lnTo>
                  <a:pt x="5740" y="342"/>
                </a:lnTo>
                <a:lnTo>
                  <a:pt x="5594" y="269"/>
                </a:lnTo>
                <a:lnTo>
                  <a:pt x="5447" y="171"/>
                </a:lnTo>
                <a:lnTo>
                  <a:pt x="5276" y="122"/>
                </a:lnTo>
                <a:lnTo>
                  <a:pt x="5105" y="73"/>
                </a:lnTo>
                <a:lnTo>
                  <a:pt x="4934" y="25"/>
                </a:lnTo>
                <a:lnTo>
                  <a:pt x="4763" y="25"/>
                </a:lnTo>
                <a:lnTo>
                  <a:pt x="45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029;p38"/>
          <p:cNvGrpSpPr/>
          <p:nvPr/>
        </p:nvGrpSpPr>
        <p:grpSpPr>
          <a:xfrm>
            <a:off x="8172874" y="2464392"/>
            <a:ext cx="373053" cy="445791"/>
            <a:chOff x="8095060" y="5664590"/>
            <a:chExt cx="497404" cy="594389"/>
          </a:xfrm>
        </p:grpSpPr>
        <p:grpSp>
          <p:nvGrpSpPr>
            <p:cNvPr id="116" name="Google Shape;1030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9" name="Google Shape;1031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032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033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" name="Google Shape;1034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6" name="Google Shape;1035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036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037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038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3" name="Google Shape;1039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040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041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" name="Google Shape;1042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0" name="Google Shape;1043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044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045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" name="Google Shape;1029;p38"/>
          <p:cNvGrpSpPr/>
          <p:nvPr/>
        </p:nvGrpSpPr>
        <p:grpSpPr>
          <a:xfrm>
            <a:off x="8190334" y="3116559"/>
            <a:ext cx="373053" cy="445791"/>
            <a:chOff x="8095060" y="5664590"/>
            <a:chExt cx="497404" cy="594389"/>
          </a:xfrm>
        </p:grpSpPr>
        <p:grpSp>
          <p:nvGrpSpPr>
            <p:cNvPr id="133" name="Google Shape;1030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6" name="Google Shape;1031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032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033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" name="Google Shape;1034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3" name="Google Shape;1035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036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037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" name="Google Shape;1038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0" name="Google Shape;1039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040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041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" name="Google Shape;1042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7" name="Google Shape;1043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044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045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" name="Google Shape;1029;p38"/>
          <p:cNvGrpSpPr/>
          <p:nvPr/>
        </p:nvGrpSpPr>
        <p:grpSpPr>
          <a:xfrm>
            <a:off x="8208583" y="3802359"/>
            <a:ext cx="373053" cy="445791"/>
            <a:chOff x="8095060" y="5664590"/>
            <a:chExt cx="497404" cy="594389"/>
          </a:xfrm>
        </p:grpSpPr>
        <p:grpSp>
          <p:nvGrpSpPr>
            <p:cNvPr id="150" name="Google Shape;1030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3" name="Google Shape;1031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032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033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1034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60" name="Google Shape;1035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036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037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" name="Google Shape;1038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7" name="Google Shape;1039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040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041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042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4" name="Google Shape;1043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044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045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292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533400" y="361950"/>
            <a:ext cx="2514600" cy="6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600" dirty="0">
              <a:solidFill>
                <a:schemeClr val="accent2"/>
              </a:solidFill>
            </a:endParaRPr>
          </a:p>
          <a:p>
            <a:pPr algn="l">
              <a:buClr>
                <a:schemeClr val="accent6"/>
              </a:buClr>
              <a:buSzPts val="3200"/>
            </a:pPr>
            <a:r>
              <a:rPr lang="en" sz="2800" u="sng" dirty="0" smtClean="0">
                <a:solidFill>
                  <a:schemeClr val="bg1"/>
                </a:solidFill>
              </a:rPr>
              <a:t>Mailer GUI</a:t>
            </a:r>
            <a:endParaRPr sz="2800" u="sng" dirty="0">
              <a:solidFill>
                <a:schemeClr val="bg1"/>
              </a:solidFill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34525" y="4772850"/>
            <a:ext cx="609475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6" name="Google Shape;19;p3"/>
          <p:cNvSpPr/>
          <p:nvPr/>
        </p:nvSpPr>
        <p:spPr>
          <a:xfrm>
            <a:off x="3046837" y="50854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0;p3"/>
          <p:cNvSpPr/>
          <p:nvPr/>
        </p:nvSpPr>
        <p:spPr>
          <a:xfrm>
            <a:off x="6095404" y="50854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1;p3"/>
          <p:cNvSpPr/>
          <p:nvPr/>
        </p:nvSpPr>
        <p:spPr>
          <a:xfrm>
            <a:off x="-866" y="50854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84" y="1208714"/>
            <a:ext cx="6097016" cy="3877636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533400" y="361950"/>
            <a:ext cx="2514600" cy="6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600" dirty="0" smtClean="0">
              <a:solidFill>
                <a:schemeClr val="accent2"/>
              </a:solidFill>
            </a:endParaRPr>
          </a:p>
          <a:p>
            <a:pPr algn="l">
              <a:buClr>
                <a:schemeClr val="accent6"/>
              </a:buClr>
              <a:buSzPts val="3200"/>
            </a:pPr>
            <a:r>
              <a:rPr lang="en" sz="2800" u="sng" dirty="0" smtClean="0">
                <a:solidFill>
                  <a:schemeClr val="bg1"/>
                </a:solidFill>
              </a:rPr>
              <a:t>Forms GUI</a:t>
            </a:r>
            <a:endParaRPr sz="2800" u="sng" dirty="0">
              <a:solidFill>
                <a:schemeClr val="bg1"/>
              </a:solidFill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34525" y="4772850"/>
            <a:ext cx="609475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6" name="Google Shape;19;p3"/>
          <p:cNvSpPr/>
          <p:nvPr/>
        </p:nvSpPr>
        <p:spPr>
          <a:xfrm>
            <a:off x="3046837" y="50854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0;p3"/>
          <p:cNvSpPr/>
          <p:nvPr/>
        </p:nvSpPr>
        <p:spPr>
          <a:xfrm>
            <a:off x="6095404" y="50854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1;p3"/>
          <p:cNvSpPr/>
          <p:nvPr/>
        </p:nvSpPr>
        <p:spPr>
          <a:xfrm>
            <a:off x="-866" y="50854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4"/>
          <a:stretch/>
        </p:blipFill>
        <p:spPr>
          <a:xfrm>
            <a:off x="2306557" y="1200150"/>
            <a:ext cx="4475243" cy="388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5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"/>
            <a:ext cx="9144000" cy="1582366"/>
          </a:xfrm>
          <a:prstGeom prst="rect">
            <a:avLst/>
          </a:prstGeom>
        </p:spPr>
      </p:pic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685800" y="447069"/>
            <a:ext cx="5561100" cy="7861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u="sng" dirty="0" smtClean="0">
                <a:solidFill>
                  <a:srgbClr val="002060"/>
                </a:solidFill>
              </a:rPr>
              <a:t>Progress</a:t>
            </a:r>
            <a:endParaRPr u="sng" dirty="0">
              <a:solidFill>
                <a:srgbClr val="002060"/>
              </a:solidFill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4294967295"/>
          </p:nvPr>
        </p:nvSpPr>
        <p:spPr>
          <a:xfrm>
            <a:off x="685800" y="1702665"/>
            <a:ext cx="7205103" cy="32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Lato" pitchFamily="34" charset="0"/>
                <a:cs typeface="Times New Roman" pitchFamily="18" charset="0"/>
              </a:rPr>
              <a:t>Created forms as per GUI and linked it with </a:t>
            </a:r>
            <a:r>
              <a:rPr lang="en-US" sz="1800" dirty="0">
                <a:solidFill>
                  <a:schemeClr val="tx1"/>
                </a:solidFill>
                <a:latin typeface="Lato" pitchFamily="34" charset="0"/>
                <a:cs typeface="Times New Roman" pitchFamily="18" charset="0"/>
              </a:rPr>
              <a:t>G</a:t>
            </a:r>
            <a:r>
              <a:rPr lang="en-US" sz="1800" dirty="0" smtClean="0">
                <a:solidFill>
                  <a:schemeClr val="tx1"/>
                </a:solidFill>
                <a:latin typeface="Lato" pitchFamily="34" charset="0"/>
                <a:cs typeface="Times New Roman" pitchFamily="18" charset="0"/>
              </a:rPr>
              <a:t>oogle sheets. Also fixed errors in script (Done by Aysha)</a:t>
            </a:r>
          </a:p>
          <a:p>
            <a:pPr lvl="0" indent="-4572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Lato" pitchFamily="34" charset="0"/>
                <a:cs typeface="Times New Roman" pitchFamily="18" charset="0"/>
              </a:rPr>
              <a:t>Scripted the body of mail as per GUI (Done by Meenakshi)</a:t>
            </a:r>
          </a:p>
          <a:p>
            <a:pPr lvl="0" indent="-4572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Lato" pitchFamily="34" charset="0"/>
                <a:cs typeface="Times New Roman" pitchFamily="18" charset="0"/>
              </a:rPr>
              <a:t>Connected Google Sheets with Colab API and took the recipients (Done by Suhail)</a:t>
            </a:r>
          </a:p>
          <a:p>
            <a:pPr lvl="0" indent="-457200">
              <a:buFont typeface="+mj-lt"/>
              <a:buAutoNum type="arabicPeriod"/>
            </a:pPr>
            <a:r>
              <a:rPr lang="en-US" sz="1800" dirty="0" smtClean="0">
                <a:latin typeface="Lato" pitchFamily="34" charset="0"/>
              </a:rPr>
              <a:t>Connected SMTP Google Client with SSL connection (Done by Balasubramanian)</a:t>
            </a:r>
          </a:p>
          <a:p>
            <a:pPr indent="-457200">
              <a:buFont typeface="+mj-lt"/>
              <a:buAutoNum type="arabicPeriod"/>
            </a:pPr>
            <a:r>
              <a:rPr lang="en-US" sz="1800" dirty="0" smtClean="0">
                <a:latin typeface="Lato" pitchFamily="34" charset="0"/>
              </a:rPr>
              <a:t>Scraped the contents from website (Have evenly distributed contributions by everyone)</a:t>
            </a:r>
            <a:endParaRPr lang="en-US" sz="1800" dirty="0">
              <a:latin typeface="Lato" pitchFamily="34" charset="0"/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pSp>
        <p:nvGrpSpPr>
          <p:cNvPr id="45" name="Google Shape;638;p37"/>
          <p:cNvGrpSpPr/>
          <p:nvPr/>
        </p:nvGrpSpPr>
        <p:grpSpPr>
          <a:xfrm>
            <a:off x="7714753" y="285750"/>
            <a:ext cx="646901" cy="614910"/>
            <a:chOff x="5926225" y="921350"/>
            <a:chExt cx="517800" cy="504350"/>
          </a:xfrm>
        </p:grpSpPr>
        <p:sp>
          <p:nvSpPr>
            <p:cNvPr id="46" name="Google Shape;639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40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641;p37"/>
          <p:cNvSpPr/>
          <p:nvPr/>
        </p:nvSpPr>
        <p:spPr>
          <a:xfrm>
            <a:off x="8133450" y="715383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541;p37"/>
          <p:cNvGrpSpPr/>
          <p:nvPr/>
        </p:nvGrpSpPr>
        <p:grpSpPr>
          <a:xfrm>
            <a:off x="7875872" y="418222"/>
            <a:ext cx="324661" cy="338956"/>
            <a:chOff x="3294650" y="3652450"/>
            <a:chExt cx="388350" cy="405450"/>
          </a:xfrm>
        </p:grpSpPr>
        <p:sp>
          <p:nvSpPr>
            <p:cNvPr id="50" name="Google Shape;542;p3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43;p3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44;p3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1029;p38"/>
          <p:cNvGrpSpPr/>
          <p:nvPr/>
        </p:nvGrpSpPr>
        <p:grpSpPr>
          <a:xfrm>
            <a:off x="8161347" y="1897359"/>
            <a:ext cx="373053" cy="445791"/>
            <a:chOff x="8095060" y="5664590"/>
            <a:chExt cx="497404" cy="594389"/>
          </a:xfrm>
        </p:grpSpPr>
        <p:grpSp>
          <p:nvGrpSpPr>
            <p:cNvPr id="86" name="Google Shape;1030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99" name="Google Shape;1031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32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33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" name="Google Shape;1034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96" name="Google Shape;1035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1036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1037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" name="Google Shape;1038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93" name="Google Shape;1039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1040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1041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" name="Google Shape;1042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90" name="Google Shape;1043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1044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1045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0" name="Google Shape;625;p37"/>
          <p:cNvSpPr/>
          <p:nvPr/>
        </p:nvSpPr>
        <p:spPr>
          <a:xfrm rot="4901160">
            <a:off x="8166324" y="1058766"/>
            <a:ext cx="135307" cy="75052"/>
          </a:xfrm>
          <a:custGeom>
            <a:avLst/>
            <a:gdLst/>
            <a:ahLst/>
            <a:cxnLst/>
            <a:rect l="l" t="t" r="r" b="b"/>
            <a:pathLst>
              <a:path w="6474" h="3591" extrusionOk="0">
                <a:moveTo>
                  <a:pt x="4592" y="0"/>
                </a:moveTo>
                <a:lnTo>
                  <a:pt x="4422" y="25"/>
                </a:lnTo>
                <a:lnTo>
                  <a:pt x="4251" y="73"/>
                </a:lnTo>
                <a:lnTo>
                  <a:pt x="4080" y="122"/>
                </a:lnTo>
                <a:lnTo>
                  <a:pt x="3884" y="196"/>
                </a:lnTo>
                <a:lnTo>
                  <a:pt x="3713" y="293"/>
                </a:lnTo>
                <a:lnTo>
                  <a:pt x="3567" y="391"/>
                </a:lnTo>
                <a:lnTo>
                  <a:pt x="3420" y="513"/>
                </a:lnTo>
                <a:lnTo>
                  <a:pt x="3298" y="660"/>
                </a:lnTo>
                <a:lnTo>
                  <a:pt x="3200" y="806"/>
                </a:lnTo>
                <a:lnTo>
                  <a:pt x="3103" y="953"/>
                </a:lnTo>
                <a:lnTo>
                  <a:pt x="3029" y="1124"/>
                </a:lnTo>
                <a:lnTo>
                  <a:pt x="99" y="757"/>
                </a:lnTo>
                <a:lnTo>
                  <a:pt x="74" y="1221"/>
                </a:lnTo>
                <a:lnTo>
                  <a:pt x="1" y="1661"/>
                </a:lnTo>
                <a:lnTo>
                  <a:pt x="2907" y="2027"/>
                </a:lnTo>
                <a:lnTo>
                  <a:pt x="2932" y="2223"/>
                </a:lnTo>
                <a:lnTo>
                  <a:pt x="3005" y="2418"/>
                </a:lnTo>
                <a:lnTo>
                  <a:pt x="3078" y="2565"/>
                </a:lnTo>
                <a:lnTo>
                  <a:pt x="3152" y="2736"/>
                </a:lnTo>
                <a:lnTo>
                  <a:pt x="3249" y="2882"/>
                </a:lnTo>
                <a:lnTo>
                  <a:pt x="3371" y="3004"/>
                </a:lnTo>
                <a:lnTo>
                  <a:pt x="3493" y="3126"/>
                </a:lnTo>
                <a:lnTo>
                  <a:pt x="3616" y="3248"/>
                </a:lnTo>
                <a:lnTo>
                  <a:pt x="3762" y="3346"/>
                </a:lnTo>
                <a:lnTo>
                  <a:pt x="3909" y="3419"/>
                </a:lnTo>
                <a:lnTo>
                  <a:pt x="4080" y="3493"/>
                </a:lnTo>
                <a:lnTo>
                  <a:pt x="4251" y="3541"/>
                </a:lnTo>
                <a:lnTo>
                  <a:pt x="4422" y="3566"/>
                </a:lnTo>
                <a:lnTo>
                  <a:pt x="4592" y="3590"/>
                </a:lnTo>
                <a:lnTo>
                  <a:pt x="4763" y="3590"/>
                </a:lnTo>
                <a:lnTo>
                  <a:pt x="4934" y="3566"/>
                </a:lnTo>
                <a:lnTo>
                  <a:pt x="5105" y="3541"/>
                </a:lnTo>
                <a:lnTo>
                  <a:pt x="5276" y="3468"/>
                </a:lnTo>
                <a:lnTo>
                  <a:pt x="5447" y="3419"/>
                </a:lnTo>
                <a:lnTo>
                  <a:pt x="5618" y="3322"/>
                </a:lnTo>
                <a:lnTo>
                  <a:pt x="5765" y="3224"/>
                </a:lnTo>
                <a:lnTo>
                  <a:pt x="5887" y="3102"/>
                </a:lnTo>
                <a:lnTo>
                  <a:pt x="6009" y="2980"/>
                </a:lnTo>
                <a:lnTo>
                  <a:pt x="6131" y="2858"/>
                </a:lnTo>
                <a:lnTo>
                  <a:pt x="6204" y="2711"/>
                </a:lnTo>
                <a:lnTo>
                  <a:pt x="6302" y="2565"/>
                </a:lnTo>
                <a:lnTo>
                  <a:pt x="6351" y="2394"/>
                </a:lnTo>
                <a:lnTo>
                  <a:pt x="6400" y="2223"/>
                </a:lnTo>
                <a:lnTo>
                  <a:pt x="6449" y="2076"/>
                </a:lnTo>
                <a:lnTo>
                  <a:pt x="6473" y="1881"/>
                </a:lnTo>
                <a:lnTo>
                  <a:pt x="6473" y="1710"/>
                </a:lnTo>
                <a:lnTo>
                  <a:pt x="6449" y="1539"/>
                </a:lnTo>
                <a:lnTo>
                  <a:pt x="6424" y="1368"/>
                </a:lnTo>
                <a:lnTo>
                  <a:pt x="6351" y="1197"/>
                </a:lnTo>
                <a:lnTo>
                  <a:pt x="6278" y="1026"/>
                </a:lnTo>
                <a:lnTo>
                  <a:pt x="6204" y="855"/>
                </a:lnTo>
                <a:lnTo>
                  <a:pt x="6107" y="708"/>
                </a:lnTo>
                <a:lnTo>
                  <a:pt x="5985" y="586"/>
                </a:lnTo>
                <a:lnTo>
                  <a:pt x="5862" y="464"/>
                </a:lnTo>
                <a:lnTo>
                  <a:pt x="5740" y="342"/>
                </a:lnTo>
                <a:lnTo>
                  <a:pt x="5594" y="269"/>
                </a:lnTo>
                <a:lnTo>
                  <a:pt x="5447" y="171"/>
                </a:lnTo>
                <a:lnTo>
                  <a:pt x="5276" y="122"/>
                </a:lnTo>
                <a:lnTo>
                  <a:pt x="5105" y="73"/>
                </a:lnTo>
                <a:lnTo>
                  <a:pt x="4934" y="25"/>
                </a:lnTo>
                <a:lnTo>
                  <a:pt x="4763" y="25"/>
                </a:lnTo>
                <a:lnTo>
                  <a:pt x="45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625;p37"/>
          <p:cNvSpPr/>
          <p:nvPr/>
        </p:nvSpPr>
        <p:spPr>
          <a:xfrm rot="4843831">
            <a:off x="8225234" y="1182705"/>
            <a:ext cx="203702" cy="108920"/>
          </a:xfrm>
          <a:custGeom>
            <a:avLst/>
            <a:gdLst/>
            <a:ahLst/>
            <a:cxnLst/>
            <a:rect l="l" t="t" r="r" b="b"/>
            <a:pathLst>
              <a:path w="6474" h="3591" extrusionOk="0">
                <a:moveTo>
                  <a:pt x="4592" y="0"/>
                </a:moveTo>
                <a:lnTo>
                  <a:pt x="4422" y="25"/>
                </a:lnTo>
                <a:lnTo>
                  <a:pt x="4251" y="73"/>
                </a:lnTo>
                <a:lnTo>
                  <a:pt x="4080" y="122"/>
                </a:lnTo>
                <a:lnTo>
                  <a:pt x="3884" y="196"/>
                </a:lnTo>
                <a:lnTo>
                  <a:pt x="3713" y="293"/>
                </a:lnTo>
                <a:lnTo>
                  <a:pt x="3567" y="391"/>
                </a:lnTo>
                <a:lnTo>
                  <a:pt x="3420" y="513"/>
                </a:lnTo>
                <a:lnTo>
                  <a:pt x="3298" y="660"/>
                </a:lnTo>
                <a:lnTo>
                  <a:pt x="3200" y="806"/>
                </a:lnTo>
                <a:lnTo>
                  <a:pt x="3103" y="953"/>
                </a:lnTo>
                <a:lnTo>
                  <a:pt x="3029" y="1124"/>
                </a:lnTo>
                <a:lnTo>
                  <a:pt x="99" y="757"/>
                </a:lnTo>
                <a:lnTo>
                  <a:pt x="74" y="1221"/>
                </a:lnTo>
                <a:lnTo>
                  <a:pt x="1" y="1661"/>
                </a:lnTo>
                <a:lnTo>
                  <a:pt x="2907" y="2027"/>
                </a:lnTo>
                <a:lnTo>
                  <a:pt x="2932" y="2223"/>
                </a:lnTo>
                <a:lnTo>
                  <a:pt x="3005" y="2418"/>
                </a:lnTo>
                <a:lnTo>
                  <a:pt x="3078" y="2565"/>
                </a:lnTo>
                <a:lnTo>
                  <a:pt x="3152" y="2736"/>
                </a:lnTo>
                <a:lnTo>
                  <a:pt x="3249" y="2882"/>
                </a:lnTo>
                <a:lnTo>
                  <a:pt x="3371" y="3004"/>
                </a:lnTo>
                <a:lnTo>
                  <a:pt x="3493" y="3126"/>
                </a:lnTo>
                <a:lnTo>
                  <a:pt x="3616" y="3248"/>
                </a:lnTo>
                <a:lnTo>
                  <a:pt x="3762" y="3346"/>
                </a:lnTo>
                <a:lnTo>
                  <a:pt x="3909" y="3419"/>
                </a:lnTo>
                <a:lnTo>
                  <a:pt x="4080" y="3493"/>
                </a:lnTo>
                <a:lnTo>
                  <a:pt x="4251" y="3541"/>
                </a:lnTo>
                <a:lnTo>
                  <a:pt x="4422" y="3566"/>
                </a:lnTo>
                <a:lnTo>
                  <a:pt x="4592" y="3590"/>
                </a:lnTo>
                <a:lnTo>
                  <a:pt x="4763" y="3590"/>
                </a:lnTo>
                <a:lnTo>
                  <a:pt x="4934" y="3566"/>
                </a:lnTo>
                <a:lnTo>
                  <a:pt x="5105" y="3541"/>
                </a:lnTo>
                <a:lnTo>
                  <a:pt x="5276" y="3468"/>
                </a:lnTo>
                <a:lnTo>
                  <a:pt x="5447" y="3419"/>
                </a:lnTo>
                <a:lnTo>
                  <a:pt x="5618" y="3322"/>
                </a:lnTo>
                <a:lnTo>
                  <a:pt x="5765" y="3224"/>
                </a:lnTo>
                <a:lnTo>
                  <a:pt x="5887" y="3102"/>
                </a:lnTo>
                <a:lnTo>
                  <a:pt x="6009" y="2980"/>
                </a:lnTo>
                <a:lnTo>
                  <a:pt x="6131" y="2858"/>
                </a:lnTo>
                <a:lnTo>
                  <a:pt x="6204" y="2711"/>
                </a:lnTo>
                <a:lnTo>
                  <a:pt x="6302" y="2565"/>
                </a:lnTo>
                <a:lnTo>
                  <a:pt x="6351" y="2394"/>
                </a:lnTo>
                <a:lnTo>
                  <a:pt x="6400" y="2223"/>
                </a:lnTo>
                <a:lnTo>
                  <a:pt x="6449" y="2076"/>
                </a:lnTo>
                <a:lnTo>
                  <a:pt x="6473" y="1881"/>
                </a:lnTo>
                <a:lnTo>
                  <a:pt x="6473" y="1710"/>
                </a:lnTo>
                <a:lnTo>
                  <a:pt x="6449" y="1539"/>
                </a:lnTo>
                <a:lnTo>
                  <a:pt x="6424" y="1368"/>
                </a:lnTo>
                <a:lnTo>
                  <a:pt x="6351" y="1197"/>
                </a:lnTo>
                <a:lnTo>
                  <a:pt x="6278" y="1026"/>
                </a:lnTo>
                <a:lnTo>
                  <a:pt x="6204" y="855"/>
                </a:lnTo>
                <a:lnTo>
                  <a:pt x="6107" y="708"/>
                </a:lnTo>
                <a:lnTo>
                  <a:pt x="5985" y="586"/>
                </a:lnTo>
                <a:lnTo>
                  <a:pt x="5862" y="464"/>
                </a:lnTo>
                <a:lnTo>
                  <a:pt x="5740" y="342"/>
                </a:lnTo>
                <a:lnTo>
                  <a:pt x="5594" y="269"/>
                </a:lnTo>
                <a:lnTo>
                  <a:pt x="5447" y="171"/>
                </a:lnTo>
                <a:lnTo>
                  <a:pt x="5276" y="122"/>
                </a:lnTo>
                <a:lnTo>
                  <a:pt x="5105" y="73"/>
                </a:lnTo>
                <a:lnTo>
                  <a:pt x="4934" y="25"/>
                </a:lnTo>
                <a:lnTo>
                  <a:pt x="4763" y="25"/>
                </a:lnTo>
                <a:lnTo>
                  <a:pt x="45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625;p37"/>
          <p:cNvSpPr/>
          <p:nvPr/>
        </p:nvSpPr>
        <p:spPr>
          <a:xfrm rot="5099438">
            <a:off x="8347256" y="1080896"/>
            <a:ext cx="135307" cy="75052"/>
          </a:xfrm>
          <a:custGeom>
            <a:avLst/>
            <a:gdLst/>
            <a:ahLst/>
            <a:cxnLst/>
            <a:rect l="l" t="t" r="r" b="b"/>
            <a:pathLst>
              <a:path w="6474" h="3591" extrusionOk="0">
                <a:moveTo>
                  <a:pt x="4592" y="0"/>
                </a:moveTo>
                <a:lnTo>
                  <a:pt x="4422" y="25"/>
                </a:lnTo>
                <a:lnTo>
                  <a:pt x="4251" y="73"/>
                </a:lnTo>
                <a:lnTo>
                  <a:pt x="4080" y="122"/>
                </a:lnTo>
                <a:lnTo>
                  <a:pt x="3884" y="196"/>
                </a:lnTo>
                <a:lnTo>
                  <a:pt x="3713" y="293"/>
                </a:lnTo>
                <a:lnTo>
                  <a:pt x="3567" y="391"/>
                </a:lnTo>
                <a:lnTo>
                  <a:pt x="3420" y="513"/>
                </a:lnTo>
                <a:lnTo>
                  <a:pt x="3298" y="660"/>
                </a:lnTo>
                <a:lnTo>
                  <a:pt x="3200" y="806"/>
                </a:lnTo>
                <a:lnTo>
                  <a:pt x="3103" y="953"/>
                </a:lnTo>
                <a:lnTo>
                  <a:pt x="3029" y="1124"/>
                </a:lnTo>
                <a:lnTo>
                  <a:pt x="99" y="757"/>
                </a:lnTo>
                <a:lnTo>
                  <a:pt x="74" y="1221"/>
                </a:lnTo>
                <a:lnTo>
                  <a:pt x="1" y="1661"/>
                </a:lnTo>
                <a:lnTo>
                  <a:pt x="2907" y="2027"/>
                </a:lnTo>
                <a:lnTo>
                  <a:pt x="2932" y="2223"/>
                </a:lnTo>
                <a:lnTo>
                  <a:pt x="3005" y="2418"/>
                </a:lnTo>
                <a:lnTo>
                  <a:pt x="3078" y="2565"/>
                </a:lnTo>
                <a:lnTo>
                  <a:pt x="3152" y="2736"/>
                </a:lnTo>
                <a:lnTo>
                  <a:pt x="3249" y="2882"/>
                </a:lnTo>
                <a:lnTo>
                  <a:pt x="3371" y="3004"/>
                </a:lnTo>
                <a:lnTo>
                  <a:pt x="3493" y="3126"/>
                </a:lnTo>
                <a:lnTo>
                  <a:pt x="3616" y="3248"/>
                </a:lnTo>
                <a:lnTo>
                  <a:pt x="3762" y="3346"/>
                </a:lnTo>
                <a:lnTo>
                  <a:pt x="3909" y="3419"/>
                </a:lnTo>
                <a:lnTo>
                  <a:pt x="4080" y="3493"/>
                </a:lnTo>
                <a:lnTo>
                  <a:pt x="4251" y="3541"/>
                </a:lnTo>
                <a:lnTo>
                  <a:pt x="4422" y="3566"/>
                </a:lnTo>
                <a:lnTo>
                  <a:pt x="4592" y="3590"/>
                </a:lnTo>
                <a:lnTo>
                  <a:pt x="4763" y="3590"/>
                </a:lnTo>
                <a:lnTo>
                  <a:pt x="4934" y="3566"/>
                </a:lnTo>
                <a:lnTo>
                  <a:pt x="5105" y="3541"/>
                </a:lnTo>
                <a:lnTo>
                  <a:pt x="5276" y="3468"/>
                </a:lnTo>
                <a:lnTo>
                  <a:pt x="5447" y="3419"/>
                </a:lnTo>
                <a:lnTo>
                  <a:pt x="5618" y="3322"/>
                </a:lnTo>
                <a:lnTo>
                  <a:pt x="5765" y="3224"/>
                </a:lnTo>
                <a:lnTo>
                  <a:pt x="5887" y="3102"/>
                </a:lnTo>
                <a:lnTo>
                  <a:pt x="6009" y="2980"/>
                </a:lnTo>
                <a:lnTo>
                  <a:pt x="6131" y="2858"/>
                </a:lnTo>
                <a:lnTo>
                  <a:pt x="6204" y="2711"/>
                </a:lnTo>
                <a:lnTo>
                  <a:pt x="6302" y="2565"/>
                </a:lnTo>
                <a:lnTo>
                  <a:pt x="6351" y="2394"/>
                </a:lnTo>
                <a:lnTo>
                  <a:pt x="6400" y="2223"/>
                </a:lnTo>
                <a:lnTo>
                  <a:pt x="6449" y="2076"/>
                </a:lnTo>
                <a:lnTo>
                  <a:pt x="6473" y="1881"/>
                </a:lnTo>
                <a:lnTo>
                  <a:pt x="6473" y="1710"/>
                </a:lnTo>
                <a:lnTo>
                  <a:pt x="6449" y="1539"/>
                </a:lnTo>
                <a:lnTo>
                  <a:pt x="6424" y="1368"/>
                </a:lnTo>
                <a:lnTo>
                  <a:pt x="6351" y="1197"/>
                </a:lnTo>
                <a:lnTo>
                  <a:pt x="6278" y="1026"/>
                </a:lnTo>
                <a:lnTo>
                  <a:pt x="6204" y="855"/>
                </a:lnTo>
                <a:lnTo>
                  <a:pt x="6107" y="708"/>
                </a:lnTo>
                <a:lnTo>
                  <a:pt x="5985" y="586"/>
                </a:lnTo>
                <a:lnTo>
                  <a:pt x="5862" y="464"/>
                </a:lnTo>
                <a:lnTo>
                  <a:pt x="5740" y="342"/>
                </a:lnTo>
                <a:lnTo>
                  <a:pt x="5594" y="269"/>
                </a:lnTo>
                <a:lnTo>
                  <a:pt x="5447" y="171"/>
                </a:lnTo>
                <a:lnTo>
                  <a:pt x="5276" y="122"/>
                </a:lnTo>
                <a:lnTo>
                  <a:pt x="5105" y="73"/>
                </a:lnTo>
                <a:lnTo>
                  <a:pt x="4934" y="25"/>
                </a:lnTo>
                <a:lnTo>
                  <a:pt x="4763" y="25"/>
                </a:lnTo>
                <a:lnTo>
                  <a:pt x="45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625;p37"/>
          <p:cNvSpPr/>
          <p:nvPr/>
        </p:nvSpPr>
        <p:spPr>
          <a:xfrm rot="5082939">
            <a:off x="8339365" y="1320041"/>
            <a:ext cx="206719" cy="102847"/>
          </a:xfrm>
          <a:custGeom>
            <a:avLst/>
            <a:gdLst/>
            <a:ahLst/>
            <a:cxnLst/>
            <a:rect l="l" t="t" r="r" b="b"/>
            <a:pathLst>
              <a:path w="6474" h="3591" extrusionOk="0">
                <a:moveTo>
                  <a:pt x="4592" y="0"/>
                </a:moveTo>
                <a:lnTo>
                  <a:pt x="4422" y="25"/>
                </a:lnTo>
                <a:lnTo>
                  <a:pt x="4251" y="73"/>
                </a:lnTo>
                <a:lnTo>
                  <a:pt x="4080" y="122"/>
                </a:lnTo>
                <a:lnTo>
                  <a:pt x="3884" y="196"/>
                </a:lnTo>
                <a:lnTo>
                  <a:pt x="3713" y="293"/>
                </a:lnTo>
                <a:lnTo>
                  <a:pt x="3567" y="391"/>
                </a:lnTo>
                <a:lnTo>
                  <a:pt x="3420" y="513"/>
                </a:lnTo>
                <a:lnTo>
                  <a:pt x="3298" y="660"/>
                </a:lnTo>
                <a:lnTo>
                  <a:pt x="3200" y="806"/>
                </a:lnTo>
                <a:lnTo>
                  <a:pt x="3103" y="953"/>
                </a:lnTo>
                <a:lnTo>
                  <a:pt x="3029" y="1124"/>
                </a:lnTo>
                <a:lnTo>
                  <a:pt x="99" y="757"/>
                </a:lnTo>
                <a:lnTo>
                  <a:pt x="74" y="1221"/>
                </a:lnTo>
                <a:lnTo>
                  <a:pt x="1" y="1661"/>
                </a:lnTo>
                <a:lnTo>
                  <a:pt x="2907" y="2027"/>
                </a:lnTo>
                <a:lnTo>
                  <a:pt x="2932" y="2223"/>
                </a:lnTo>
                <a:lnTo>
                  <a:pt x="3005" y="2418"/>
                </a:lnTo>
                <a:lnTo>
                  <a:pt x="3078" y="2565"/>
                </a:lnTo>
                <a:lnTo>
                  <a:pt x="3152" y="2736"/>
                </a:lnTo>
                <a:lnTo>
                  <a:pt x="3249" y="2882"/>
                </a:lnTo>
                <a:lnTo>
                  <a:pt x="3371" y="3004"/>
                </a:lnTo>
                <a:lnTo>
                  <a:pt x="3493" y="3126"/>
                </a:lnTo>
                <a:lnTo>
                  <a:pt x="3616" y="3248"/>
                </a:lnTo>
                <a:lnTo>
                  <a:pt x="3762" y="3346"/>
                </a:lnTo>
                <a:lnTo>
                  <a:pt x="3909" y="3419"/>
                </a:lnTo>
                <a:lnTo>
                  <a:pt x="4080" y="3493"/>
                </a:lnTo>
                <a:lnTo>
                  <a:pt x="4251" y="3541"/>
                </a:lnTo>
                <a:lnTo>
                  <a:pt x="4422" y="3566"/>
                </a:lnTo>
                <a:lnTo>
                  <a:pt x="4592" y="3590"/>
                </a:lnTo>
                <a:lnTo>
                  <a:pt x="4763" y="3590"/>
                </a:lnTo>
                <a:lnTo>
                  <a:pt x="4934" y="3566"/>
                </a:lnTo>
                <a:lnTo>
                  <a:pt x="5105" y="3541"/>
                </a:lnTo>
                <a:lnTo>
                  <a:pt x="5276" y="3468"/>
                </a:lnTo>
                <a:lnTo>
                  <a:pt x="5447" y="3419"/>
                </a:lnTo>
                <a:lnTo>
                  <a:pt x="5618" y="3322"/>
                </a:lnTo>
                <a:lnTo>
                  <a:pt x="5765" y="3224"/>
                </a:lnTo>
                <a:lnTo>
                  <a:pt x="5887" y="3102"/>
                </a:lnTo>
                <a:lnTo>
                  <a:pt x="6009" y="2980"/>
                </a:lnTo>
                <a:lnTo>
                  <a:pt x="6131" y="2858"/>
                </a:lnTo>
                <a:lnTo>
                  <a:pt x="6204" y="2711"/>
                </a:lnTo>
                <a:lnTo>
                  <a:pt x="6302" y="2565"/>
                </a:lnTo>
                <a:lnTo>
                  <a:pt x="6351" y="2394"/>
                </a:lnTo>
                <a:lnTo>
                  <a:pt x="6400" y="2223"/>
                </a:lnTo>
                <a:lnTo>
                  <a:pt x="6449" y="2076"/>
                </a:lnTo>
                <a:lnTo>
                  <a:pt x="6473" y="1881"/>
                </a:lnTo>
                <a:lnTo>
                  <a:pt x="6473" y="1710"/>
                </a:lnTo>
                <a:lnTo>
                  <a:pt x="6449" y="1539"/>
                </a:lnTo>
                <a:lnTo>
                  <a:pt x="6424" y="1368"/>
                </a:lnTo>
                <a:lnTo>
                  <a:pt x="6351" y="1197"/>
                </a:lnTo>
                <a:lnTo>
                  <a:pt x="6278" y="1026"/>
                </a:lnTo>
                <a:lnTo>
                  <a:pt x="6204" y="855"/>
                </a:lnTo>
                <a:lnTo>
                  <a:pt x="6107" y="708"/>
                </a:lnTo>
                <a:lnTo>
                  <a:pt x="5985" y="586"/>
                </a:lnTo>
                <a:lnTo>
                  <a:pt x="5862" y="464"/>
                </a:lnTo>
                <a:lnTo>
                  <a:pt x="5740" y="342"/>
                </a:lnTo>
                <a:lnTo>
                  <a:pt x="5594" y="269"/>
                </a:lnTo>
                <a:lnTo>
                  <a:pt x="5447" y="171"/>
                </a:lnTo>
                <a:lnTo>
                  <a:pt x="5276" y="122"/>
                </a:lnTo>
                <a:lnTo>
                  <a:pt x="5105" y="73"/>
                </a:lnTo>
                <a:lnTo>
                  <a:pt x="4934" y="25"/>
                </a:lnTo>
                <a:lnTo>
                  <a:pt x="4763" y="25"/>
                </a:lnTo>
                <a:lnTo>
                  <a:pt x="45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029;p38"/>
          <p:cNvGrpSpPr/>
          <p:nvPr/>
        </p:nvGrpSpPr>
        <p:grpSpPr>
          <a:xfrm>
            <a:off x="8172874" y="2464392"/>
            <a:ext cx="373053" cy="445791"/>
            <a:chOff x="8095060" y="5664590"/>
            <a:chExt cx="497404" cy="594389"/>
          </a:xfrm>
        </p:grpSpPr>
        <p:grpSp>
          <p:nvGrpSpPr>
            <p:cNvPr id="116" name="Google Shape;1030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9" name="Google Shape;1031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032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033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" name="Google Shape;1034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6" name="Google Shape;1035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036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037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038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3" name="Google Shape;1039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040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041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" name="Google Shape;1042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0" name="Google Shape;1043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044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045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" name="Google Shape;1029;p38"/>
          <p:cNvGrpSpPr/>
          <p:nvPr/>
        </p:nvGrpSpPr>
        <p:grpSpPr>
          <a:xfrm>
            <a:off x="8190334" y="3116559"/>
            <a:ext cx="373053" cy="445791"/>
            <a:chOff x="8095060" y="5664590"/>
            <a:chExt cx="497404" cy="594389"/>
          </a:xfrm>
        </p:grpSpPr>
        <p:grpSp>
          <p:nvGrpSpPr>
            <p:cNvPr id="133" name="Google Shape;1030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6" name="Google Shape;1031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032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033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" name="Google Shape;1034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3" name="Google Shape;1035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036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037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" name="Google Shape;1038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0" name="Google Shape;1039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040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041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" name="Google Shape;1042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7" name="Google Shape;1043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044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045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" name="Google Shape;1029;p38"/>
          <p:cNvGrpSpPr/>
          <p:nvPr/>
        </p:nvGrpSpPr>
        <p:grpSpPr>
          <a:xfrm>
            <a:off x="8208583" y="3802359"/>
            <a:ext cx="373053" cy="445791"/>
            <a:chOff x="8095060" y="5664590"/>
            <a:chExt cx="497404" cy="594389"/>
          </a:xfrm>
        </p:grpSpPr>
        <p:grpSp>
          <p:nvGrpSpPr>
            <p:cNvPr id="150" name="Google Shape;1030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3" name="Google Shape;1031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032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033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1034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60" name="Google Shape;1035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036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037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" name="Google Shape;1038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7" name="Google Shape;1039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040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041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042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4" name="Google Shape;1043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044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045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540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"/>
            <a:ext cx="9144000" cy="1582366"/>
          </a:xfrm>
          <a:prstGeom prst="rect">
            <a:avLst/>
          </a:prstGeom>
        </p:spPr>
      </p:pic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685800" y="447069"/>
            <a:ext cx="5561100" cy="7861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u="sng" dirty="0" smtClean="0">
                <a:solidFill>
                  <a:srgbClr val="002060"/>
                </a:solidFill>
              </a:rPr>
              <a:t>Implementation</a:t>
            </a:r>
            <a:endParaRPr u="sng" dirty="0">
              <a:solidFill>
                <a:srgbClr val="002060"/>
              </a:solidFill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4294967295"/>
          </p:nvPr>
        </p:nvSpPr>
        <p:spPr>
          <a:xfrm>
            <a:off x="685800" y="1702665"/>
            <a:ext cx="7205103" cy="32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>
              <a:buFont typeface="+mj-lt"/>
              <a:buAutoNum type="arabicPeriod"/>
            </a:pPr>
            <a:r>
              <a:rPr lang="it-IT" sz="1400" dirty="0">
                <a:solidFill>
                  <a:schemeClr val="tx1"/>
                </a:solidFill>
                <a:latin typeface="Lato" pitchFamily="34" charset="0"/>
                <a:cs typeface="Times New Roman" pitchFamily="18" charset="0"/>
              </a:rPr>
              <a:t>Incognito: </a:t>
            </a:r>
            <a:endParaRPr lang="it-IT" sz="1400" dirty="0" smtClean="0">
              <a:solidFill>
                <a:schemeClr val="tx1"/>
              </a:solidFill>
              <a:latin typeface="Lato" pitchFamily="34" charset="0"/>
              <a:cs typeface="Times New Roman" pitchFamily="18" charset="0"/>
            </a:endParaRPr>
          </a:p>
          <a:p>
            <a:pPr lvl="0" indent="-457200">
              <a:buFont typeface="+mj-lt"/>
              <a:buAutoNum type="arabicPeriod"/>
            </a:pPr>
            <a:r>
              <a:rPr lang="it-IT" sz="1400" dirty="0" smtClean="0">
                <a:solidFill>
                  <a:schemeClr val="tx1"/>
                </a:solidFill>
                <a:latin typeface="Lato" pitchFamily="34" charset="0"/>
                <a:cs typeface="Times New Roman" pitchFamily="18" charset="0"/>
              </a:rPr>
              <a:t>id</a:t>
            </a:r>
            <a:r>
              <a:rPr lang="it-IT" sz="1400" dirty="0">
                <a:solidFill>
                  <a:schemeClr val="tx1"/>
                </a:solidFill>
                <a:latin typeface="Lato" pitchFamily="34" charset="0"/>
                <a:cs typeface="Times New Roman" pitchFamily="18" charset="0"/>
              </a:rPr>
              <a:t>: </a:t>
            </a:r>
            <a:r>
              <a:rPr lang="it-IT" sz="1400" dirty="0" smtClean="0">
                <a:solidFill>
                  <a:schemeClr val="tx1"/>
                </a:solidFill>
                <a:latin typeface="Lato" pitchFamily="34" charset="0"/>
                <a:cs typeface="Times New Roman" pitchFamily="18" charset="0"/>
                <a:hlinkClick r:id="rId5"/>
              </a:rPr>
              <a:t>testscrapmailer@gmail.com</a:t>
            </a:r>
            <a:endParaRPr lang="it-IT" sz="1400" dirty="0" smtClean="0">
              <a:solidFill>
                <a:schemeClr val="tx1"/>
              </a:solidFill>
              <a:latin typeface="Lato" pitchFamily="34" charset="0"/>
              <a:cs typeface="Times New Roman" pitchFamily="18" charset="0"/>
            </a:endParaRPr>
          </a:p>
          <a:p>
            <a:pPr lvl="0" indent="-457200">
              <a:buFont typeface="+mj-lt"/>
              <a:buAutoNum type="arabicPeriod"/>
            </a:pPr>
            <a:r>
              <a:rPr lang="it-IT" sz="1400" dirty="0" smtClean="0">
                <a:solidFill>
                  <a:schemeClr val="tx1"/>
                </a:solidFill>
                <a:latin typeface="Lato" pitchFamily="34" charset="0"/>
                <a:cs typeface="Times New Roman" pitchFamily="18" charset="0"/>
              </a:rPr>
              <a:t>pass: testscraper</a:t>
            </a:r>
          </a:p>
          <a:p>
            <a:pPr lvl="0" indent="-457200">
              <a:buFont typeface="+mj-lt"/>
              <a:buAutoNum type="arabicPeriod"/>
            </a:pPr>
            <a:r>
              <a:rPr lang="it-IT" sz="1400" dirty="0" smtClean="0">
                <a:solidFill>
                  <a:schemeClr val="tx1"/>
                </a:solidFill>
                <a:latin typeface="Lato" pitchFamily="34" charset="0"/>
                <a:cs typeface="Times New Roman" pitchFamily="18" charset="0"/>
              </a:rPr>
              <a:t>https</a:t>
            </a:r>
            <a:r>
              <a:rPr lang="it-IT" sz="1400" dirty="0">
                <a:solidFill>
                  <a:schemeClr val="tx1"/>
                </a:solidFill>
                <a:latin typeface="Lato" pitchFamily="34" charset="0"/>
                <a:cs typeface="Times New Roman" pitchFamily="18" charset="0"/>
              </a:rPr>
              <a:t>://docs.google.com/spreadsheets/d/1a4LOWMD8b-IGdfVk3N6Z5PT9ZoRjftz6_eKDkWu_yP4/edit#gid=1531000488 (Spreadsheet</a:t>
            </a:r>
            <a:r>
              <a:rPr lang="it-IT" sz="1400" dirty="0" smtClean="0">
                <a:solidFill>
                  <a:schemeClr val="tx1"/>
                </a:solidFill>
                <a:latin typeface="Lato" pitchFamily="34" charset="0"/>
                <a:cs typeface="Times New Roman" pitchFamily="18" charset="0"/>
              </a:rPr>
              <a:t>)</a:t>
            </a:r>
          </a:p>
          <a:p>
            <a:pPr lvl="0" indent="-457200">
              <a:buFont typeface="+mj-lt"/>
              <a:buAutoNum type="arabicPeriod"/>
            </a:pPr>
            <a:r>
              <a:rPr lang="it-IT" sz="1400" dirty="0" smtClean="0">
                <a:solidFill>
                  <a:schemeClr val="tx1"/>
                </a:solidFill>
                <a:latin typeface="Lato" pitchFamily="34" charset="0"/>
                <a:cs typeface="Times New Roman" pitchFamily="18" charset="0"/>
              </a:rPr>
              <a:t>https</a:t>
            </a:r>
            <a:r>
              <a:rPr lang="it-IT" sz="1400" dirty="0">
                <a:solidFill>
                  <a:schemeClr val="tx1"/>
                </a:solidFill>
                <a:latin typeface="Lato" pitchFamily="34" charset="0"/>
                <a:cs typeface="Times New Roman" pitchFamily="18" charset="0"/>
              </a:rPr>
              <a:t>://forms.gle/kR78VmN6k1MDGG8q9 (User interface Forms</a:t>
            </a:r>
            <a:r>
              <a:rPr lang="it-IT" sz="1400" dirty="0" smtClean="0">
                <a:solidFill>
                  <a:schemeClr val="tx1"/>
                </a:solidFill>
                <a:latin typeface="Lato" pitchFamily="34" charset="0"/>
                <a:cs typeface="Times New Roman" pitchFamily="18" charset="0"/>
              </a:rPr>
              <a:t>)</a:t>
            </a:r>
          </a:p>
          <a:p>
            <a:pPr lvl="0" indent="-457200">
              <a:buFont typeface="+mj-lt"/>
              <a:buAutoNum type="arabicPeriod"/>
            </a:pPr>
            <a:r>
              <a:rPr lang="it-IT" sz="1400" dirty="0" smtClean="0">
                <a:solidFill>
                  <a:schemeClr val="tx1"/>
                </a:solidFill>
                <a:latin typeface="Lato" pitchFamily="34" charset="0"/>
                <a:cs typeface="Times New Roman" pitchFamily="18" charset="0"/>
              </a:rPr>
              <a:t>https</a:t>
            </a:r>
            <a:r>
              <a:rPr lang="it-IT" sz="1400" dirty="0">
                <a:solidFill>
                  <a:schemeClr val="tx1"/>
                </a:solidFill>
                <a:latin typeface="Lato" pitchFamily="34" charset="0"/>
                <a:cs typeface="Times New Roman" pitchFamily="18" charset="0"/>
              </a:rPr>
              <a:t>://colab.research.google.com/drive/1Iaf_DDR_LDdbskRASBIQQDqzxhgua_2d#scrollTo=llfqbQT_n9Zd (Script</a:t>
            </a:r>
            <a:r>
              <a:rPr lang="it-IT" sz="1400" dirty="0" smtClean="0">
                <a:solidFill>
                  <a:schemeClr val="tx1"/>
                </a:solidFill>
                <a:latin typeface="Lato" pitchFamily="34" charset="0"/>
                <a:cs typeface="Times New Roman" pitchFamily="18" charset="0"/>
              </a:rPr>
              <a:t>)</a:t>
            </a:r>
          </a:p>
          <a:p>
            <a:pPr lvl="0" indent="-4572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Lato" pitchFamily="34" charset="0"/>
                <a:cs typeface="Times New Roman" pitchFamily="18" charset="0"/>
              </a:rPr>
              <a:t>https://docs.google.com/forms/d/1cstY5Gj3UMLwrwCH3vD0ezISmxJEeau2gZTBXWlQIgk/edit (Forms Edit)</a:t>
            </a:r>
            <a:endParaRPr lang="en-US" sz="1400" dirty="0" smtClean="0">
              <a:solidFill>
                <a:schemeClr val="tx1"/>
              </a:solidFill>
              <a:latin typeface="Lato" pitchFamily="34" charset="0"/>
              <a:cs typeface="Times New Roman" pitchFamily="18" charset="0"/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grpSp>
        <p:nvGrpSpPr>
          <p:cNvPr id="45" name="Google Shape;638;p37"/>
          <p:cNvGrpSpPr/>
          <p:nvPr/>
        </p:nvGrpSpPr>
        <p:grpSpPr>
          <a:xfrm>
            <a:off x="7714753" y="285750"/>
            <a:ext cx="646901" cy="614910"/>
            <a:chOff x="5926225" y="921350"/>
            <a:chExt cx="517800" cy="504350"/>
          </a:xfrm>
        </p:grpSpPr>
        <p:sp>
          <p:nvSpPr>
            <p:cNvPr id="46" name="Google Shape;639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40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641;p37"/>
          <p:cNvSpPr/>
          <p:nvPr/>
        </p:nvSpPr>
        <p:spPr>
          <a:xfrm>
            <a:off x="8133450" y="715383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541;p37"/>
          <p:cNvGrpSpPr/>
          <p:nvPr/>
        </p:nvGrpSpPr>
        <p:grpSpPr>
          <a:xfrm>
            <a:off x="7875872" y="418222"/>
            <a:ext cx="324661" cy="338956"/>
            <a:chOff x="3294650" y="3652450"/>
            <a:chExt cx="388350" cy="405450"/>
          </a:xfrm>
        </p:grpSpPr>
        <p:sp>
          <p:nvSpPr>
            <p:cNvPr id="50" name="Google Shape;542;p3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43;p3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44;p3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1029;p38"/>
          <p:cNvGrpSpPr/>
          <p:nvPr/>
        </p:nvGrpSpPr>
        <p:grpSpPr>
          <a:xfrm>
            <a:off x="8161347" y="1897359"/>
            <a:ext cx="373053" cy="445791"/>
            <a:chOff x="8095060" y="5664590"/>
            <a:chExt cx="497404" cy="594389"/>
          </a:xfrm>
        </p:grpSpPr>
        <p:grpSp>
          <p:nvGrpSpPr>
            <p:cNvPr id="86" name="Google Shape;1030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99" name="Google Shape;1031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32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33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" name="Google Shape;1034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96" name="Google Shape;1035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1036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1037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" name="Google Shape;1038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93" name="Google Shape;1039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1040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1041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" name="Google Shape;1042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90" name="Google Shape;1043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1044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1045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0" name="Google Shape;625;p37"/>
          <p:cNvSpPr/>
          <p:nvPr/>
        </p:nvSpPr>
        <p:spPr>
          <a:xfrm rot="4901160">
            <a:off x="8166324" y="1058766"/>
            <a:ext cx="135307" cy="75052"/>
          </a:xfrm>
          <a:custGeom>
            <a:avLst/>
            <a:gdLst/>
            <a:ahLst/>
            <a:cxnLst/>
            <a:rect l="l" t="t" r="r" b="b"/>
            <a:pathLst>
              <a:path w="6474" h="3591" extrusionOk="0">
                <a:moveTo>
                  <a:pt x="4592" y="0"/>
                </a:moveTo>
                <a:lnTo>
                  <a:pt x="4422" y="25"/>
                </a:lnTo>
                <a:lnTo>
                  <a:pt x="4251" y="73"/>
                </a:lnTo>
                <a:lnTo>
                  <a:pt x="4080" y="122"/>
                </a:lnTo>
                <a:lnTo>
                  <a:pt x="3884" y="196"/>
                </a:lnTo>
                <a:lnTo>
                  <a:pt x="3713" y="293"/>
                </a:lnTo>
                <a:lnTo>
                  <a:pt x="3567" y="391"/>
                </a:lnTo>
                <a:lnTo>
                  <a:pt x="3420" y="513"/>
                </a:lnTo>
                <a:lnTo>
                  <a:pt x="3298" y="660"/>
                </a:lnTo>
                <a:lnTo>
                  <a:pt x="3200" y="806"/>
                </a:lnTo>
                <a:lnTo>
                  <a:pt x="3103" y="953"/>
                </a:lnTo>
                <a:lnTo>
                  <a:pt x="3029" y="1124"/>
                </a:lnTo>
                <a:lnTo>
                  <a:pt x="99" y="757"/>
                </a:lnTo>
                <a:lnTo>
                  <a:pt x="74" y="1221"/>
                </a:lnTo>
                <a:lnTo>
                  <a:pt x="1" y="1661"/>
                </a:lnTo>
                <a:lnTo>
                  <a:pt x="2907" y="2027"/>
                </a:lnTo>
                <a:lnTo>
                  <a:pt x="2932" y="2223"/>
                </a:lnTo>
                <a:lnTo>
                  <a:pt x="3005" y="2418"/>
                </a:lnTo>
                <a:lnTo>
                  <a:pt x="3078" y="2565"/>
                </a:lnTo>
                <a:lnTo>
                  <a:pt x="3152" y="2736"/>
                </a:lnTo>
                <a:lnTo>
                  <a:pt x="3249" y="2882"/>
                </a:lnTo>
                <a:lnTo>
                  <a:pt x="3371" y="3004"/>
                </a:lnTo>
                <a:lnTo>
                  <a:pt x="3493" y="3126"/>
                </a:lnTo>
                <a:lnTo>
                  <a:pt x="3616" y="3248"/>
                </a:lnTo>
                <a:lnTo>
                  <a:pt x="3762" y="3346"/>
                </a:lnTo>
                <a:lnTo>
                  <a:pt x="3909" y="3419"/>
                </a:lnTo>
                <a:lnTo>
                  <a:pt x="4080" y="3493"/>
                </a:lnTo>
                <a:lnTo>
                  <a:pt x="4251" y="3541"/>
                </a:lnTo>
                <a:lnTo>
                  <a:pt x="4422" y="3566"/>
                </a:lnTo>
                <a:lnTo>
                  <a:pt x="4592" y="3590"/>
                </a:lnTo>
                <a:lnTo>
                  <a:pt x="4763" y="3590"/>
                </a:lnTo>
                <a:lnTo>
                  <a:pt x="4934" y="3566"/>
                </a:lnTo>
                <a:lnTo>
                  <a:pt x="5105" y="3541"/>
                </a:lnTo>
                <a:lnTo>
                  <a:pt x="5276" y="3468"/>
                </a:lnTo>
                <a:lnTo>
                  <a:pt x="5447" y="3419"/>
                </a:lnTo>
                <a:lnTo>
                  <a:pt x="5618" y="3322"/>
                </a:lnTo>
                <a:lnTo>
                  <a:pt x="5765" y="3224"/>
                </a:lnTo>
                <a:lnTo>
                  <a:pt x="5887" y="3102"/>
                </a:lnTo>
                <a:lnTo>
                  <a:pt x="6009" y="2980"/>
                </a:lnTo>
                <a:lnTo>
                  <a:pt x="6131" y="2858"/>
                </a:lnTo>
                <a:lnTo>
                  <a:pt x="6204" y="2711"/>
                </a:lnTo>
                <a:lnTo>
                  <a:pt x="6302" y="2565"/>
                </a:lnTo>
                <a:lnTo>
                  <a:pt x="6351" y="2394"/>
                </a:lnTo>
                <a:lnTo>
                  <a:pt x="6400" y="2223"/>
                </a:lnTo>
                <a:lnTo>
                  <a:pt x="6449" y="2076"/>
                </a:lnTo>
                <a:lnTo>
                  <a:pt x="6473" y="1881"/>
                </a:lnTo>
                <a:lnTo>
                  <a:pt x="6473" y="1710"/>
                </a:lnTo>
                <a:lnTo>
                  <a:pt x="6449" y="1539"/>
                </a:lnTo>
                <a:lnTo>
                  <a:pt x="6424" y="1368"/>
                </a:lnTo>
                <a:lnTo>
                  <a:pt x="6351" y="1197"/>
                </a:lnTo>
                <a:lnTo>
                  <a:pt x="6278" y="1026"/>
                </a:lnTo>
                <a:lnTo>
                  <a:pt x="6204" y="855"/>
                </a:lnTo>
                <a:lnTo>
                  <a:pt x="6107" y="708"/>
                </a:lnTo>
                <a:lnTo>
                  <a:pt x="5985" y="586"/>
                </a:lnTo>
                <a:lnTo>
                  <a:pt x="5862" y="464"/>
                </a:lnTo>
                <a:lnTo>
                  <a:pt x="5740" y="342"/>
                </a:lnTo>
                <a:lnTo>
                  <a:pt x="5594" y="269"/>
                </a:lnTo>
                <a:lnTo>
                  <a:pt x="5447" y="171"/>
                </a:lnTo>
                <a:lnTo>
                  <a:pt x="5276" y="122"/>
                </a:lnTo>
                <a:lnTo>
                  <a:pt x="5105" y="73"/>
                </a:lnTo>
                <a:lnTo>
                  <a:pt x="4934" y="25"/>
                </a:lnTo>
                <a:lnTo>
                  <a:pt x="4763" y="25"/>
                </a:lnTo>
                <a:lnTo>
                  <a:pt x="45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625;p37"/>
          <p:cNvSpPr/>
          <p:nvPr/>
        </p:nvSpPr>
        <p:spPr>
          <a:xfrm rot="4843831">
            <a:off x="8225234" y="1182705"/>
            <a:ext cx="203702" cy="108920"/>
          </a:xfrm>
          <a:custGeom>
            <a:avLst/>
            <a:gdLst/>
            <a:ahLst/>
            <a:cxnLst/>
            <a:rect l="l" t="t" r="r" b="b"/>
            <a:pathLst>
              <a:path w="6474" h="3591" extrusionOk="0">
                <a:moveTo>
                  <a:pt x="4592" y="0"/>
                </a:moveTo>
                <a:lnTo>
                  <a:pt x="4422" y="25"/>
                </a:lnTo>
                <a:lnTo>
                  <a:pt x="4251" y="73"/>
                </a:lnTo>
                <a:lnTo>
                  <a:pt x="4080" y="122"/>
                </a:lnTo>
                <a:lnTo>
                  <a:pt x="3884" y="196"/>
                </a:lnTo>
                <a:lnTo>
                  <a:pt x="3713" y="293"/>
                </a:lnTo>
                <a:lnTo>
                  <a:pt x="3567" y="391"/>
                </a:lnTo>
                <a:lnTo>
                  <a:pt x="3420" y="513"/>
                </a:lnTo>
                <a:lnTo>
                  <a:pt x="3298" y="660"/>
                </a:lnTo>
                <a:lnTo>
                  <a:pt x="3200" y="806"/>
                </a:lnTo>
                <a:lnTo>
                  <a:pt x="3103" y="953"/>
                </a:lnTo>
                <a:lnTo>
                  <a:pt x="3029" y="1124"/>
                </a:lnTo>
                <a:lnTo>
                  <a:pt x="99" y="757"/>
                </a:lnTo>
                <a:lnTo>
                  <a:pt x="74" y="1221"/>
                </a:lnTo>
                <a:lnTo>
                  <a:pt x="1" y="1661"/>
                </a:lnTo>
                <a:lnTo>
                  <a:pt x="2907" y="2027"/>
                </a:lnTo>
                <a:lnTo>
                  <a:pt x="2932" y="2223"/>
                </a:lnTo>
                <a:lnTo>
                  <a:pt x="3005" y="2418"/>
                </a:lnTo>
                <a:lnTo>
                  <a:pt x="3078" y="2565"/>
                </a:lnTo>
                <a:lnTo>
                  <a:pt x="3152" y="2736"/>
                </a:lnTo>
                <a:lnTo>
                  <a:pt x="3249" y="2882"/>
                </a:lnTo>
                <a:lnTo>
                  <a:pt x="3371" y="3004"/>
                </a:lnTo>
                <a:lnTo>
                  <a:pt x="3493" y="3126"/>
                </a:lnTo>
                <a:lnTo>
                  <a:pt x="3616" y="3248"/>
                </a:lnTo>
                <a:lnTo>
                  <a:pt x="3762" y="3346"/>
                </a:lnTo>
                <a:lnTo>
                  <a:pt x="3909" y="3419"/>
                </a:lnTo>
                <a:lnTo>
                  <a:pt x="4080" y="3493"/>
                </a:lnTo>
                <a:lnTo>
                  <a:pt x="4251" y="3541"/>
                </a:lnTo>
                <a:lnTo>
                  <a:pt x="4422" y="3566"/>
                </a:lnTo>
                <a:lnTo>
                  <a:pt x="4592" y="3590"/>
                </a:lnTo>
                <a:lnTo>
                  <a:pt x="4763" y="3590"/>
                </a:lnTo>
                <a:lnTo>
                  <a:pt x="4934" y="3566"/>
                </a:lnTo>
                <a:lnTo>
                  <a:pt x="5105" y="3541"/>
                </a:lnTo>
                <a:lnTo>
                  <a:pt x="5276" y="3468"/>
                </a:lnTo>
                <a:lnTo>
                  <a:pt x="5447" y="3419"/>
                </a:lnTo>
                <a:lnTo>
                  <a:pt x="5618" y="3322"/>
                </a:lnTo>
                <a:lnTo>
                  <a:pt x="5765" y="3224"/>
                </a:lnTo>
                <a:lnTo>
                  <a:pt x="5887" y="3102"/>
                </a:lnTo>
                <a:lnTo>
                  <a:pt x="6009" y="2980"/>
                </a:lnTo>
                <a:lnTo>
                  <a:pt x="6131" y="2858"/>
                </a:lnTo>
                <a:lnTo>
                  <a:pt x="6204" y="2711"/>
                </a:lnTo>
                <a:lnTo>
                  <a:pt x="6302" y="2565"/>
                </a:lnTo>
                <a:lnTo>
                  <a:pt x="6351" y="2394"/>
                </a:lnTo>
                <a:lnTo>
                  <a:pt x="6400" y="2223"/>
                </a:lnTo>
                <a:lnTo>
                  <a:pt x="6449" y="2076"/>
                </a:lnTo>
                <a:lnTo>
                  <a:pt x="6473" y="1881"/>
                </a:lnTo>
                <a:lnTo>
                  <a:pt x="6473" y="1710"/>
                </a:lnTo>
                <a:lnTo>
                  <a:pt x="6449" y="1539"/>
                </a:lnTo>
                <a:lnTo>
                  <a:pt x="6424" y="1368"/>
                </a:lnTo>
                <a:lnTo>
                  <a:pt x="6351" y="1197"/>
                </a:lnTo>
                <a:lnTo>
                  <a:pt x="6278" y="1026"/>
                </a:lnTo>
                <a:lnTo>
                  <a:pt x="6204" y="855"/>
                </a:lnTo>
                <a:lnTo>
                  <a:pt x="6107" y="708"/>
                </a:lnTo>
                <a:lnTo>
                  <a:pt x="5985" y="586"/>
                </a:lnTo>
                <a:lnTo>
                  <a:pt x="5862" y="464"/>
                </a:lnTo>
                <a:lnTo>
                  <a:pt x="5740" y="342"/>
                </a:lnTo>
                <a:lnTo>
                  <a:pt x="5594" y="269"/>
                </a:lnTo>
                <a:lnTo>
                  <a:pt x="5447" y="171"/>
                </a:lnTo>
                <a:lnTo>
                  <a:pt x="5276" y="122"/>
                </a:lnTo>
                <a:lnTo>
                  <a:pt x="5105" y="73"/>
                </a:lnTo>
                <a:lnTo>
                  <a:pt x="4934" y="25"/>
                </a:lnTo>
                <a:lnTo>
                  <a:pt x="4763" y="25"/>
                </a:lnTo>
                <a:lnTo>
                  <a:pt x="45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625;p37"/>
          <p:cNvSpPr/>
          <p:nvPr/>
        </p:nvSpPr>
        <p:spPr>
          <a:xfrm rot="5099438">
            <a:off x="8347256" y="1080896"/>
            <a:ext cx="135307" cy="75052"/>
          </a:xfrm>
          <a:custGeom>
            <a:avLst/>
            <a:gdLst/>
            <a:ahLst/>
            <a:cxnLst/>
            <a:rect l="l" t="t" r="r" b="b"/>
            <a:pathLst>
              <a:path w="6474" h="3591" extrusionOk="0">
                <a:moveTo>
                  <a:pt x="4592" y="0"/>
                </a:moveTo>
                <a:lnTo>
                  <a:pt x="4422" y="25"/>
                </a:lnTo>
                <a:lnTo>
                  <a:pt x="4251" y="73"/>
                </a:lnTo>
                <a:lnTo>
                  <a:pt x="4080" y="122"/>
                </a:lnTo>
                <a:lnTo>
                  <a:pt x="3884" y="196"/>
                </a:lnTo>
                <a:lnTo>
                  <a:pt x="3713" y="293"/>
                </a:lnTo>
                <a:lnTo>
                  <a:pt x="3567" y="391"/>
                </a:lnTo>
                <a:lnTo>
                  <a:pt x="3420" y="513"/>
                </a:lnTo>
                <a:lnTo>
                  <a:pt x="3298" y="660"/>
                </a:lnTo>
                <a:lnTo>
                  <a:pt x="3200" y="806"/>
                </a:lnTo>
                <a:lnTo>
                  <a:pt x="3103" y="953"/>
                </a:lnTo>
                <a:lnTo>
                  <a:pt x="3029" y="1124"/>
                </a:lnTo>
                <a:lnTo>
                  <a:pt x="99" y="757"/>
                </a:lnTo>
                <a:lnTo>
                  <a:pt x="74" y="1221"/>
                </a:lnTo>
                <a:lnTo>
                  <a:pt x="1" y="1661"/>
                </a:lnTo>
                <a:lnTo>
                  <a:pt x="2907" y="2027"/>
                </a:lnTo>
                <a:lnTo>
                  <a:pt x="2932" y="2223"/>
                </a:lnTo>
                <a:lnTo>
                  <a:pt x="3005" y="2418"/>
                </a:lnTo>
                <a:lnTo>
                  <a:pt x="3078" y="2565"/>
                </a:lnTo>
                <a:lnTo>
                  <a:pt x="3152" y="2736"/>
                </a:lnTo>
                <a:lnTo>
                  <a:pt x="3249" y="2882"/>
                </a:lnTo>
                <a:lnTo>
                  <a:pt x="3371" y="3004"/>
                </a:lnTo>
                <a:lnTo>
                  <a:pt x="3493" y="3126"/>
                </a:lnTo>
                <a:lnTo>
                  <a:pt x="3616" y="3248"/>
                </a:lnTo>
                <a:lnTo>
                  <a:pt x="3762" y="3346"/>
                </a:lnTo>
                <a:lnTo>
                  <a:pt x="3909" y="3419"/>
                </a:lnTo>
                <a:lnTo>
                  <a:pt x="4080" y="3493"/>
                </a:lnTo>
                <a:lnTo>
                  <a:pt x="4251" y="3541"/>
                </a:lnTo>
                <a:lnTo>
                  <a:pt x="4422" y="3566"/>
                </a:lnTo>
                <a:lnTo>
                  <a:pt x="4592" y="3590"/>
                </a:lnTo>
                <a:lnTo>
                  <a:pt x="4763" y="3590"/>
                </a:lnTo>
                <a:lnTo>
                  <a:pt x="4934" y="3566"/>
                </a:lnTo>
                <a:lnTo>
                  <a:pt x="5105" y="3541"/>
                </a:lnTo>
                <a:lnTo>
                  <a:pt x="5276" y="3468"/>
                </a:lnTo>
                <a:lnTo>
                  <a:pt x="5447" y="3419"/>
                </a:lnTo>
                <a:lnTo>
                  <a:pt x="5618" y="3322"/>
                </a:lnTo>
                <a:lnTo>
                  <a:pt x="5765" y="3224"/>
                </a:lnTo>
                <a:lnTo>
                  <a:pt x="5887" y="3102"/>
                </a:lnTo>
                <a:lnTo>
                  <a:pt x="6009" y="2980"/>
                </a:lnTo>
                <a:lnTo>
                  <a:pt x="6131" y="2858"/>
                </a:lnTo>
                <a:lnTo>
                  <a:pt x="6204" y="2711"/>
                </a:lnTo>
                <a:lnTo>
                  <a:pt x="6302" y="2565"/>
                </a:lnTo>
                <a:lnTo>
                  <a:pt x="6351" y="2394"/>
                </a:lnTo>
                <a:lnTo>
                  <a:pt x="6400" y="2223"/>
                </a:lnTo>
                <a:lnTo>
                  <a:pt x="6449" y="2076"/>
                </a:lnTo>
                <a:lnTo>
                  <a:pt x="6473" y="1881"/>
                </a:lnTo>
                <a:lnTo>
                  <a:pt x="6473" y="1710"/>
                </a:lnTo>
                <a:lnTo>
                  <a:pt x="6449" y="1539"/>
                </a:lnTo>
                <a:lnTo>
                  <a:pt x="6424" y="1368"/>
                </a:lnTo>
                <a:lnTo>
                  <a:pt x="6351" y="1197"/>
                </a:lnTo>
                <a:lnTo>
                  <a:pt x="6278" y="1026"/>
                </a:lnTo>
                <a:lnTo>
                  <a:pt x="6204" y="855"/>
                </a:lnTo>
                <a:lnTo>
                  <a:pt x="6107" y="708"/>
                </a:lnTo>
                <a:lnTo>
                  <a:pt x="5985" y="586"/>
                </a:lnTo>
                <a:lnTo>
                  <a:pt x="5862" y="464"/>
                </a:lnTo>
                <a:lnTo>
                  <a:pt x="5740" y="342"/>
                </a:lnTo>
                <a:lnTo>
                  <a:pt x="5594" y="269"/>
                </a:lnTo>
                <a:lnTo>
                  <a:pt x="5447" y="171"/>
                </a:lnTo>
                <a:lnTo>
                  <a:pt x="5276" y="122"/>
                </a:lnTo>
                <a:lnTo>
                  <a:pt x="5105" y="73"/>
                </a:lnTo>
                <a:lnTo>
                  <a:pt x="4934" y="25"/>
                </a:lnTo>
                <a:lnTo>
                  <a:pt x="4763" y="25"/>
                </a:lnTo>
                <a:lnTo>
                  <a:pt x="45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625;p37"/>
          <p:cNvSpPr/>
          <p:nvPr/>
        </p:nvSpPr>
        <p:spPr>
          <a:xfrm rot="5082939">
            <a:off x="8339365" y="1320041"/>
            <a:ext cx="206719" cy="102847"/>
          </a:xfrm>
          <a:custGeom>
            <a:avLst/>
            <a:gdLst/>
            <a:ahLst/>
            <a:cxnLst/>
            <a:rect l="l" t="t" r="r" b="b"/>
            <a:pathLst>
              <a:path w="6474" h="3591" extrusionOk="0">
                <a:moveTo>
                  <a:pt x="4592" y="0"/>
                </a:moveTo>
                <a:lnTo>
                  <a:pt x="4422" y="25"/>
                </a:lnTo>
                <a:lnTo>
                  <a:pt x="4251" y="73"/>
                </a:lnTo>
                <a:lnTo>
                  <a:pt x="4080" y="122"/>
                </a:lnTo>
                <a:lnTo>
                  <a:pt x="3884" y="196"/>
                </a:lnTo>
                <a:lnTo>
                  <a:pt x="3713" y="293"/>
                </a:lnTo>
                <a:lnTo>
                  <a:pt x="3567" y="391"/>
                </a:lnTo>
                <a:lnTo>
                  <a:pt x="3420" y="513"/>
                </a:lnTo>
                <a:lnTo>
                  <a:pt x="3298" y="660"/>
                </a:lnTo>
                <a:lnTo>
                  <a:pt x="3200" y="806"/>
                </a:lnTo>
                <a:lnTo>
                  <a:pt x="3103" y="953"/>
                </a:lnTo>
                <a:lnTo>
                  <a:pt x="3029" y="1124"/>
                </a:lnTo>
                <a:lnTo>
                  <a:pt x="99" y="757"/>
                </a:lnTo>
                <a:lnTo>
                  <a:pt x="74" y="1221"/>
                </a:lnTo>
                <a:lnTo>
                  <a:pt x="1" y="1661"/>
                </a:lnTo>
                <a:lnTo>
                  <a:pt x="2907" y="2027"/>
                </a:lnTo>
                <a:lnTo>
                  <a:pt x="2932" y="2223"/>
                </a:lnTo>
                <a:lnTo>
                  <a:pt x="3005" y="2418"/>
                </a:lnTo>
                <a:lnTo>
                  <a:pt x="3078" y="2565"/>
                </a:lnTo>
                <a:lnTo>
                  <a:pt x="3152" y="2736"/>
                </a:lnTo>
                <a:lnTo>
                  <a:pt x="3249" y="2882"/>
                </a:lnTo>
                <a:lnTo>
                  <a:pt x="3371" y="3004"/>
                </a:lnTo>
                <a:lnTo>
                  <a:pt x="3493" y="3126"/>
                </a:lnTo>
                <a:lnTo>
                  <a:pt x="3616" y="3248"/>
                </a:lnTo>
                <a:lnTo>
                  <a:pt x="3762" y="3346"/>
                </a:lnTo>
                <a:lnTo>
                  <a:pt x="3909" y="3419"/>
                </a:lnTo>
                <a:lnTo>
                  <a:pt x="4080" y="3493"/>
                </a:lnTo>
                <a:lnTo>
                  <a:pt x="4251" y="3541"/>
                </a:lnTo>
                <a:lnTo>
                  <a:pt x="4422" y="3566"/>
                </a:lnTo>
                <a:lnTo>
                  <a:pt x="4592" y="3590"/>
                </a:lnTo>
                <a:lnTo>
                  <a:pt x="4763" y="3590"/>
                </a:lnTo>
                <a:lnTo>
                  <a:pt x="4934" y="3566"/>
                </a:lnTo>
                <a:lnTo>
                  <a:pt x="5105" y="3541"/>
                </a:lnTo>
                <a:lnTo>
                  <a:pt x="5276" y="3468"/>
                </a:lnTo>
                <a:lnTo>
                  <a:pt x="5447" y="3419"/>
                </a:lnTo>
                <a:lnTo>
                  <a:pt x="5618" y="3322"/>
                </a:lnTo>
                <a:lnTo>
                  <a:pt x="5765" y="3224"/>
                </a:lnTo>
                <a:lnTo>
                  <a:pt x="5887" y="3102"/>
                </a:lnTo>
                <a:lnTo>
                  <a:pt x="6009" y="2980"/>
                </a:lnTo>
                <a:lnTo>
                  <a:pt x="6131" y="2858"/>
                </a:lnTo>
                <a:lnTo>
                  <a:pt x="6204" y="2711"/>
                </a:lnTo>
                <a:lnTo>
                  <a:pt x="6302" y="2565"/>
                </a:lnTo>
                <a:lnTo>
                  <a:pt x="6351" y="2394"/>
                </a:lnTo>
                <a:lnTo>
                  <a:pt x="6400" y="2223"/>
                </a:lnTo>
                <a:lnTo>
                  <a:pt x="6449" y="2076"/>
                </a:lnTo>
                <a:lnTo>
                  <a:pt x="6473" y="1881"/>
                </a:lnTo>
                <a:lnTo>
                  <a:pt x="6473" y="1710"/>
                </a:lnTo>
                <a:lnTo>
                  <a:pt x="6449" y="1539"/>
                </a:lnTo>
                <a:lnTo>
                  <a:pt x="6424" y="1368"/>
                </a:lnTo>
                <a:lnTo>
                  <a:pt x="6351" y="1197"/>
                </a:lnTo>
                <a:lnTo>
                  <a:pt x="6278" y="1026"/>
                </a:lnTo>
                <a:lnTo>
                  <a:pt x="6204" y="855"/>
                </a:lnTo>
                <a:lnTo>
                  <a:pt x="6107" y="708"/>
                </a:lnTo>
                <a:lnTo>
                  <a:pt x="5985" y="586"/>
                </a:lnTo>
                <a:lnTo>
                  <a:pt x="5862" y="464"/>
                </a:lnTo>
                <a:lnTo>
                  <a:pt x="5740" y="342"/>
                </a:lnTo>
                <a:lnTo>
                  <a:pt x="5594" y="269"/>
                </a:lnTo>
                <a:lnTo>
                  <a:pt x="5447" y="171"/>
                </a:lnTo>
                <a:lnTo>
                  <a:pt x="5276" y="122"/>
                </a:lnTo>
                <a:lnTo>
                  <a:pt x="5105" y="73"/>
                </a:lnTo>
                <a:lnTo>
                  <a:pt x="4934" y="25"/>
                </a:lnTo>
                <a:lnTo>
                  <a:pt x="4763" y="25"/>
                </a:lnTo>
                <a:lnTo>
                  <a:pt x="45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029;p38"/>
          <p:cNvGrpSpPr/>
          <p:nvPr/>
        </p:nvGrpSpPr>
        <p:grpSpPr>
          <a:xfrm>
            <a:off x="8172874" y="2464392"/>
            <a:ext cx="373053" cy="445791"/>
            <a:chOff x="8095060" y="5664590"/>
            <a:chExt cx="497404" cy="594389"/>
          </a:xfrm>
        </p:grpSpPr>
        <p:grpSp>
          <p:nvGrpSpPr>
            <p:cNvPr id="116" name="Google Shape;1030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9" name="Google Shape;1031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032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033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" name="Google Shape;1034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6" name="Google Shape;1035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036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037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038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3" name="Google Shape;1039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040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041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" name="Google Shape;1042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0" name="Google Shape;1043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044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045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" name="Google Shape;1029;p38"/>
          <p:cNvGrpSpPr/>
          <p:nvPr/>
        </p:nvGrpSpPr>
        <p:grpSpPr>
          <a:xfrm>
            <a:off x="8190334" y="3116559"/>
            <a:ext cx="373053" cy="445791"/>
            <a:chOff x="8095060" y="5664590"/>
            <a:chExt cx="497404" cy="594389"/>
          </a:xfrm>
        </p:grpSpPr>
        <p:grpSp>
          <p:nvGrpSpPr>
            <p:cNvPr id="133" name="Google Shape;1030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6" name="Google Shape;1031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032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033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" name="Google Shape;1034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3" name="Google Shape;1035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036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037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" name="Google Shape;1038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0" name="Google Shape;1039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040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041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" name="Google Shape;1042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7" name="Google Shape;1043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044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045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" name="Google Shape;1029;p38"/>
          <p:cNvGrpSpPr/>
          <p:nvPr/>
        </p:nvGrpSpPr>
        <p:grpSpPr>
          <a:xfrm>
            <a:off x="8208583" y="3802359"/>
            <a:ext cx="373053" cy="445791"/>
            <a:chOff x="8095060" y="5664590"/>
            <a:chExt cx="497404" cy="594389"/>
          </a:xfrm>
        </p:grpSpPr>
        <p:grpSp>
          <p:nvGrpSpPr>
            <p:cNvPr id="150" name="Google Shape;1030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3" name="Google Shape;1031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032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033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1034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60" name="Google Shape;1035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036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037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" name="Google Shape;1038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7" name="Google Shape;1039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040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041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042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4" name="Google Shape;1043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044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045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514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830763"/>
            <a:ext cx="9144000" cy="312737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Google Shape;132;p18"/>
          <p:cNvSpPr txBox="1">
            <a:spLocks/>
          </p:cNvSpPr>
          <p:nvPr/>
        </p:nvSpPr>
        <p:spPr>
          <a:xfrm>
            <a:off x="533400" y="590550"/>
            <a:ext cx="182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800" u="sng" dirty="0" smtClean="0">
                <a:solidFill>
                  <a:schemeClr val="bg1"/>
                </a:solidFill>
              </a:rPr>
              <a:t>Tools</a:t>
            </a:r>
            <a:endParaRPr lang="en-US" sz="2800" u="sng" dirty="0">
              <a:solidFill>
                <a:schemeClr val="bg1"/>
              </a:solidFill>
            </a:endParaRPr>
          </a:p>
        </p:txBody>
      </p:sp>
      <p:sp>
        <p:nvSpPr>
          <p:cNvPr id="8" name="Google Shape;94;p13"/>
          <p:cNvSpPr txBox="1"/>
          <p:nvPr/>
        </p:nvSpPr>
        <p:spPr>
          <a:xfrm>
            <a:off x="533400" y="1428750"/>
            <a:ext cx="3766302" cy="23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Language : </a:t>
            </a:r>
            <a:r>
              <a:rPr lang="en" sz="18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Editors : </a:t>
            </a:r>
            <a:r>
              <a:rPr lang="en" sz="18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VSCode</a:t>
            </a:r>
            <a:r>
              <a:rPr lang="en" sz="18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8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Google Colab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Collaboration : </a:t>
            </a:r>
            <a:r>
              <a:rPr lang="en" sz="18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</a:p>
          <a:p>
            <a:pPr lvl="0">
              <a:spcBef>
                <a:spcPts val="600"/>
              </a:spcBef>
            </a:pPr>
            <a:r>
              <a:rPr lang="en" sz="18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Mailer : </a:t>
            </a:r>
            <a:r>
              <a:rPr lang="en" sz="18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Gmail Client</a:t>
            </a:r>
          </a:p>
          <a:p>
            <a:pPr lvl="0">
              <a:spcBef>
                <a:spcPts val="600"/>
              </a:spcBef>
            </a:pPr>
            <a:r>
              <a:rPr lang="en" sz="18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Mailer Storage : </a:t>
            </a:r>
            <a:r>
              <a:rPr lang="en" sz="18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Google Drive</a:t>
            </a:r>
            <a:endParaRPr lang="en" sz="18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81;p11"/>
          <p:cNvSpPr/>
          <p:nvPr/>
        </p:nvSpPr>
        <p:spPr>
          <a:xfrm rot="5400000">
            <a:off x="4011300" y="11417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81;p11"/>
          <p:cNvSpPr/>
          <p:nvPr/>
        </p:nvSpPr>
        <p:spPr>
          <a:xfrm rot="5400000">
            <a:off x="4011300" y="2086350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1;p11"/>
          <p:cNvSpPr/>
          <p:nvPr/>
        </p:nvSpPr>
        <p:spPr>
          <a:xfrm rot="5400000">
            <a:off x="4011300" y="30467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1;p11"/>
          <p:cNvSpPr/>
          <p:nvPr/>
        </p:nvSpPr>
        <p:spPr>
          <a:xfrm rot="5400000">
            <a:off x="4011300" y="3991350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32;p18"/>
          <p:cNvSpPr txBox="1">
            <a:spLocks/>
          </p:cNvSpPr>
          <p:nvPr/>
        </p:nvSpPr>
        <p:spPr>
          <a:xfrm>
            <a:off x="4876800" y="514350"/>
            <a:ext cx="182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800" u="sng" dirty="0" smtClean="0">
                <a:solidFill>
                  <a:schemeClr val="bg1"/>
                </a:solidFill>
              </a:rPr>
              <a:t>Packages</a:t>
            </a:r>
            <a:endParaRPr lang="en-US" sz="2800" u="sng" dirty="0">
              <a:solidFill>
                <a:schemeClr val="bg1"/>
              </a:solidFill>
            </a:endParaRPr>
          </a:p>
        </p:txBody>
      </p:sp>
      <p:sp>
        <p:nvSpPr>
          <p:cNvPr id="15" name="Google Shape;94;p13"/>
          <p:cNvSpPr txBox="1"/>
          <p:nvPr/>
        </p:nvSpPr>
        <p:spPr>
          <a:xfrm>
            <a:off x="4919598" y="1495425"/>
            <a:ext cx="437680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Scraper : </a:t>
            </a:r>
            <a:r>
              <a:rPr lang="en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sz="18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eautifulSoup.htmlparser</a:t>
            </a:r>
          </a:p>
          <a:p>
            <a:pPr lvl="0">
              <a:spcBef>
                <a:spcPts val="600"/>
              </a:spcBef>
            </a:pPr>
            <a:r>
              <a:rPr lang="en" sz="18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Connection : </a:t>
            </a:r>
            <a:r>
              <a:rPr lang="en-US" sz="18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urllib.request</a:t>
            </a:r>
          </a:p>
          <a:p>
            <a:pPr lvl="0">
              <a:spcBef>
                <a:spcPts val="600"/>
              </a:spcBef>
            </a:pPr>
            <a:r>
              <a:rPr lang="en-US" sz="18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Storage</a:t>
            </a:r>
            <a:r>
              <a:rPr lang="en-US" sz="18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: csv.write</a:t>
            </a:r>
          </a:p>
          <a:p>
            <a:pPr lvl="0">
              <a:spcBef>
                <a:spcPts val="600"/>
              </a:spcBef>
            </a:pPr>
            <a:r>
              <a:rPr lang="en" sz="18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Mailer API: </a:t>
            </a:r>
            <a:r>
              <a:rPr lang="en" sz="18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SMTP Client(465)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SpreadsheetAPI : </a:t>
            </a:r>
            <a:r>
              <a:rPr lang="en" sz="18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gspread </a:t>
            </a:r>
          </a:p>
        </p:txBody>
      </p:sp>
    </p:spTree>
    <p:extLst>
      <p:ext uri="{BB962C8B-B14F-4D97-AF65-F5344CB8AC3E}">
        <p14:creationId xmlns:p14="http://schemas.microsoft.com/office/powerpoint/2010/main" val="233617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533400" y="361950"/>
            <a:ext cx="2514600" cy="6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600" dirty="0" smtClean="0">
              <a:solidFill>
                <a:schemeClr val="accent2"/>
              </a:solidFill>
            </a:endParaRPr>
          </a:p>
          <a:p>
            <a:pPr algn="l">
              <a:buClr>
                <a:schemeClr val="accent6"/>
              </a:buClr>
              <a:buSzPts val="3200"/>
            </a:pPr>
            <a:r>
              <a:rPr lang="en" sz="2800" u="sng" dirty="0" smtClean="0">
                <a:solidFill>
                  <a:schemeClr val="bg1"/>
                </a:solidFill>
              </a:rPr>
              <a:t>References</a:t>
            </a:r>
            <a:endParaRPr sz="2800" u="sng" dirty="0">
              <a:solidFill>
                <a:schemeClr val="bg1"/>
              </a:solidFill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34525" y="4772850"/>
            <a:ext cx="609475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6" name="Google Shape;19;p3"/>
          <p:cNvSpPr/>
          <p:nvPr/>
        </p:nvSpPr>
        <p:spPr>
          <a:xfrm>
            <a:off x="3046837" y="50854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0;p3"/>
          <p:cNvSpPr/>
          <p:nvPr/>
        </p:nvSpPr>
        <p:spPr>
          <a:xfrm>
            <a:off x="6095404" y="50854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1;p3"/>
          <p:cNvSpPr/>
          <p:nvPr/>
        </p:nvSpPr>
        <p:spPr>
          <a:xfrm>
            <a:off x="-866" y="50854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55;p36"/>
          <p:cNvSpPr txBox="1">
            <a:spLocks/>
          </p:cNvSpPr>
          <p:nvPr/>
        </p:nvSpPr>
        <p:spPr>
          <a:xfrm>
            <a:off x="457200" y="1432312"/>
            <a:ext cx="8077200" cy="3349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  <a:def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  <a:def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  <a:def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  <a:def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  <a:def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  <a:def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  <a:def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  <a:def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  <a:def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-317500">
              <a:lnSpc>
                <a:spcPct val="115000"/>
              </a:lnSpc>
              <a:buClrTx/>
              <a:buSzPts val="1400"/>
              <a:buFont typeface="Wingdings" pitchFamily="2" charset="2"/>
              <a:buChar char="Ø"/>
            </a:pPr>
            <a:r>
              <a:rPr lang="en-US" sz="1600" b="0" dirty="0" smtClean="0">
                <a:solidFill>
                  <a:schemeClr val="tx2">
                    <a:lumMod val="10000"/>
                  </a:schemeClr>
                </a:solidFill>
              </a:rPr>
              <a:t>Fujiwara, K., Nomura, Y., &amp; Taniguchi, H. (2010).  </a:t>
            </a:r>
            <a:r>
              <a:rPr lang="en-US" sz="1600" b="0" i="1" dirty="0" smtClean="0">
                <a:solidFill>
                  <a:schemeClr val="tx2">
                    <a:lumMod val="10000"/>
                  </a:schemeClr>
                </a:solidFill>
              </a:rPr>
              <a:t>A Mailing List Management System Mashing-up with Web Services</a:t>
            </a:r>
            <a:r>
              <a:rPr lang="en-US" sz="1600" b="0" dirty="0" smtClean="0">
                <a:solidFill>
                  <a:schemeClr val="tx2">
                    <a:lumMod val="10000"/>
                  </a:schemeClr>
                </a:solidFill>
              </a:rPr>
              <a:t>. In the proceedings International Conference on Broadband, Wireless Computing, Communication and Applications.</a:t>
            </a:r>
          </a:p>
          <a:p>
            <a:pPr indent="-317500">
              <a:lnSpc>
                <a:spcPct val="115000"/>
              </a:lnSpc>
              <a:buClrTx/>
              <a:buSzPts val="1400"/>
              <a:buFont typeface="Wingdings" pitchFamily="2" charset="2"/>
              <a:buChar char="Ø"/>
            </a:pPr>
            <a:endParaRPr lang="en-US" sz="1600" b="0" dirty="0" smtClean="0">
              <a:solidFill>
                <a:schemeClr val="tx2">
                  <a:lumMod val="10000"/>
                </a:schemeClr>
              </a:solidFill>
            </a:endParaRPr>
          </a:p>
          <a:p>
            <a:pPr indent="-317500">
              <a:lnSpc>
                <a:spcPct val="115000"/>
              </a:lnSpc>
              <a:buClrTx/>
              <a:buSzPts val="1400"/>
              <a:buFont typeface="Wingdings" pitchFamily="2" charset="2"/>
              <a:buChar char="Ø"/>
            </a:pPr>
            <a:r>
              <a:rPr lang="en-US" sz="1600" b="0" dirty="0" err="1" smtClean="0">
                <a:solidFill>
                  <a:schemeClr val="tx2">
                    <a:lumMod val="10000"/>
                  </a:schemeClr>
                </a:solidFill>
              </a:rPr>
              <a:t>Maududie</a:t>
            </a:r>
            <a:r>
              <a:rPr lang="en-US" sz="1600" b="0" dirty="0" smtClean="0">
                <a:solidFill>
                  <a:schemeClr val="tx2">
                    <a:lumMod val="10000"/>
                  </a:schemeClr>
                </a:solidFill>
              </a:rPr>
              <a:t>, A., </a:t>
            </a:r>
            <a:r>
              <a:rPr lang="en-US" sz="1600" b="0" dirty="0" err="1" smtClean="0">
                <a:solidFill>
                  <a:schemeClr val="tx2">
                    <a:lumMod val="10000"/>
                  </a:schemeClr>
                </a:solidFill>
              </a:rPr>
              <a:t>Retnani</a:t>
            </a:r>
            <a:r>
              <a:rPr lang="en-US" sz="1600" b="0" dirty="0" smtClean="0">
                <a:solidFill>
                  <a:schemeClr val="tx2">
                    <a:lumMod val="10000"/>
                  </a:schemeClr>
                </a:solidFill>
              </a:rPr>
              <a:t>, W. E., &amp; </a:t>
            </a:r>
            <a:r>
              <a:rPr lang="en-US" sz="1600" b="0" dirty="0" err="1" smtClean="0">
                <a:solidFill>
                  <a:schemeClr val="tx2">
                    <a:lumMod val="10000"/>
                  </a:schemeClr>
                </a:solidFill>
              </a:rPr>
              <a:t>Rohim</a:t>
            </a:r>
            <a:r>
              <a:rPr lang="en-US" sz="1600" b="0" dirty="0" smtClean="0">
                <a:solidFill>
                  <a:schemeClr val="tx2">
                    <a:lumMod val="10000"/>
                  </a:schemeClr>
                </a:solidFill>
              </a:rPr>
              <a:t>, M. A. (2018). </a:t>
            </a:r>
            <a:r>
              <a:rPr lang="en-US" sz="1600" b="0" i="1" dirty="0" smtClean="0">
                <a:solidFill>
                  <a:schemeClr val="tx2">
                    <a:lumMod val="10000"/>
                  </a:schemeClr>
                </a:solidFill>
              </a:rPr>
              <a:t>An Approach of Web Scraping on News Website based on Regular Expression.</a:t>
            </a:r>
            <a:r>
              <a:rPr lang="en-US" sz="1600" b="0" dirty="0" smtClean="0">
                <a:solidFill>
                  <a:schemeClr val="tx2">
                    <a:lumMod val="10000"/>
                  </a:schemeClr>
                </a:solidFill>
              </a:rPr>
              <a:t> The 2nd East Indonesia Conference on Computer and Information Technology (</a:t>
            </a:r>
            <a:r>
              <a:rPr lang="en-US" sz="1600" b="0" dirty="0" err="1" smtClean="0">
                <a:solidFill>
                  <a:schemeClr val="tx2">
                    <a:lumMod val="10000"/>
                  </a:schemeClr>
                </a:solidFill>
              </a:rPr>
              <a:t>EIConCIT</a:t>
            </a:r>
            <a:r>
              <a:rPr lang="en-US" sz="1600" b="0" dirty="0" smtClean="0">
                <a:solidFill>
                  <a:schemeClr val="tx2">
                    <a:lumMod val="10000"/>
                  </a:schemeClr>
                </a:solidFill>
              </a:rPr>
              <a:t>) 2018 .</a:t>
            </a:r>
          </a:p>
          <a:p>
            <a:pPr indent="-317500">
              <a:lnSpc>
                <a:spcPct val="115000"/>
              </a:lnSpc>
              <a:buClrTx/>
              <a:buSzPts val="1400"/>
              <a:buFont typeface="Wingdings" pitchFamily="2" charset="2"/>
              <a:buChar char="Ø"/>
            </a:pPr>
            <a:endParaRPr lang="en-US" sz="1600" b="0" dirty="0" smtClean="0">
              <a:solidFill>
                <a:schemeClr val="tx2">
                  <a:lumMod val="10000"/>
                </a:schemeClr>
              </a:solidFill>
            </a:endParaRPr>
          </a:p>
          <a:p>
            <a:pPr indent="-317500">
              <a:lnSpc>
                <a:spcPct val="115000"/>
              </a:lnSpc>
              <a:buClrTx/>
              <a:buSzPts val="1400"/>
              <a:buFont typeface="Wingdings" pitchFamily="2" charset="2"/>
              <a:buChar char="Ø"/>
            </a:pPr>
            <a:r>
              <a:rPr lang="en-US" sz="1600" b="0" dirty="0" smtClean="0">
                <a:solidFill>
                  <a:schemeClr val="tx2">
                    <a:lumMod val="10000"/>
                  </a:schemeClr>
                </a:solidFill>
              </a:rPr>
              <a:t>Zhou, Y. C., </a:t>
            </a:r>
            <a:r>
              <a:rPr lang="en-US" sz="1600" b="0" dirty="0" err="1" smtClean="0">
                <a:solidFill>
                  <a:schemeClr val="tx2">
                    <a:lumMod val="10000"/>
                  </a:schemeClr>
                </a:solidFill>
              </a:rPr>
              <a:t>Xue</a:t>
            </a:r>
            <a:r>
              <a:rPr lang="en-US" sz="1600" b="0" dirty="0" smtClean="0">
                <a:solidFill>
                  <a:schemeClr val="tx2">
                    <a:lumMod val="10000"/>
                  </a:schemeClr>
                </a:solidFill>
              </a:rPr>
              <a:t>, L., Liu, X. P., Wang, X. N., Liang, X. X., &amp; Sun, C. H. (</a:t>
            </a:r>
            <a:r>
              <a:rPr lang="en-US" sz="1600" b="0" dirty="0" err="1" smtClean="0">
                <a:solidFill>
                  <a:schemeClr val="tx2">
                    <a:lumMod val="10000"/>
                  </a:schemeClr>
                </a:solidFill>
              </a:rPr>
              <a:t>n.d.</a:t>
            </a:r>
            <a:r>
              <a:rPr lang="en-US" sz="1600" b="0" dirty="0" smtClean="0">
                <a:solidFill>
                  <a:schemeClr val="tx2">
                    <a:lumMod val="10000"/>
                  </a:schemeClr>
                </a:solidFill>
              </a:rPr>
              <a:t>). 2010 IEEE : </a:t>
            </a:r>
            <a:r>
              <a:rPr lang="en-US" sz="1600" b="0" i="1" dirty="0" smtClean="0">
                <a:solidFill>
                  <a:schemeClr val="tx2">
                    <a:lumMod val="10000"/>
                  </a:schemeClr>
                </a:solidFill>
              </a:rPr>
              <a:t>A Self-Service Telecommunication Service Delivery Platform with Platform-as-a-Service Technology</a:t>
            </a:r>
            <a:r>
              <a:rPr lang="en-US" sz="1600" b="0" dirty="0" smtClean="0">
                <a:solidFill>
                  <a:schemeClr val="tx2">
                    <a:lumMod val="10000"/>
                  </a:schemeClr>
                </a:solidFill>
              </a:rPr>
              <a:t>. 6th World Congress on Services. Service Storm</a:t>
            </a:r>
            <a:endParaRPr lang="en-US" sz="1600" b="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393917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</TotalTime>
  <Words>401</Words>
  <Application>Microsoft Office PowerPoint</Application>
  <PresentationFormat>On-screen Show (16:9)</PresentationFormat>
  <Paragraphs>74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Fira Sans Extra Condensed Medium</vt:lpstr>
      <vt:lpstr>Raleway</vt:lpstr>
      <vt:lpstr>Lato</vt:lpstr>
      <vt:lpstr>Times New Roman</vt:lpstr>
      <vt:lpstr>Calibri</vt:lpstr>
      <vt:lpstr>Wingdings</vt:lpstr>
      <vt:lpstr>Antonio template</vt:lpstr>
      <vt:lpstr>Customized Event Alert For Websites</vt:lpstr>
      <vt:lpstr>TABLE OF CONTENTS</vt:lpstr>
      <vt:lpstr>Problem Statement</vt:lpstr>
      <vt:lpstr> Mailer GUI</vt:lpstr>
      <vt:lpstr> Forms GUI</vt:lpstr>
      <vt:lpstr>Progress</vt:lpstr>
      <vt:lpstr>Implementation</vt:lpstr>
      <vt:lpstr>PowerPoint Presentation</vt:lpstr>
      <vt:lpstr> References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User</cp:lastModifiedBy>
  <cp:revision>172</cp:revision>
  <dcterms:modified xsi:type="dcterms:W3CDTF">2021-02-11T05:12:48Z</dcterms:modified>
</cp:coreProperties>
</file>