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4"/>
    <p:restoredTop sz="91347"/>
  </p:normalViewPr>
  <p:slideViewPr>
    <p:cSldViewPr snapToGrid="0" snapToObjects="1">
      <p:cViewPr varScale="1">
        <p:scale>
          <a:sx n="112" d="100"/>
          <a:sy n="112" d="100"/>
        </p:scale>
        <p:origin x="200" y="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21F1A-F961-2A4F-BF15-D6A645D9DE6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E0D57-A080-4549-B377-F31A2589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Sensory reviews</a:t>
            </a:r>
            <a:r>
              <a:rPr lang="en-US" baseline="0" dirty="0" smtClean="0"/>
              <a:t> from e</a:t>
            </a:r>
            <a:r>
              <a:rPr lang="en-US" dirty="0" smtClean="0"/>
              <a:t>xpert</a:t>
            </a:r>
            <a:r>
              <a:rPr lang="en-US" baseline="0" dirty="0" smtClean="0"/>
              <a:t>s are expensive </a:t>
            </a:r>
            <a:r>
              <a:rPr lang="en-US" baseline="0" smtClean="0"/>
              <a:t>&amp; “</a:t>
            </a:r>
            <a:r>
              <a:rPr lang="en-US" baseline="0" dirty="0" smtClean="0"/>
              <a:t>noisy” </a:t>
            </a:r>
          </a:p>
          <a:p>
            <a:r>
              <a:rPr lang="en-US" baseline="0" dirty="0" smtClean="0"/>
              <a:t>   - want to automatically predict reviews from easy-to-get lab results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are some chemicals to doctor wine chemistry(!)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0D57-A080-4549-B377-F31A25894A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F9F9A-18E6-9047-AD65-D9781C0FADB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5760-AF3B-FF40-9A2F-24809CDB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Wine Quality From Chemical Test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7166"/>
            <a:ext cx="9144000" cy="1247869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Rohit</a:t>
            </a:r>
            <a:r>
              <a:rPr lang="en-US" sz="2000" dirty="0" smtClean="0"/>
              <a:t> Garg, </a:t>
            </a:r>
            <a:r>
              <a:rPr lang="en-US" sz="2000" dirty="0" err="1" smtClean="0"/>
              <a:t>Anshul</a:t>
            </a:r>
            <a:r>
              <a:rPr lang="en-US" sz="2000" dirty="0" smtClean="0"/>
              <a:t> Jain, Brian Lewis, Gabriel </a:t>
            </a:r>
            <a:r>
              <a:rPr lang="en-US" sz="2000" dirty="0" err="1" smtClean="0"/>
              <a:t>Moraes</a:t>
            </a:r>
            <a:r>
              <a:rPr lang="en-US" sz="2000" dirty="0" smtClean="0"/>
              <a:t>, Vijay </a:t>
            </a:r>
            <a:r>
              <a:rPr lang="en-US" sz="2000" dirty="0" err="1" smtClean="0"/>
              <a:t>Tummala</a:t>
            </a:r>
            <a:endParaRPr lang="en-US" sz="1800" dirty="0" smtClean="0"/>
          </a:p>
          <a:p>
            <a:r>
              <a:rPr lang="en-US" sz="1400" i="1" dirty="0" smtClean="0"/>
              <a:t>SCI 101: An Introduction to Data Science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00517" y="3509963"/>
            <a:ext cx="840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Applying Feature Selection to the UCI Wine Quality Dataset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7459" y="1066800"/>
            <a:ext cx="9341223" cy="301036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Wine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68325" algn="l"/>
              </a:tabLst>
            </a:pPr>
            <a:r>
              <a:rPr lang="en-US" dirty="0" smtClean="0"/>
              <a:t>Done to improve wine</a:t>
            </a:r>
          </a:p>
          <a:p>
            <a:pPr lvl="1">
              <a:tabLst>
                <a:tab pos="568325" algn="l"/>
              </a:tabLst>
            </a:pPr>
            <a:r>
              <a:rPr lang="en-US" dirty="0" smtClean="0"/>
              <a:t>Can vary varieties, growing conditions, chemistry</a:t>
            </a:r>
            <a:br>
              <a:rPr lang="en-US" dirty="0" smtClean="0"/>
            </a:br>
            <a:endParaRPr lang="en-US" sz="1000" dirty="0" smtClean="0"/>
          </a:p>
          <a:p>
            <a:pPr>
              <a:tabLst>
                <a:tab pos="568325" algn="l"/>
              </a:tabLst>
            </a:pPr>
            <a:r>
              <a:rPr lang="en-US" dirty="0" smtClean="0"/>
              <a:t>Today: combine lab results &amp; expert reviews</a:t>
            </a:r>
          </a:p>
          <a:p>
            <a:pPr lvl="1">
              <a:tabLst>
                <a:tab pos="568325" algn="l"/>
              </a:tabLst>
            </a:pPr>
            <a:r>
              <a:rPr lang="en-US" dirty="0" smtClean="0"/>
              <a:t>Goal: automatically predict reviews from lab results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>
              <a:tabLst>
                <a:tab pos="568325" algn="l"/>
              </a:tabLst>
            </a:pPr>
            <a:r>
              <a:rPr lang="en-US" sz="2400" dirty="0" smtClean="0"/>
              <a:t>Wine Quality datasets</a:t>
            </a:r>
          </a:p>
          <a:p>
            <a:pPr lvl="1">
              <a:tabLst>
                <a:tab pos="568325" algn="l"/>
              </a:tabLst>
            </a:pPr>
            <a:r>
              <a:rPr lang="en-US" sz="2000" dirty="0" smtClean="0"/>
              <a:t>Lab results + reviews for red &amp; white Portuguese </a:t>
            </a:r>
            <a:r>
              <a:rPr lang="en-US" sz="2000" i="1" dirty="0" err="1" smtClean="0"/>
              <a:t>Vinho</a:t>
            </a:r>
            <a:r>
              <a:rPr lang="en-US" sz="2000" i="1" dirty="0" smtClean="0"/>
              <a:t> Verde </a:t>
            </a:r>
            <a:r>
              <a:rPr lang="en-US" sz="2000" dirty="0" smtClean="0"/>
              <a:t>wines</a:t>
            </a:r>
          </a:p>
          <a:p>
            <a:pPr lvl="1">
              <a:tabLst>
                <a:tab pos="568325" algn="l"/>
              </a:tabLst>
            </a:pPr>
            <a:r>
              <a:rPr lang="en-US" sz="2000" dirty="0" smtClean="0"/>
              <a:t>We used the red wine data: 1599 samples, 12 variables</a:t>
            </a:r>
            <a:br>
              <a:rPr lang="en-US" sz="2000" dirty="0" smtClean="0"/>
            </a:br>
            <a:endParaRPr lang="en-US" sz="1600" dirty="0" smtClean="0"/>
          </a:p>
          <a:p>
            <a:pPr>
              <a:tabLst>
                <a:tab pos="568325" algn="l"/>
              </a:tabLst>
            </a:pPr>
            <a:r>
              <a:rPr lang="en-US" dirty="0" smtClean="0"/>
              <a:t>Experiments</a:t>
            </a:r>
          </a:p>
          <a:p>
            <a:pPr lvl="1">
              <a:tabLst>
                <a:tab pos="568325" algn="l"/>
              </a:tabLst>
            </a:pPr>
            <a:r>
              <a:rPr lang="en-US" dirty="0" smtClean="0"/>
              <a:t>Greedy feature selection, exhaustive search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22" y="922715"/>
            <a:ext cx="3305442" cy="2330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22" y="3566161"/>
            <a:ext cx="3305442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62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Predicting Wine Quality From Chemical Test Results</vt:lpstr>
      <vt:lpstr>Evaluating Wine Quality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 From Chemical Test Results</dc:title>
  <dc:creator>Microsoft account</dc:creator>
  <cp:lastModifiedBy>Microsoft account</cp:lastModifiedBy>
  <cp:revision>17</cp:revision>
  <dcterms:created xsi:type="dcterms:W3CDTF">2016-11-06T21:46:50Z</dcterms:created>
  <dcterms:modified xsi:type="dcterms:W3CDTF">2016-11-06T23:14:11Z</dcterms:modified>
</cp:coreProperties>
</file>