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4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6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4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8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5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9109-C646-452B-A756-DE2694DAF9F3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12BD-6724-4030-A54E-C7A9449B6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85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/>
              <a:t>Projeto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4141678"/>
            <a:ext cx="9440034" cy="1049867"/>
          </a:xfrm>
        </p:spPr>
        <p:txBody>
          <a:bodyPr>
            <a:normAutofit/>
          </a:bodyPr>
          <a:lstStyle/>
          <a:p>
            <a:r>
              <a:rPr lang="pt-BR" sz="2400" dirty="0"/>
              <a:t>Dinâmica Populacional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223513" y="5963478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Tricate Malta</a:t>
            </a:r>
          </a:p>
        </p:txBody>
      </p:sp>
    </p:spTree>
    <p:extLst>
      <p:ext uri="{BB962C8B-B14F-4D97-AF65-F5344CB8AC3E}">
        <p14:creationId xmlns:p14="http://schemas.microsoft.com/office/powerpoint/2010/main" val="34290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056" y="250466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Caso  seja mantida a caça ilegal de tubarões, daqui a aproximadamente quantos anos não será mais possível o consumo de vieiras e tubarões?</a:t>
            </a:r>
          </a:p>
        </p:txBody>
      </p:sp>
    </p:spTree>
    <p:extLst>
      <p:ext uri="{BB962C8B-B14F-4D97-AF65-F5344CB8AC3E}">
        <p14:creationId xmlns:p14="http://schemas.microsoft.com/office/powerpoint/2010/main" val="25018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3" y="5241167"/>
            <a:ext cx="6276975" cy="1095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1" y="222446"/>
            <a:ext cx="7091962" cy="4965895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3704491" y="822960"/>
            <a:ext cx="0" cy="1211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eta: para a Esquerda 7"/>
          <p:cNvSpPr/>
          <p:nvPr/>
        </p:nvSpPr>
        <p:spPr>
          <a:xfrm rot="11842908">
            <a:off x="3223295" y="245928"/>
            <a:ext cx="1715173" cy="44959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51704" y="5410788"/>
            <a:ext cx="6684468" cy="321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86" y="3773718"/>
            <a:ext cx="6448425" cy="14573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23" y="391837"/>
            <a:ext cx="5619750" cy="1085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0" y="1843032"/>
            <a:ext cx="6724650" cy="12096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290" y="3664084"/>
            <a:ext cx="1197723" cy="1565341"/>
          </a:xfrm>
          <a:prstGeom prst="rect">
            <a:avLst/>
          </a:prstGeom>
        </p:spPr>
      </p:pic>
      <p:sp>
        <p:nvSpPr>
          <p:cNvPr id="9" name="Seta: para a Esquerda 8"/>
          <p:cNvSpPr/>
          <p:nvPr/>
        </p:nvSpPr>
        <p:spPr>
          <a:xfrm rot="19995904">
            <a:off x="7646704" y="1759526"/>
            <a:ext cx="1715173" cy="44959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Esquerda 9"/>
          <p:cNvSpPr/>
          <p:nvPr/>
        </p:nvSpPr>
        <p:spPr>
          <a:xfrm>
            <a:off x="9702013" y="4823375"/>
            <a:ext cx="1715173" cy="44959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332011" y="4866918"/>
            <a:ext cx="1211612" cy="36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9068977" y="1396143"/>
                <a:ext cx="2664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977" y="1396143"/>
                <a:ext cx="26644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 descr="data:image/png;base64,iVBORw0KGgoAAAANSUhEUgAAAYIAAAEWCAYAAABrDZDcAAAABHNCSVQICAgIfAhkiAAAAAlwSFlzAAALEgAACxIB0t1+/AAAIABJREFUeJzt3XecVOW9x/HPb3thC7ssbelIEVABqfZeosaW2KJRrwnRGEvKTXJzrzfGq8m9iTEmGo0aNRoVNRYsScQGqAjiUpTee9ulLL0s8Lt/zFkzrCwMsLNnZ+b7fr3Oa2ZO/T1nYX7zPOec5zF3R0REUlda2AGIiEi4lAhERFKcEoGISIpTIhARSXFKBCIiKU6JQEQkxSkRSL3MrIOZbTaz9MPcT5aZTTWzV8xsoJnd14AxLjKzMxpqf415rHieF5GDoUSQJMzsLTO7ax/zLzSzVWaWcbD7dPcl7t7M3XcfZnhHAq8CLwF/AoYf5v4Om5mdYmbLQg6jyZ2XfTGz68zso7DjkPg56C8HabKeAu4xs5/73k8JXgM86+67DmZnZpZxsNvUx90/Az4LPj7XEPtMZGZmgDXF89KQf3dJHKoRJI8RQClwYu0MM2sOnA88HXw+z8wmm9lGM1tqZndGrdvJzNzMbjCzJcD7UfMygnWuN7OZZrbJzBaY2XeiAwhqH1OC/c83s3Ni3O7bZjbPzNaZ2etm1ra+QprZNWa22MzWmtl/1lmWZmY/DY691sxeNLOSfewjH/gn0DZo+tpsZm3N7C9mdnfUevuqNQw0sxlmtt7MnjSznNpzbWZvmllVsOxNM2sXta/RZnaPmY0FtgJdGuq8RP2dhpnZCjNbaWY/ilqebWb3B8tWBO+zo8toZj8xs1XAk3X2fSSR2srQ4DxVR+3zXjNbYmarzexPZpZbZ58/NrPKIJ6LzOwrZjYnKM/Poo5xp5m9ZGYvBOdikpkdEx1DcP6qzWy6mX11X+dBDoO7a0qSCXgM+HPU5+8AU6I+nwIcReQHwNHAauCiYFknwIkkjXwgN2peRrDOeUBXwICTiXyh9Q+WDQI2AGcG+y8Hesaw3WnAGqA/kA08AHxQT/l6AZuBk4J17wN2AWcEy28DxgPtguWPAMPr2dcpwLI68/4C3F3fOsAiYBrQHigBxtauTyQJXwrkAQXA34ARUduOBpYAvYnUxDMb8LzU/p2GB3+7o4CqqPNyV3BeWgJlwMfA/0SVcRfwf8Fxcvex/+uAj+rM+x3wenAeCoA3gF/V2ed/B+X8dhDPc8G6vYFtQOdg/TuBGuBrwfo/AhYG7zOBecDPgKzgvGwCeoT9/y2ZptAD0NSAf0w4AagGcoLPY4Hv72f9+4HfBe9rv0y6RC2vnZdRz/YjgNuC94/U7iuGOKO3exz4ddSyZsGXQqd9bPffwPNRn/OBnVFfeDOB06OWtwn29aX4OfREcGPU568A8+spY19gfdTn0cBdcTovtX+nnlHzfg08HryfD3wlatnZwKKoMu6s/TdTT1zXEZUIiCSuLUDXqHlDgYVR+9wGpAefC4L4BketP5F//Qi5ExgftSwNWEmkdnsisApIi1o+HLgzzP9ryTapaSiJuPtHRH5FXmRmXYn8Sv+i7dnMBpvZqKD5YgNwI9Cizm6W1rd/MzvXzMYHVftqIl+Etdu3J/KFc7DbtQUWR5VhM7CWSI2irrbR8bn7lmDdWh2BV4MmhGoiiWE30Kq+Mh2C6POzOIgJM8szs0eCZquNwAdAse19x9Ve57YBz8t+Y6u7rzrLAKrcfft+9ltXGZGaz8Soc/1WML/WWv/XTQbbgtfVUcu3EUluX4rd3fcAy4IY2wJLg3nR8e/vPMhBUiJIPk8D3wSuBka6e/R/vueIVOfbu3sRkbZfq7P9PrujDdqUXwbuBVq5ezHwj6jtlxJp5jjY7VYQ+QKvXT+fSDPL8n2EsZJIwqldNy9Yt9ZS4Fx3L46actx9X/vaVzm3EPmCq9V6H+u0j3rfIYgf4IdADyK/eguJNF/B3uf3i2M28Hk5UGx77avOsr3iqkfd5WuIfJH3jjrPRe7ebB/bxir675pGpHlvRTC1D+bV6sD+z4McJCWC5PM0cAaRdtmn6iwrANa5+3YzGwRcdRD7zSLShlwF7DKzc4GzopY/DlxvZqcHF23LzaxnDNsND7brG3w5/hL4xN0X7SOGl4DzzewEM8si0vYd/W/4T0TunOoIYGZlZnZhPeVZDZSaWVHUvCnAV8ysxMxaA7fvY7ubzaydRS5C/yfwQjC/gMiXY3Ww7Of1HLdWQ56XWncENZPewPVRsQ0H/is4Hy2INLE9c4D4oq0G2gXnvPYX+2PA78ysJUDw9z77IPZZ17FmdolFbky4HdhB5LrGJ0SunfzYzDLN7BTgAuD5wziW1KFEkGSCL4qPibSfv15n8XeBu8xsE5EvgxcPYr+bgFuDbdYTSSKvRy2fQOTL53dEmmPGAB1j2O5d4A4iv45XEqlVXFFPDNOBm4nUbFYG+4u+q+f3wb7fDso4Hhhcz75mEfmCXBA0b7QF/krkds5FwNv864s02nPBsgVEmsJq7zK6n8gF9jXBcd/a13Gjjt9g5yXKGCIXVt8D7nX3t4P5dwMVwOfAVGBSVNyxeB+YDqwyszXBvJ8ExxofNIW9S6RGdKheAy4nci6uAS5x9xp330nki/9cIuf2IeCbwd9PGogFF19EGoyZ3QF87O7vhR1LKjCzTgR32XgCPgNgkduYj3D3q8OOJVWpRiANysyaEblN8tSwYxGR2OjJYmlo7wNHELknXEQSgJqGRERSnJqGRERSXEI0DbVo0cI7deoUdhgiIgll4sSJa9y97EDrJUQi6NSpExUVFWGHISKSUMxs8YHXUtOQiEjKUyIQEUlxSgQiIilOiUBEJMUpEYiIpLi4JQIzeyIYpm5a1LwSM3vHzOYGr83jdXwREYlNPGsEfwHOqTPvp8B77t6NSA+JP43j8UVEJAZxSwTu/gGwrs7sC/lXH/lPARfF6/gAY+ZU8dDoefE8hIhIwmvsawSt3H1l8H4V+xlC0MyGmVmFmVVUVVUd0sHGzlvDfW/PYcO2mkPaXkQkFYR2sdgjvd3V2+Oduz/q7gPcfUBZ2QGfkN6ns3u3YtceZ/TsykMNU0Qk6TV2IlhtZm0Agte4fkP3a9+cFs2yeXv66gOvLCKSoho7EbwOXBu8v5bI8HRxk5ZmnNmrFaNnV7K9Znc8DyUikrDiefvocGAc0MPMlpnZDcD/Amea2VwiA6z/b7yOX+vs3q3YsnM3Y+etOfDKIiIpKG69j7r7lfUsOj1ex9yXoV1LaZadwdvTV3P6kfVemxYRSVlJ/2RxdkY6p/ZsybszV7N7j0ZjExGpK+kTAUSah9Zu2cnExevDDkVEpMlJiURwcvcystLTGDl9VdihiIg0OSmRCApyMjn+iFLenrGKyOMLIiJSKyUSAcDZvVuzdN02Zq7cFHYoIiJNSsokgtOPbIUZah4SEakjZRJBWUE2Azo25+0ZespYRCRayiQCgLN6tWbmyo0sXbc17FBERJqMlEoEZ/duDah5SEQkWkolgg6lefRsXaBO6EREoqRUIgA4q3drPl28jjWbd4QdiohIk5ByieDcPq1xh39OU/OQiAikYCLo2bqAHq0KeHXSsrBDERFpElIuEZgZF/cvZ9KSahav3RJ2OCIioUu5RADw1WPaYgavTl4edigiIqFLyUTQtjiXIZ1LGTF5ufoeEpGUl5KJAODi/uUsWruVKUurww5FRCRUKZsIzunTmuyMNDUPiUjKS9lEUJiTyRm9WvHGZyuo2b0n7HBEREKTsokA4JJ+5azfWsMHc6rCDkVEJDQpnQhO6l5GSX4Wr6h5SERSWEongsz0NC44ug3vzljNxu01YYcjIhKKlE4EABf1K2fHrj28NVVdTohIakr5RNC3fTGdW+Tr7iERSVkpnwjMjIv6ljN+4VpWVG8LOxwRkUaX8okA4KJ+bXGHEVNUKxCR1KNEAHQszWdQ5xKen7CU3XvU5YSIpBYlgsA3h3ZkybqtjJlTGXYoIiKNSokgcHbv1rQsyObpcYvDDkVEpFEpEQQy09O4anAHRs+uYtEajVMgIqlDiSDKVYM6kJFmPDNetQIRSR2hJAIz+76ZTTezaWY23MxywoijrpaFOZzTpzUvVixl685dYYcjItIoGj0RmFk5cCswwN37AOnAFY0dR32uPa4TG7fv4rUpK8IORUSkUYTVNJQB5JpZBpAHNJlv3QEdm9OzdQFPj1us0ctEJCU0eiJw9+XAvcASYCWwwd3fbuw46mNmXHtcJ2au3EjF4vVhhyMiEndhNA01By4EOgNtgXwzu3of6w0zswozq6iqatzxAi7s25aCnAzdSioiKSGMpqEzgIXuXuXuNcArwHF1V3L3R919gLsPKCsra9QA87IyuGxAe/45dSWVG7c36rFFRBpbGIlgCTDEzPLMzIDTgZkhxLFf1wzpyK49znMTloQdiohIXIVxjeAT4CVgEjA1iOHRxo7jQDq1yOfk7mU8+8kSttfsDjscEZG4CeWuIXf/ubv3dPc+7n6Nu+8II44D+c7JXajatIPnVSsQkSQWUyIwsywz6xNMmfEOqqkY2qWUQZ1LeGj0fNUKRCRpHTARmNkpwFzgj8BDwBwzOynOcTUJZsbtZ3SjUrUCEUlisdQIfguc5e4nu/tJwNnA7+IbVtNxXNcWDFatQESSWCyJINPdZ9d+cPc5QMo0DwHcfkZ3KjftYLhqBSKShGJJBBVm9mczOyWYHgMq4h1YUzK0aymDO5fwsGoFIpKEYkkENwEziHQUd2vw/qZ4BtUUqVYgIskq40ArBLd23hdMKWto11KGdIlcK7hyUAdyMtPDDklEpEHUWyMws+zgtZuZvWRmM8xsQe3UeCE2Hbed3p2qTTt47hPVCkQkeeyvaeix4PVJ4GFgF3Aq8DTwTJzjapJqawUPj9G1AhFJHvtLBO2D11x3fw8wd1/s7ncC58U9sibq+2dEagWPfpCSlSIRSUL7SwS17R87zCwNmGtm3zOzi4Fm8Q+taRrcpZTzjm7Dg6PmsXitBrkXkcRXbyJw92uDt7cRGUXsVuBY4Grg2vq2SwV3nNeLzDTj569P1yhmIpLw9nv7qJmlA5e7+2Z3X+bu17v7pe4+vpHia5JaF+Xwg7N6MHp2FSOnrwo7HBGRw7LfRODuu4ETGimWhHLt0I70bF3AL96YwZYdu8IOR0TkkMXyQNlkM3vdzK4xs0tqp7hH1sRlpKdxz8V9WLlhO394b27Y4YiIHLJYEkEOsBY4DbggmM6PZ1CJ4tiOJVw+oD2Pf7SQ2as2hR2OiMghieXJ4usbI5BE9ZNzezJyxiruGDGNF74zhMjomyIiiSOW8QhyzOxmM3vIzJ6onRojuERQkp/Ff5zbkwmL1vG3icvCDkdE5KDF0jT0V6A1kXEIxgDtALWDRPn6se0Z1KmEX7w+nQVVm8MOR0TkoMSSCI5w9zuALe7+FJGnigfHN6zEkpZm3H9FXzIz0rj5ucnqfkJEEkosiaAmeK02sz5AEdAyfiElprbFufzusr7MXLmRX7wxI+xwRERiFksieNTMmgN3AK8TGY/g/+IaVYI6tWdLbjy5K8MnLOG1KcvDDkdEJCax3DX05+DtGKBLfMNJfD88qzsVi9bxs1em0qe8iK5lKdstk4gkiFjuGio1swfMbJKZTTSz+82stDGCS0SZ6Wk8cFU/sjLSuPnZSbpeICJNXixNQ88DlcClwNeANcAL8Qwq0bUpyuW+y/sya9Umfv6aOqYTkaYtlkTQxt3/x90XBtPdQKt4B5boTu3RkptP7coLFUt5aPT8sMMREalXLIngbTO7wszSgukyYGS8A0sGPzyzBxf2bctvRs7mhU81vKWINE31Xiw2s02AAwbczr+Gp0wDNgM/int0CS4tzfjN145h/dYa/uOVqZTkZ3NmL1WmRKRp2d/ANAXuXhi8prl7RjCluXthYwaZyLIy0nj4G/05qryI7z03iQkL14UdkojIXmK5a+ikfU2NEVyyyM/O4InrBlJenMu3nvqUWas2hh2SiMgXYrlG8O9R0x3AG8CdcYwpKZU2y+bpGwaRm5XOtU9MYMnarWGHJCICxJAI3P2CqOlMoA+wPv6hJZ92zfN46t8GsWPXHr7+yMfMVwd1ItIExFIjqGsZcOThHNTMis3sJTObZWYzzWzo4ewvkfRsXcjwbw9h9x7n8kfGqZlIREIXyzWCB8zsD8H0IPAhMOkwj/t74C137wkcA8w8zP0llCPbFPL8sKGkpxlXPDqeacs3hB2SiKSwWGoEFcDEYBoH/MTdrz7UA5pZEXAS8DiAu+909+pD3V+iOqJlM178zlDyszK48rHxTFys1jYRCUcsiaDY3Z8KpmfdfayZ3XYYx+wMVAFPmtlkM/uzmeXXXcnMhplZhZlVVFVVHcbhmq6Opfm8eONQSvOzuObxTxg3f23YIYlICoolEVy7j3nXHcYxM4D+wMPu3g/YAvy07kru/qi7D3D3AWVlZYdxuKatvDiXF78zlPLiXK59cgL/nLoy7JBEJMXUmwjM7EozewPobGavR02jgMN5KmoZsMzdPwk+v0QkMaSsloU5vPidofRpW8h3n5vEX8ctCjskEUkh+xuP4GNgJdAC+G3U/E3A54d6QHdfZWZLzayHu88GTicy2E1Ka56fxbPfGsItwydzx2vTWb1xBz88qztmFnZoIpLk6k0E7r4YWAzE49bOW4BnzSwLWABcH4djJJzcrHT+dHV//mvENB4cNY/KTdv55cVHkZF+KHf5iojE5oAjlMWDu08BBoRx7KYuIz2NX11yFC0Lc/jDe3NZs3knD17Vj7ysUP5UIpIC9FOzCTIzfnBmd+6+qA+jZ1dyxaPjqdq0I+ywRCRJxZQIzCzXzHrEOxjZ29VDOvLINQOYs3oTlzw8lgXqkkJE4iCWJ4svAKYAbwWf+5rZ6/EOTCLO7NWK54cNZeuO3Vz68MdMXKxurEWkYcVSI7gTGARUwxft+53jGJPU0bd9Ma989ziK87K46rFPeGuanjUQkYYTSyKocfe6neFoNPZG1rE0n5dvOo7ebQu56dlJPPHRwrBDEpEkEUsimG5mVwHpZtbNzB4g8oyBNLKS/Cye+/YQzu7VmrvenMFdb8xgzx7lZBE5PLEkgluA3sAOYDiwkcgYxhKCnMx0/viN/lx/fCeeGLuQm5+bxPaa3WGHJSIJzNyb/i/KAQMGeEVFRdhhNDmPf7SQu/8+g/4dmvPYNwdQkp8Vdkgi0oSY2UR3P+AzW/U+pRT0M1RvlnD3rx5ibNJAbjihM22LcrjthSlc+vDH/OX6gXQs/VJHriIi+7W/pqF7ifQxtBDYBjwWTJuB+fEPTWJx7lFteO5bg1m/dSeXPPQxU5am3NAOInKY6k0E7j7G3ccAx7v75e7+RjBdBZzYeCHKgQzoVMLLNx1HXnY6Vzw6jndnrA47JBFJILFcLM43sy61H8ysM6D2hyama1kzXrnpeLq3KmDYXyv46/jFYYckIgkilkTwfWC0mY02szHAKOBwRiiTOCkryOb5YUM4tUdL7hgxjf97a5ZuLxWRAzpgl5bu/paZdQN6BrNmubt6QGui8rIyeOSaY/nv16fz8Oj5rKjexq+/djTZGelhhyYiTVRMfRsHX/yfxTkWaSAZ6Wncc1Efyotz+c3I2VRu3MGfrjmWotzMsEMTkSZI3VAnKTPj5lOP4HeXH0PF4nV8/U8fs6J6W9hhiUgTpESQ5C7u146nrh/EyurtXPzQWGas2Bh2SCLSxMQ6HsFXzezeYLog3kFJwzruiBb87aahGMZlj4zjo7lrwg5JRJqQWMYj+BWRu4RmBNOtZvbLeAcmDatn60Jevfk42jXP5bonJ/DyxGVhhyQiTUQsNYLzgDPd/Ql3fwI4Bzg/vmFJPLQpyuXFG4cyuEsJP/zbZ/zhvbkkQl9TIhJfsV4jKI56XxSPQKRxFOZk8uR1g7ikfzn3vTOHn748lZrde8IOS0RCFMvto78CJpvZKMCAk4CfxjUqiausjDR++/VjaFecyx/en8fKjdt56Bv9aZYd093EIpJkDlgjcPfhwBDgFeBlYKi7vxDvwCS+zIwfnNWD/7v0KMbOW8NlfxrH6o3bww5LREIQa9PQdmAVkXGLu5vZSfELSRrT5QM78MR1A1m8dgsX/XEss1bp9lKRVFNvIjCzU4PXbwMfACOBXwSvdzZGcNI4Tu5exos3DmWPO197eBwfzq0KOyQRaUT7qxF8N3i9FRgILHb3U4F+RGoGkkR6ty1ixM3H0655Ltc/+Skvfro07JBEpJHsLxG0C163u/t2ADPLdvdZQI+4RyaNrk1RLn+7cShDu5by45c/596Rs3V7qUgK2F8iuD94XWZmxcAI4B0zew1QZ/dJqiAnkyeuG8gVA9vz4Kh53P7CFHbs2h12WCISR/XeL1h7Z5C7XxzMujO4hbQIeKsRYpOQZKan8atLjqJ9SR6/GTmbFdXbeOSaAZTkZ4UdmojEQSxdTHzFzIogMnwlkQvHp8c7MAlXbe+lD1zZj8+WbeDih8Yyv2pz2GGJSBzEcvvoL919Q+0Hd68GfmtmPzez/4xfaNIUXHBMW4Z/ewibt+/ikoc+Ztz8tWGHJCINLJZEsK918oFHgasP9cBmlm5mk83szUPdhzSOYzs2Z8TNx1NWkM03n/iEv1XojiKRZBJLIqgws9+YWZdguhcY5e4rgRsP49i3ATMPY3tpRO1L8nj5puMY3LmUf3/pc42HLJJEYkkEtwC7gReDqQa4Gb64ZnDQzKwdkV5N/3wo20s4inIzefL6gVw1uAMPj57Pjc9MZMuOXWGHJSKHycK4T9zMXiLSmV0B8CN3/1K31mY2DBgG0KFDh2MXL9Ydq02Fu/PUx4u4680Z9GhdyJ+vHUB5cW7YYYlIHWY20d0HHGi9WO4aKguahv5hZu/XTocR2PlApbtP3N967v6ouw9w9wFlZWWHejiJAzPjuuM788R1A1m2bisXPjiWSUvWhx2WiByiWJqGngVmAZ2J9DW0CPj0MI55PPBVM1sEPA+cZmbPHMb+JCSn9GjJK989jrysdK54dDwjJi8POyQROQSxJIJSd38cqHH3Me7+b8Bph3pAd/8Pd2/n7p2AK4D33f2Q7z6ScHVrVcCIm4+nX/tibn9hCr/6x0x26yKySEKJJRHUBK8rzew8M+sHlMQxJkkwJflZPPOtwVw9pAOPfLCAf/vLp2zYVnPgDUWkSYglEdwdPFn8Q+BHRO70+X5DHNzdR+/rQrEknsz0NO6+6CjuubgPY+et4eI/jmVepZ5EFkkEodw1dLAGDBjgFRUVYYchMZqwcB03PTORnbv28Psr+3Jaz1ZhhySSkmK9a6jeRGBmDwD1Zgl3v/XQwzs4SgSJZ3n1NoY9XcGMlRv5/hnd+d6pR5CWZmGHJZJSYk0E+xutXN+8csjKi3N56cbj+NmrU7nvnTl8vqya+y7vS2FOZtihiUgdahqSuKp9+Ozuv8+kfUkej1xzLN1bFYQdlkhKaMgHykZFP0h2uA+USWqpffjsuW8PYdP2XVz0x7G8+fmKsMMSkSj7axqq9aOo9znApYA6mJGDMqhzCX+/9QRuemYi33tuMpOXVPPTc3uSmR7LjWsiEk8HTAT76ApirJlNiFM8ksRaFebw/LCh3PP3GTz+0UImL1nPg1f1p636KRIJVSxNQyVRUwszO5vIcJUiBy0rI41fXNiHB67sx+xVmzjvDx8yZk5V2GGJpLRY6uUTidxBNBEYR+TBshviGZQkvwuOacvrt5xAy4IcrntyAve9M0ddU4iEJJamoc6NEYiknq5lzRhx8/H814hp/OG9uVQsWsf9l/elZWFO2KGJpJRYmoZyzOwHZvaKmb1sZrebmf6nSoPIzUrn3q8fza8vPZpJS9Zz7u8/ZNTsyrDDEkkpsTQNPQ30Bh4AHgze/zWeQUlqMTMuG9ieN753AmUF2Vz/5Kf88h8z2blrT9ihiaSEWG4f7ePuvaI+jzKzGfEKSFJXbZfWd/99Bo9+sIBPFqzlgSv706E0L+zQRJJaLDWCSWY2pPaDmQ1G3U9InORkpnP3RUfxp6v7s3DNFr7yhw95eeIyEuEJeJFEFUsiOBb42MwWBaOKjQMGmtlUM/s8rtFJyjqnTxv+cduJ9GpTyA//9hnfe24y1Vt3hh2WSFKKpWnonLhHIbIP7ZrnMXzYEB75YD73vT2HisXr+O3X+3JCtxZhhyaSVA5YI3D3xUAxcEEwFbv74top3gFKaktPM757yhGMuPl4mmVncPXjn/A/b85ge83usEMTSRqx3D56G5EB7FsG0zNmdku8AxOJ1qe8iDdvOZFrh3bk8Y8Wcv4DHzFlaXXYYYkkhQN2Qx1cBxjq7luCz/nAOHc/uhHiA9QNteztgzlV/OTlz1m9cTs3ntyV287oRnZGethhiTQ5DdYNNWBAdD18dzBPJBQndS9j5PdP4mvHtuOh0fP56gNjmbZ8Q9hhiSSsWBLBk8AnZnanmd0JjAcej2tUIgdQmJPJr792DE9eN5DqbTu58I9j+e3bs9mxS9cORA5WTCOUmVl/4ITg44fuPjmuUdWhpiHZnw1ba/jFG9N5ZfJyupbl87+XHs3ATiVhhyUSuoYYvD4HuBE4ApgKPO7uoQxIo0QgsRg9u5L/fHUay6u3cc2Qjvz4nB4UaIxkSWENcY3gKWAAkSRwLnBvA8UmEhen9GjJ298/iX87vjPPfLKYM+/7gHdmrA47LJEmb3+JoJe7X+3ujwBfA05qpJhEDll+dgb/fUEvXrnpOIpyM/n20xUMe7qC5dXbwg5NpMnaXyKoqX0TVpOQyKHq16E5b9xyAj85pycfzl3DGb8dw8Oj56tHU5F92N81gt3AltqPQC6wNXjv7l7YKBGiawRyeJat38pdb8zg7Rmr6dayGf9zUR+GdCkNOyyRuDvsawTunu7uhcFU4O4ZUe8bLQmIHK52zfN49JsDePzaAWyr2c0Vj47n1uGTWblBzUUiEFuncyJJ4fQjW3Fc1xY8PHoej3ywgHdmrOamU7oy7KQu5GTqyWRJXbE8UCYiP3akAAAOcklEQVSSNHKz0vnBWT149wcnc1rPltz3zhxO/+0Y/v75So15IClLiUBSUvuSPP74jf48P2wIhbmZ3PzcJC5/ZDyTl6wPOzSRRqdEICltSJdS3rzlBH558VEsWLOFix/6mJufm8TitVsOvLFIkmj0RGBm7c1slJnNMLPpQTfXIqFJTzOuGtyB0f9+Cred3o33Z1Zyxn1j+MUb01m3RaOiSfKLqa+hBj2gWRugjbtPMrMCYCJwkbvPqG8b3T4qjaly43buf28uL3y6lLzMdG44sTM3nNBZ3VVIwmnIbqgblLuvdPdJwftNwEygvLHjEKlPy8IcfnnxUYy8/USOP6IF9787l5N+PYpHxsxn2071birJp9FrBHsd3KwT8AHQx9031lk2DBgG0KFDh2MXL9aomBKOqcs2cO/bsxkzp4qygmy+d+oRXDGovQbDkSbvsHsfjTczawaMAe5x91f2t66ahqQp+HTROu4dOZtPFq6jdWEO3zm5C1cO6qBnEKTJatKJwMwygTeBke5+34HWVyKQpsLd+Xj+Wn7/3lwmLFxHi2bZDDupM98Y3JH8bD2fKU1Lk00EZmZEurhe5+63x7KNEoE0RZ8sWMsD78/jo3lraJ6XyQ0ndObqIR0pzssKOzQRoGknghOAD4mMc1DbFeTP3P0f9W2jRCBN2cTF63nw/bmMml1FXlY6VwzswA0ndqa8ODfs0CTFNdlEcCiUCCQRzFy5kcc+WMDrn63AgQuObsOwk7rSq636aJRwKBGIhGR59Tae+Gghz09YwpaduxnapZTrj+/E6Ue2Ij3Nwg5PUogSgUjINmytYfinS3j640Ws2LCd9iW5XDu0E5cNbE+hHk6TRqBEINJE7Nq9h7dnrObJsQv5dNF68rLSubhfOd8Y3FHNRhJXSgQiTdDUZRv4y8eLePPzFezYtYf+HYr5xuCOnHd0Gz2PIA1OiUCkCaveupOXJy3n2U8Ws6BqC0W5mVzSv5zLBrTnyDaqJUjDUCIQSQDuzvgF63j2k8W8PX01O3fv4ajyIi4b0I6vHlNOUZ6uJcihUyIQSTDrt+zktSnLeaFiGTNXbiQrI42zerXikv7lnNitjMx0DR8iB0eJQCSBTVu+gZcmLmPElOVUb62hJD+L849uw0X9yunXvpjIA/oi+6dEIJIEdu7awwdzqnh1ynLenbGaHbv20LE0jwuObstXjmrDkW0KlBSkXkoEIklm0/Ya3pq2itemrODj+WvY49ClRT7nHd2G845uQ49WSgqyNyUCkSS2dvMORk5fzd+nrmDc/LVfJIUze7firF6t6de+mDQ9xZzylAhEUsSazTt4a9oqRk5fxbj5a9m1xykryOaMI1txVu9WDO1SqmcUUpQSgUgK2rCthtGzK3l7+mpGz65ky87d5GSmcXzXFpzasyWn9WxJW/WKmjJiTQQaSUMkiRTlZnJh33Iu7FvO9prdjFuwllGzKnl/ViXvzaoEoGfrAk7uXsaJ3coY0Km5aguiGoFIKnB35ldt5v1ZlYyaVUXF4nXU7HayM9IY3KWUk7q14PgjWtCjVYGuLSQRNQ2JSL227NjFhIXr+GBuFR/OXcO8ys0AlORnMbhzCcd1LWVo11K6ljXTnUgJTE1DIlKv/OwMTu3ZklN7tgRgRfU2Pp6/lnHz1zJ+wVr+OW0VAC2aZTOoc3MGdiphYKcSjmxTqDEVkpBqBCKyF3dn6bptjFuwhvEL1jFh4TqWV28DoFl2Bv06FDOgYwn9OhTTt0OxxlZowtQ0JCINZkX1Nj5dtC4yLVzPnMpNuIMZHFHWjP4dmtO3QzFHtyuie6sC9YvURCgRiEjcbNpew2dLNzB5yXomLVnP5KXVVG+tASA7I41ebQs5uryIo9sV07u8kCPKmpGh5NDolAhEpNG4O0vWbeWzZRv4fGk1ny/bwLQVG9i6czcAWRlp9GxdQO+2hfRqW0SvNgV0b1VAgZqV4kqJQERCtXuPs6BqM9NXbGT6ig3B60Y2bKv5Yp12zXPp2bqAnq0L6d66gO6tmtG5RT7ZGXq2oSHoriERCVV6mtGtVQHdWhVwUb9yIFJzWLFhO7NWbmTWqk3MWrWJ2as2Mmp2Fbv3RH6Uphl0Ks3niJbN6NaqGV1aNKNry2Z0KcvXhek4USIQkUZjZpQX51JenMvpR7b6Yv6OXbtZuGYLc1ZvZt7qTcyt3Mzcys28N6vyiwQBkdtZu5Tl06VFPh1L8+lUmkenFvl0LM0jL0tfZ4dKZ05EQpedkU7P1oX0bL33eM01u/ewZN1W5lduZsGaLSyo2syCqi28O3M1azbv3GvdsoJsOpTk0aEkj/bNc2kfvC9vnkvrwhxdrN4PJQIRabIy09PoWtaMrmXNvrRs0/YaFq/dyqK1WyKva7awdP1WJixcx2tTthFVkSA9zWhdmEN581zaNc+lbVEubYpzvnhtU5RLYU5Gyj5FrUQgIgmpICeTPuVF9Ckv+tKynbv2sKJ6G0vWbWV59TaWr9/G8uptLFu/lfHz17J60469mpwA8rLSaV2YQ6vCHFoXBa+F2bQszKFlQTYtC3IoK8gmNyv5LmQrEYhI0snKSKNTi3w6tcjf5/Jdu/dQtXkHK6q3s3LDNlZWb2flhu2s3ridVRu3M2HhOio3badm95fvqizIzqCsIJsWzbJpUZAVeQ2mkvwsWjTLoiQ/i9L8bApzE6OWoUQgIiknIz2NNkW5tCnKBZrvc509e5x1W3dSuXEHlZu2U7lpB1WbdlC5cTtrNu+kavMOZq3axJpNa9i4fde+j5NmNM/PonleJs3zIgmiOC/yuTgvk+K8LIpzI69FuZlfTDmZaY2aQJQIRET2IS3Nvvil34vC/a67Y9du1m3ZydrNOyOvW3Z88X791hrWb9nJuq07mVe5mfVbd1K9tYZde+p/hisrPY3C3EyKcjP45cVHMbhLaUMXby9KBCIihyk7Iz2qhnFg7s7mHbuo3lrDhm01VG+toXrbTjZsq/li2hi8FubG/9mJUBKBmZ0D/B5IB/7s7v8bRhwiImEwMwpyMinIyaR92MEAjX5jrZmlA38EzgV6AVeaWa/GjkNERCLCeMJiEDDP3Re4+07geeDCEOIQERHCSQTlwNKoz8uCeXsxs2FmVmFmFVVVVY0WnIhIqmmyz1y7+6PuPsDdB5SVlYUdjohI0gojESyHva6PtAvmiYhICMJIBJ8C3cyss5llAVcAr4cQh4iIEMLto+6+y8y+B4wkcvvoE+4+vbHjEBGRiFCeI3D3fwD/COPYIiKyt4QYqtLMqoDFh7h5C2BNA4bTVCRjuVSmxJGM5UrGMnV09wPebZMQieBwmFlFLGN2JppkLJfKlDiSsVzJWKZYNdnbR0VEpHEoEYiIpLhUSASPhh1AnCRjuVSmxJGM5UrGMsUk6a8RiIjI/qVCjUBERPZDiUBEJMUldSIws3PMbLaZzTOzn4Ydz6EwsyfMrNLMpkXNKzGzd8xsbvC670FXmygza29mo8xshplNN7PbgvmJXq4cM5tgZp8F5fpFMD+hywWRcUTMbLKZvRl8ToYyLTKzqWY2xcwqgnkJX65DkbSJIIkGwPkLcE6deT8F3nP3bsB7wedEsgv4obv3AoYANwd/m0Qv1w7gNHc/BugLnGNmQ0j8cgHcBsyM+pwMZQI41d37Rj0/kCzlOihJmwhIkgFw3P0DYF2d2RcCTwXvnwIuatSgDpO7r3T3ScH7TUS+YMpJ/HK5u28OPmYGk5Pg5TKzdsB5wJ+jZid0mfYjWcu1X8mcCGIaACdBtXL3lcH7VUCrMIM5HGbWCegHfEISlCtoQpkCVALvuHsylOt+4MfAnqh5iV4miCTpd81sopkNC+YlQ7kOWiidzknDcXc3s4S8B9jMmgEvA7e7+0Yz+2JZopbL3XcDfc2sGHjVzPrUWZ5Q5TKz84FKd59oZqfsa51EK1OUE9x9uZm1BN4xs1nRCxO4XActmWsEyTwAzmozawMQvFaGHM9BM7NMIkngWXd/JZid8OWq5e7VwCgi13cSuVzHA181s0VEmldPM7NnSOwyAeDuy4PXSuBVIs3JCV+uQ5HMiSCZB8B5Hbg2eH8t8FqIsRw0i/z0fxyY6e73RS1K9HKVBTUBzCwXOBOYRQKXy93/w93buXsnIv+H3nf3q0ngMgGYWb6ZFdS+B84CppHg5TpUSf1ksZl9hUj7Zu0AOPeEHNJBM7PhwClEushdDfwcGAG8CHQg0j33Ze5e94Jyk2VmJwAfAlP5V7vzz4hcJ0jkch1N5AJjOpEfWS+6+11mVkoCl6tW0DT0I3c/P9HLZGZdiNQCINJE/py735Po5TpUSZ0IRETkwJK5aUhERGKgRCAikuKUCEREUpwSgYhIilMiEBFJcXqyWFJWcKvge8HH1sBuoCr4PCjoo0ok6en2URHAzO4ENrv7vWHHItLY1DQksg9mdm0wtsAUM3vIzNLMLMPMqs3svmC8gZFmNtjMxpjZguABRszsW2b2ajB/rpn9V9R+f2xm04LplvBKKPIvSgQidQQdxV0MHOfufYk0oV4RLC4C/unuvYGdwJ3A6cDXgbuidjOISBfGfYGrzKyvmQ0GvgEMBIYC3zWzo+JfIpH90zUCkS87g8iXdUXQI2ou/+rSfJu7vxO8nwpscPddZjYV6BS1j5Huvh7AzEYAJwDZwMvuvi1q/onBfkRCo0Qg8mVGpG+qO/aaaZZBpBZQaw+RUclq30f/f6p78U0X46TJUtOQyJe9C1xmZi0gcneRmXU4yH2cZWbFZpZHZNSrsUQ62rvYzHKDsRguDOaJhEo1ApE63H1qMPD8u2aWBtQANwIrDmI3nxLpwrgt8JS7T4EvepP9NFjnYXdXs5CETrePijQwM/sW0Mfdbw87FpFYqGlIRCTFqUYgIpLiVCMQEUlxSgQiIilOiUBEJMUpEYiIpDglAhGRFPf/nPfQvroVHLU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9" y="2213041"/>
            <a:ext cx="3498152" cy="252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3" y="2221033"/>
            <a:ext cx="3498993" cy="252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50" y="2209728"/>
            <a:ext cx="3499200" cy="2479019"/>
          </a:xfrm>
          <a:prstGeom prst="rect">
            <a:avLst/>
          </a:prstGeom>
        </p:spPr>
      </p:pic>
      <p:sp>
        <p:nvSpPr>
          <p:cNvPr id="31" name="Elipse 30"/>
          <p:cNvSpPr/>
          <p:nvPr/>
        </p:nvSpPr>
        <p:spPr>
          <a:xfrm>
            <a:off x="3059740" y="4146550"/>
            <a:ext cx="412750" cy="412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39974" y="4625247"/>
            <a:ext cx="556585" cy="1077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25900" y="5670550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55 ANOS</a:t>
            </a:r>
          </a:p>
        </p:txBody>
      </p:sp>
      <p:sp>
        <p:nvSpPr>
          <p:cNvPr id="39" name="Elipse 38"/>
          <p:cNvSpPr/>
          <p:nvPr/>
        </p:nvSpPr>
        <p:spPr>
          <a:xfrm>
            <a:off x="9089065" y="4051300"/>
            <a:ext cx="412750" cy="412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cxnSpLocks/>
          </p:cNvCxnSpPr>
          <p:nvPr/>
        </p:nvCxnSpPr>
        <p:spPr>
          <a:xfrm flipH="1">
            <a:off x="8686800" y="4559300"/>
            <a:ext cx="536722" cy="98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7617375" y="5517634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10 ANOS</a:t>
            </a:r>
          </a:p>
        </p:txBody>
      </p:sp>
    </p:spTree>
    <p:extLst>
      <p:ext uri="{BB962C8B-B14F-4D97-AF65-F5344CB8AC3E}">
        <p14:creationId xmlns:p14="http://schemas.microsoft.com/office/powerpoint/2010/main" val="7795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9" grpId="0" animBg="1"/>
      <p:bldP spid="4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Projeto 1</vt:lpstr>
      <vt:lpstr>Caso  seja mantida a caça ilegal de tubarões, daqui a aproximadamente quantos anos não será mais possível o consumo de vieiras e tubarões?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</dc:title>
  <dc:creator>Bruno Tricate Malta</dc:creator>
  <cp:lastModifiedBy>Bruno Tricate Malta</cp:lastModifiedBy>
  <cp:revision>11</cp:revision>
  <dcterms:created xsi:type="dcterms:W3CDTF">2017-03-23T13:43:06Z</dcterms:created>
  <dcterms:modified xsi:type="dcterms:W3CDTF">2017-03-28T11:44:14Z</dcterms:modified>
</cp:coreProperties>
</file>