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DC704F8-A0EA-467D-97D4-E9EE13149BDC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18E6A2C-FF65-478B-A99D-376E4285D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55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04F8-A0EA-467D-97D4-E9EE13149BDC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6A2C-FF65-478B-A99D-376E4285D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29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04F8-A0EA-467D-97D4-E9EE13149BDC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6A2C-FF65-478B-A99D-376E4285D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166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04F8-A0EA-467D-97D4-E9EE13149BDC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6A2C-FF65-478B-A99D-376E4285D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0352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04F8-A0EA-467D-97D4-E9EE13149BDC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6A2C-FF65-478B-A99D-376E4285D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1732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04F8-A0EA-467D-97D4-E9EE13149BDC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6A2C-FF65-478B-A99D-376E4285D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955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04F8-A0EA-467D-97D4-E9EE13149BDC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6A2C-FF65-478B-A99D-376E4285D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7886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DC704F8-A0EA-467D-97D4-E9EE13149BDC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6A2C-FF65-478B-A99D-376E4285D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433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DC704F8-A0EA-467D-97D4-E9EE13149BDC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6A2C-FF65-478B-A99D-376E4285D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151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04F8-A0EA-467D-97D4-E9EE13149BDC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6A2C-FF65-478B-A99D-376E4285D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1702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04F8-A0EA-467D-97D4-E9EE13149BDC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6A2C-FF65-478B-A99D-376E4285D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651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04F8-A0EA-467D-97D4-E9EE13149BDC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6A2C-FF65-478B-A99D-376E4285D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153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04F8-A0EA-467D-97D4-E9EE13149BDC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6A2C-FF65-478B-A99D-376E4285D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21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04F8-A0EA-467D-97D4-E9EE13149BDC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6A2C-FF65-478B-A99D-376E4285D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41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04F8-A0EA-467D-97D4-E9EE13149BDC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6A2C-FF65-478B-A99D-376E4285D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54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04F8-A0EA-467D-97D4-E9EE13149BDC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6A2C-FF65-478B-A99D-376E4285D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7692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704F8-A0EA-467D-97D4-E9EE13149BDC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E6A2C-FF65-478B-A99D-376E4285D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86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DC704F8-A0EA-467D-97D4-E9EE13149BDC}" type="datetimeFigureOut">
              <a:rPr lang="en-CA" smtClean="0"/>
              <a:t>2023-06-06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18E6A2C-FF65-478B-A99D-376E4285DC7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84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1D31-6EF1-D4B7-548A-51B57AE38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 fontScale="90000"/>
          </a:bodyPr>
          <a:lstStyle/>
          <a:p>
            <a:r>
              <a:rPr lang="en-CA" sz="5200" dirty="0"/>
              <a:t>Duplicate Question Detector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A5FCE-BE21-1757-68C9-74620F0CEB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CA" sz="1500" dirty="0">
                <a:solidFill>
                  <a:schemeClr val="bg2"/>
                </a:solidFill>
              </a:rPr>
              <a:t>Ben Marsh</a:t>
            </a:r>
          </a:p>
          <a:p>
            <a:r>
              <a:rPr lang="en-CA" sz="1500" dirty="0">
                <a:solidFill>
                  <a:schemeClr val="bg2"/>
                </a:solidFill>
              </a:rPr>
              <a:t>June 6, 2023</a:t>
            </a:r>
          </a:p>
        </p:txBody>
      </p:sp>
    </p:spTree>
    <p:extLst>
      <p:ext uri="{BB962C8B-B14F-4D97-AF65-F5344CB8AC3E}">
        <p14:creationId xmlns:p14="http://schemas.microsoft.com/office/powerpoint/2010/main" val="200957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C144-2E4B-712B-06BE-65F8C981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chemeClr val="tx2"/>
                </a:solidFill>
              </a:rPr>
              <a:t>The Problem: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A2CE4-AA81-A353-6B69-BD84E842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21044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Websites like Quora receive many duplicate posts</a:t>
            </a:r>
          </a:p>
          <a:p>
            <a:r>
              <a:rPr lang="en-CA" dirty="0">
                <a:solidFill>
                  <a:schemeClr val="tx2"/>
                </a:solidFill>
              </a:rPr>
              <a:t>Users may wait for their question to be answered when the answer already exists on another post</a:t>
            </a:r>
          </a:p>
          <a:p>
            <a:r>
              <a:rPr lang="en-CA" dirty="0">
                <a:solidFill>
                  <a:schemeClr val="tx2"/>
                </a:solidFill>
              </a:rPr>
              <a:t>Website resources are wasted on duplicate pages</a:t>
            </a:r>
          </a:p>
        </p:txBody>
      </p:sp>
    </p:spTree>
    <p:extLst>
      <p:ext uri="{BB962C8B-B14F-4D97-AF65-F5344CB8AC3E}">
        <p14:creationId xmlns:p14="http://schemas.microsoft.com/office/powerpoint/2010/main" val="3922871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6199-1413-5350-F315-E77897889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CA" sz="4000">
                <a:solidFill>
                  <a:schemeClr val="tx2"/>
                </a:solidFill>
              </a:rPr>
              <a:t>The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8F882-23EC-FF37-7A25-3DE5F826B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Create a classifier model that can compare two questions and determine if they are duplicates</a:t>
            </a:r>
          </a:p>
          <a:p>
            <a:r>
              <a:rPr lang="en-CA" dirty="0">
                <a:solidFill>
                  <a:schemeClr val="tx2"/>
                </a:solidFill>
              </a:rPr>
              <a:t>This can be implemented to automatically redirect users to existing answers</a:t>
            </a:r>
          </a:p>
        </p:txBody>
      </p:sp>
    </p:spTree>
    <p:extLst>
      <p:ext uri="{BB962C8B-B14F-4D97-AF65-F5344CB8AC3E}">
        <p14:creationId xmlns:p14="http://schemas.microsoft.com/office/powerpoint/2010/main" val="69270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9C62-A047-18F3-AB35-B420E3BA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33121"/>
            <a:ext cx="2793158" cy="1600200"/>
          </a:xfrm>
        </p:spPr>
        <p:txBody>
          <a:bodyPr/>
          <a:lstStyle/>
          <a:p>
            <a:r>
              <a:rPr lang="en-CA" dirty="0"/>
              <a:t>The Process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38D814-BAC4-7CB0-DC42-226AF3D02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4185" y="1447800"/>
            <a:ext cx="5184517" cy="457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886EB-A33E-CAC6-BEB8-B931B5880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508178"/>
            <a:ext cx="2793158" cy="289559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/>
                </a:solidFill>
              </a:rPr>
              <a:t>Data Cleaning and EDA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/>
                </a:solidFill>
              </a:rPr>
              <a:t>Feature Engineering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/>
                </a:solidFill>
              </a:rPr>
              <a:t>Ratio of words in common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/>
                </a:solidFill>
              </a:rPr>
              <a:t>Cosine Similarity of TFIDF Vectors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/>
                </a:solidFill>
              </a:rPr>
              <a:t>Cosine Distance of </a:t>
            </a:r>
            <a:r>
              <a:rPr lang="en-CA" dirty="0" err="1">
                <a:solidFill>
                  <a:schemeClr val="bg2"/>
                </a:solidFill>
              </a:rPr>
              <a:t>GloVe</a:t>
            </a:r>
            <a:r>
              <a:rPr lang="en-CA" dirty="0">
                <a:solidFill>
                  <a:schemeClr val="bg2"/>
                </a:solidFill>
              </a:rPr>
              <a:t> Word Embeddings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/>
                </a:solidFill>
              </a:rPr>
              <a:t>Model Training and Evaluation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/>
                </a:solidFill>
              </a:rPr>
              <a:t>Logistic Regression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/>
                </a:solidFill>
              </a:rPr>
              <a:t>Random Forest</a:t>
            </a:r>
          </a:p>
          <a:p>
            <a:pPr marL="742950" lvl="1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chemeClr val="bg2"/>
                </a:solidFill>
              </a:rPr>
              <a:t>XGBoost</a:t>
            </a:r>
            <a:endParaRPr lang="en-CA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72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22EA2-F33F-3BA7-43BC-6E10CDF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4E00A0-2A22-9503-A1A3-E619A92FF3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295400"/>
            <a:ext cx="4942228" cy="408065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47CAE-4FA4-EC8B-0DFA-716BCB3F0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/>
                </a:solidFill>
              </a:rPr>
              <a:t>Random Forest Classifier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/>
                </a:solidFill>
              </a:rPr>
              <a:t>Accuracy Score: 0.713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bg2"/>
                </a:solidFill>
              </a:rPr>
              <a:t>ROC-AUC: 0.70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CA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53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2DFA-5BE8-C193-B956-8CF51861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7B2CC-2149-3763-0706-799207CA1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Computer Resources – Not able to use actual embedding vectors in models</a:t>
            </a:r>
          </a:p>
          <a:p>
            <a:r>
              <a:rPr lang="en-CA" dirty="0"/>
              <a:t>More thorough data cleaning – errors in labels, more nonsense questions</a:t>
            </a:r>
          </a:p>
          <a:p>
            <a:r>
              <a:rPr lang="en-CA" dirty="0"/>
              <a:t>Oversample to address class imbalance</a:t>
            </a:r>
          </a:p>
        </p:txBody>
      </p:sp>
    </p:spTree>
    <p:extLst>
      <p:ext uri="{BB962C8B-B14F-4D97-AF65-F5344CB8AC3E}">
        <p14:creationId xmlns:p14="http://schemas.microsoft.com/office/powerpoint/2010/main" val="26753927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202</TotalTime>
  <Words>149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Duplicate Question Detector</vt:lpstr>
      <vt:lpstr>The Problem:</vt:lpstr>
      <vt:lpstr>The Solution:</vt:lpstr>
      <vt:lpstr>The Process</vt:lpstr>
      <vt:lpstr>Results</vt:lpstr>
      <vt:lpstr>Challenges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Duplicate Question Detector</dc:title>
  <dc:creator>ben.marsh304@gmail.com</dc:creator>
  <cp:lastModifiedBy>ben.marsh304@gmail.com</cp:lastModifiedBy>
  <cp:revision>7</cp:revision>
  <dcterms:created xsi:type="dcterms:W3CDTF">2023-06-06T21:29:30Z</dcterms:created>
  <dcterms:modified xsi:type="dcterms:W3CDTF">2023-06-07T00:51:47Z</dcterms:modified>
</cp:coreProperties>
</file>