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9" r:id="rId2"/>
  </p:sldMasterIdLst>
  <p:notesMasterIdLst>
    <p:notesMasterId r:id="rId22"/>
  </p:notesMasterIdLst>
  <p:sldIdLst>
    <p:sldId id="258" r:id="rId3"/>
    <p:sldId id="277" r:id="rId4"/>
    <p:sldId id="278" r:id="rId5"/>
    <p:sldId id="279" r:id="rId6"/>
    <p:sldId id="280" r:id="rId7"/>
    <p:sldId id="267" r:id="rId8"/>
    <p:sldId id="264" r:id="rId9"/>
    <p:sldId id="265" r:id="rId10"/>
    <p:sldId id="266" r:id="rId11"/>
    <p:sldId id="269" r:id="rId12"/>
    <p:sldId id="272" r:id="rId13"/>
    <p:sldId id="271" r:id="rId14"/>
    <p:sldId id="270" r:id="rId15"/>
    <p:sldId id="276" r:id="rId16"/>
    <p:sldId id="275" r:id="rId17"/>
    <p:sldId id="274" r:id="rId18"/>
    <p:sldId id="273" r:id="rId19"/>
    <p:sldId id="282"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069595-323A-48A8-91A8-3D201D14F561}" v="338" dt="2023-05-11T02:52:39.507"/>
    <p1510:client id="{BBFE7858-DA06-430C-97EA-06DBD127BD5A}" v="11" dt="2023-05-11T15:45:45.570"/>
    <p1510:client id="{D35C8CC3-AD85-4B7B-A97A-4808339C2FC4}" v="111" dt="2023-05-11T06:05:51.959"/>
    <p1510:client id="{EE398C63-8038-46D7-8864-75E981D4FB8B}" v="41" dt="2023-05-11T17:20:48.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70AFEA-07BF-4FD6-81DE-8A10C9635EBC}" type="datetimeFigureOut">
              <a:t>5/11/2023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87FB2-02EA-4E36-805B-B85725ED3FE1}" type="slidenum">
              <a:t>‹#›</a:t>
            </a:fld>
            <a:endParaRPr lang="en-US"/>
          </a:p>
        </p:txBody>
      </p:sp>
    </p:spTree>
    <p:extLst>
      <p:ext uri="{BB962C8B-B14F-4D97-AF65-F5344CB8AC3E}">
        <p14:creationId xmlns:p14="http://schemas.microsoft.com/office/powerpoint/2010/main" val="126251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Standard cleaning – looking for duplicates, addressing null values, converting formats, stripping extra spaces. Some feature engineering here like encoding gender, but more of that later when we got into clustering.</a:t>
            </a:r>
          </a:p>
        </p:txBody>
      </p:sp>
      <p:sp>
        <p:nvSpPr>
          <p:cNvPr id="4" name="Slide Number Placeholder 3"/>
          <p:cNvSpPr>
            <a:spLocks noGrp="1"/>
          </p:cNvSpPr>
          <p:nvPr>
            <p:ph type="sldNum" sz="quarter" idx="5"/>
          </p:nvPr>
        </p:nvSpPr>
        <p:spPr/>
        <p:txBody>
          <a:bodyPr/>
          <a:lstStyle/>
          <a:p>
            <a:fld id="{78487FB2-02EA-4E36-805B-B85725ED3FE1}" type="slidenum">
              <a:rPr lang="en-CA" smtClean="0"/>
              <a:t>1</a:t>
            </a:fld>
            <a:endParaRPr lang="en-CA"/>
          </a:p>
        </p:txBody>
      </p:sp>
    </p:spTree>
    <p:extLst>
      <p:ext uri="{BB962C8B-B14F-4D97-AF65-F5344CB8AC3E}">
        <p14:creationId xmlns:p14="http://schemas.microsoft.com/office/powerpoint/2010/main" val="1908140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ran the transactions data again with PCA, but this time over 20 iterations to find the best fit for the centroids. This validated</a:t>
            </a:r>
            <a:r>
              <a:rPr lang="en-US"/>
              <a:t> the earlier PCA and findings on transactions and once again showed a divide between three groups of people who appear upper, lower and middle class.</a:t>
            </a:r>
            <a:endParaRPr lang="en-US">
              <a:cs typeface="Calibri"/>
            </a:endParaRPr>
          </a:p>
        </p:txBody>
      </p:sp>
      <p:sp>
        <p:nvSpPr>
          <p:cNvPr id="4" name="Slide Number Placeholder 3"/>
          <p:cNvSpPr>
            <a:spLocks noGrp="1"/>
          </p:cNvSpPr>
          <p:nvPr>
            <p:ph type="sldNum" sz="quarter" idx="5"/>
          </p:nvPr>
        </p:nvSpPr>
        <p:spPr/>
        <p:txBody>
          <a:bodyPr/>
          <a:lstStyle/>
          <a:p>
            <a:fld id="{78487FB2-02EA-4E36-805B-B85725ED3FE1}" type="slidenum">
              <a:rPr lang="en-US"/>
              <a:t>19</a:t>
            </a:fld>
            <a:endParaRPr lang="en-US"/>
          </a:p>
        </p:txBody>
      </p:sp>
    </p:spTree>
    <p:extLst>
      <p:ext uri="{BB962C8B-B14F-4D97-AF65-F5344CB8AC3E}">
        <p14:creationId xmlns:p14="http://schemas.microsoft.com/office/powerpoint/2010/main" val="230601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Biggest challenge was how to select/engineer features. For addresses, I determined what might be most valuable from postal code, city and state was the geographic location and size of the city. Replaced these variables with city population and latitude/longitude coordinates. In the end, my features were Income, age, years with bank, number of children, gender, marital status, city population, latitude </a:t>
            </a:r>
            <a:r>
              <a:rPr lang="en-CA"/>
              <a:t>and longitude.</a:t>
            </a:r>
          </a:p>
        </p:txBody>
      </p:sp>
      <p:sp>
        <p:nvSpPr>
          <p:cNvPr id="4" name="Slide Number Placeholder 3"/>
          <p:cNvSpPr>
            <a:spLocks noGrp="1"/>
          </p:cNvSpPr>
          <p:nvPr>
            <p:ph type="sldNum" sz="quarter" idx="5"/>
          </p:nvPr>
        </p:nvSpPr>
        <p:spPr/>
        <p:txBody>
          <a:bodyPr/>
          <a:lstStyle/>
          <a:p>
            <a:fld id="{78487FB2-02EA-4E36-805B-B85725ED3FE1}" type="slidenum">
              <a:rPr lang="en-CA" smtClean="0"/>
              <a:t>2</a:t>
            </a:fld>
            <a:endParaRPr lang="en-CA"/>
          </a:p>
        </p:txBody>
      </p:sp>
    </p:spTree>
    <p:extLst>
      <p:ext uri="{BB962C8B-B14F-4D97-AF65-F5344CB8AC3E}">
        <p14:creationId xmlns:p14="http://schemas.microsoft.com/office/powerpoint/2010/main" val="1383982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One interesting thing to note when looking at consumers overall, is that despite different information from credit and savings accounts is that there is a clear divide between 3 classes of individuals based on their spending habits, alluding to a higher, middle and lower class. Those in cluster 0 and 1 appear to be spending within their means based on income and funds coming in. Those in cluster 2, as in severe debt and do not have enough money coming in to offset their spending habits.</a:t>
            </a:r>
          </a:p>
        </p:txBody>
      </p:sp>
      <p:sp>
        <p:nvSpPr>
          <p:cNvPr id="4" name="Slide Number Placeholder 3"/>
          <p:cNvSpPr>
            <a:spLocks noGrp="1"/>
          </p:cNvSpPr>
          <p:nvPr>
            <p:ph type="sldNum" sz="quarter" idx="5"/>
          </p:nvPr>
        </p:nvSpPr>
        <p:spPr/>
        <p:txBody>
          <a:bodyPr/>
          <a:lstStyle/>
          <a:p>
            <a:fld id="{78487FB2-02EA-4E36-805B-B85725ED3FE1}" type="slidenum">
              <a:rPr lang="en-US"/>
              <a:t>5</a:t>
            </a:fld>
            <a:endParaRPr lang="en-US"/>
          </a:p>
        </p:txBody>
      </p:sp>
    </p:spTree>
    <p:extLst>
      <p:ext uri="{BB962C8B-B14F-4D97-AF65-F5344CB8AC3E}">
        <p14:creationId xmlns:p14="http://schemas.microsoft.com/office/powerpoint/2010/main" val="120655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78487FB2-02EA-4E36-805B-B85725ED3FE1}" type="slidenum">
              <a:rPr lang="en-US"/>
              <a:t>6</a:t>
            </a:fld>
            <a:endParaRPr lang="en-US"/>
          </a:p>
        </p:txBody>
      </p:sp>
    </p:spTree>
    <p:extLst>
      <p:ext uri="{BB962C8B-B14F-4D97-AF65-F5344CB8AC3E}">
        <p14:creationId xmlns:p14="http://schemas.microsoft.com/office/powerpoint/2010/main" val="1050313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removed 19 outliers from my data after first developing my clusters, as there was significant noise affecting the distribution and readability of data. Although they could be further studied, their removal improves the accuracy and reliability of the financial dataset by reducing the influence of noise and increasing the signal-to-noise ratio in the data.</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78487FB2-02EA-4E36-805B-B85725ED3FE1}" type="slidenum">
              <a:rPr lang="en-US"/>
              <a:t>8</a:t>
            </a:fld>
            <a:endParaRPr lang="en-US"/>
          </a:p>
        </p:txBody>
      </p:sp>
    </p:spTree>
    <p:extLst>
      <p:ext uri="{BB962C8B-B14F-4D97-AF65-F5344CB8AC3E}">
        <p14:creationId xmlns:p14="http://schemas.microsoft.com/office/powerpoint/2010/main" val="145153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a:t>Cluster 0: Shows low interest on a growing balance, indicating active saving but in smaller amounts, suggesting lower income.</a:t>
            </a:r>
          </a:p>
          <a:p>
            <a:pPr>
              <a:buFont typeface="Arial"/>
              <a:buChar char="•"/>
            </a:pPr>
            <a:r>
              <a:rPr lang="en-US"/>
              <a:t>Cluster 1: Experiences high interest on a larger balance, but with negative principal and transaction amounts, indicating withdrawals and reduced savings. They likely have moderate income.</a:t>
            </a:r>
            <a:endParaRPr lang="en-US">
              <a:cs typeface="Calibri"/>
            </a:endParaRPr>
          </a:p>
          <a:p>
            <a:pPr>
              <a:buFont typeface="Arial"/>
              <a:buChar char="•"/>
            </a:pPr>
            <a:r>
              <a:rPr lang="en-US"/>
              <a:t>Cluster 2: Gains minimal interest on a decreasing balance, as they actively withdraw and spend money from this account.</a:t>
            </a:r>
            <a:endParaRPr lang="en-US">
              <a:cs typeface="Calibri"/>
            </a:endParaRPr>
          </a:p>
          <a:p>
            <a:pPr>
              <a:buFont typeface="Arial"/>
              <a:buChar char="•"/>
            </a:pPr>
            <a:r>
              <a:rPr lang="en-US"/>
              <a:t>Cluster 3: Achieves the highest interest on the largest balance, indicating significant savings. This cluster likely represents individuals with high income.</a:t>
            </a:r>
            <a:endParaRPr lang="en-US">
              <a:cs typeface="Calibri"/>
            </a:endParaRPr>
          </a:p>
          <a:p>
            <a:pPr>
              <a:buFont typeface="Arial"/>
              <a:buChar char="•"/>
            </a:pPr>
            <a:r>
              <a:rPr lang="en-US"/>
              <a:t>Cluster 4: Similar to cluster 1 in terms of high interest on a larger balance, but stands out due to significantly higher spending and transaction amounts. This implies slightly higher income.</a:t>
            </a:r>
          </a:p>
        </p:txBody>
      </p:sp>
      <p:sp>
        <p:nvSpPr>
          <p:cNvPr id="4" name="Slide Number Placeholder 3"/>
          <p:cNvSpPr>
            <a:spLocks noGrp="1"/>
          </p:cNvSpPr>
          <p:nvPr>
            <p:ph type="sldNum" sz="quarter" idx="5"/>
          </p:nvPr>
        </p:nvSpPr>
        <p:spPr/>
        <p:txBody>
          <a:bodyPr/>
          <a:lstStyle/>
          <a:p>
            <a:fld id="{78487FB2-02EA-4E36-805B-B85725ED3FE1}" type="slidenum">
              <a:rPr lang="en-US"/>
              <a:t>9</a:t>
            </a:fld>
            <a:endParaRPr lang="en-US"/>
          </a:p>
        </p:txBody>
      </p:sp>
    </p:spTree>
    <p:extLst>
      <p:ext uri="{BB962C8B-B14F-4D97-AF65-F5344CB8AC3E}">
        <p14:creationId xmlns:p14="http://schemas.microsoft.com/office/powerpoint/2010/main" val="1827324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a:t>Cluster 0: Customers with lower credit limits have moderate credit card debt and tend to spend more than they pay off. This suggests they may be new to credit or have lower incomes, putting them at risk of accumulating debt.</a:t>
            </a:r>
          </a:p>
          <a:p>
            <a:pPr>
              <a:buFont typeface="Arial"/>
              <a:buChar char="•"/>
            </a:pPr>
            <a:r>
              <a:rPr lang="en-US"/>
              <a:t>Cluster 1: These customers have the highest credit limit and maintain the lowest negative balance, indicating responsible credit and debt management. They likely have higher credit scores and incomes.</a:t>
            </a:r>
          </a:p>
          <a:p>
            <a:pPr>
              <a:buFont typeface="Arial"/>
              <a:buChar char="•"/>
            </a:pPr>
            <a:r>
              <a:rPr lang="en-US"/>
              <a:t>Cluster 2: This cluster carries significant debt with high credit utilization. Their large principal, transaction amounts, and balance owed suggest recent major purchases or cash advances. It includes customers with lower incomes and recent financial difficulties.</a:t>
            </a:r>
          </a:p>
          <a:p>
            <a:pPr>
              <a:buFont typeface="Arial"/>
              <a:buChar char="•"/>
            </a:pPr>
            <a:r>
              <a:rPr lang="en-US"/>
              <a:t>Cluster 3: Despite a low balance owed, they have high transaction amounts, indicating frequent credit card use with regular payments. They have a lower credit limit but exhibit financial responsibility. This cluster likely represents the middle class.</a:t>
            </a:r>
          </a:p>
          <a:p>
            <a:pPr>
              <a:buFont typeface="Arial"/>
              <a:buChar char="•"/>
            </a:pPr>
            <a:r>
              <a:rPr lang="en-US"/>
              <a:t>Cluster 4: This cluster has a high balance owed, credit utilization, and interest levels, indicating substantial credit card debt and difficulty in paying off monthly expenses. While similar to cluster 2, they differ in spending capacity, with accumulating debt indicated by their interest. This cluster exhibits poor spending habits.</a:t>
            </a:r>
          </a:p>
        </p:txBody>
      </p:sp>
      <p:sp>
        <p:nvSpPr>
          <p:cNvPr id="4" name="Slide Number Placeholder 3"/>
          <p:cNvSpPr>
            <a:spLocks noGrp="1"/>
          </p:cNvSpPr>
          <p:nvPr>
            <p:ph type="sldNum" sz="quarter" idx="5"/>
          </p:nvPr>
        </p:nvSpPr>
        <p:spPr/>
        <p:txBody>
          <a:bodyPr/>
          <a:lstStyle/>
          <a:p>
            <a:fld id="{78487FB2-02EA-4E36-805B-B85725ED3FE1}" type="slidenum">
              <a:rPr lang="en-US"/>
              <a:t>13</a:t>
            </a:fld>
            <a:endParaRPr lang="en-US"/>
          </a:p>
        </p:txBody>
      </p:sp>
    </p:spTree>
    <p:extLst>
      <p:ext uri="{BB962C8B-B14F-4D97-AF65-F5344CB8AC3E}">
        <p14:creationId xmlns:p14="http://schemas.microsoft.com/office/powerpoint/2010/main" val="1129372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It appeared that 5 clusters was the better elbow point, but 3 clusters showed more distinct groups.</a:t>
            </a:r>
          </a:p>
        </p:txBody>
      </p:sp>
      <p:sp>
        <p:nvSpPr>
          <p:cNvPr id="4" name="Slide Number Placeholder 3"/>
          <p:cNvSpPr>
            <a:spLocks noGrp="1"/>
          </p:cNvSpPr>
          <p:nvPr>
            <p:ph type="sldNum" sz="quarter" idx="5"/>
          </p:nvPr>
        </p:nvSpPr>
        <p:spPr/>
        <p:txBody>
          <a:bodyPr/>
          <a:lstStyle/>
          <a:p>
            <a:fld id="{78487FB2-02EA-4E36-805B-B85725ED3FE1}" type="slidenum">
              <a:rPr lang="en-US"/>
              <a:t>15</a:t>
            </a:fld>
            <a:endParaRPr lang="en-US"/>
          </a:p>
        </p:txBody>
      </p:sp>
    </p:spTree>
    <p:extLst>
      <p:ext uri="{BB962C8B-B14F-4D97-AF65-F5344CB8AC3E}">
        <p14:creationId xmlns:p14="http://schemas.microsoft.com/office/powerpoint/2010/main" val="273145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One interesting thing to note when looking at consumers overall, is that despite different information from credit and savings accounts is that there is a clear divide between 3 classes of individuals based on their spending habits, alluding to a higher, middle and lower class. Those in cluster 0 and 1 appear to be spending within their means based on income and funds coming in. Those in cluster 2, as in severe debt and do not have enough money coming in to offset their spending habits.</a:t>
            </a:r>
          </a:p>
        </p:txBody>
      </p:sp>
      <p:sp>
        <p:nvSpPr>
          <p:cNvPr id="4" name="Slide Number Placeholder 3"/>
          <p:cNvSpPr>
            <a:spLocks noGrp="1"/>
          </p:cNvSpPr>
          <p:nvPr>
            <p:ph type="sldNum" sz="quarter" idx="5"/>
          </p:nvPr>
        </p:nvSpPr>
        <p:spPr/>
        <p:txBody>
          <a:bodyPr/>
          <a:lstStyle/>
          <a:p>
            <a:fld id="{78487FB2-02EA-4E36-805B-B85725ED3FE1}" type="slidenum">
              <a:rPr lang="en-US"/>
              <a:t>17</a:t>
            </a:fld>
            <a:endParaRPr lang="en-US"/>
          </a:p>
        </p:txBody>
      </p:sp>
    </p:spTree>
    <p:extLst>
      <p:ext uri="{BB962C8B-B14F-4D97-AF65-F5344CB8AC3E}">
        <p14:creationId xmlns:p14="http://schemas.microsoft.com/office/powerpoint/2010/main" val="1350684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5/11/2023</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51114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5/11/2023</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70369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5/11/2023</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699269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5/11/2023</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64335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5/11/2023</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99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5/11/2023</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30510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5/11/2023</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3150226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5/11/2023</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6101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5/11/2023</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327834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5/11/2023</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5701230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5/11/2023</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46561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5/11/2023</a:t>
            </a:fld>
            <a:endParaRPr lang="en-US"/>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64971407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fferent sizes of piggybanks in pastel colors">
            <a:extLst>
              <a:ext uri="{FF2B5EF4-FFF2-40B4-BE49-F238E27FC236}">
                <a16:creationId xmlns:a16="http://schemas.microsoft.com/office/drawing/2014/main" id="{464C1977-72FE-B7FC-A518-20575F55BEC1}"/>
              </a:ext>
            </a:extLst>
          </p:cNvPr>
          <p:cNvPicPr>
            <a:picLocks noChangeAspect="1"/>
          </p:cNvPicPr>
          <p:nvPr/>
        </p:nvPicPr>
        <p:blipFill rotWithShape="1">
          <a:blip r:embed="rId3"/>
          <a:srcRect t="15716"/>
          <a:stretch/>
        </p:blipFill>
        <p:spPr>
          <a:xfrm>
            <a:off x="9" y="-1119"/>
            <a:ext cx="12191982" cy="6859119"/>
          </a:xfrm>
          <a:prstGeom prst="rect">
            <a:avLst/>
          </a:prstGeom>
        </p:spPr>
      </p:pic>
      <p:sp>
        <p:nvSpPr>
          <p:cNvPr id="13" name="Rectangle 12">
            <a:extLst>
              <a:ext uri="{FF2B5EF4-FFF2-40B4-BE49-F238E27FC236}">
                <a16:creationId xmlns:a16="http://schemas.microsoft.com/office/drawing/2014/main" id="{C6C3E48C-655A-4982-8E73-7FB0D9E65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307170"/>
            <a:ext cx="12191982" cy="3558767"/>
          </a:xfrm>
          <a:prstGeom prst="rect">
            <a:avLst/>
          </a:prstGeom>
          <a:gradFill>
            <a:gsLst>
              <a:gs pos="89000">
                <a:srgbClr val="000000">
                  <a:alpha val="0"/>
                </a:srgbClr>
              </a:gs>
              <a:gs pos="0">
                <a:schemeClr val="tx1"/>
              </a:gs>
              <a:gs pos="56000">
                <a:srgbClr val="000000">
                  <a:alpha val="26000"/>
                </a:srgbClr>
              </a:gs>
              <a:gs pos="14000">
                <a:srgbClr val="000000">
                  <a:alpha val="37000"/>
                </a:srgbClr>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6D9B6-F46F-0639-D672-F2211D790DD7}"/>
              </a:ext>
            </a:extLst>
          </p:cNvPr>
          <p:cNvSpPr>
            <a:spLocks noGrp="1"/>
          </p:cNvSpPr>
          <p:nvPr>
            <p:ph type="ctrTitle"/>
          </p:nvPr>
        </p:nvSpPr>
        <p:spPr>
          <a:xfrm>
            <a:off x="1597570" y="3910178"/>
            <a:ext cx="9846717" cy="1710663"/>
          </a:xfrm>
        </p:spPr>
        <p:txBody>
          <a:bodyPr>
            <a:normAutofit/>
          </a:bodyPr>
          <a:lstStyle/>
          <a:p>
            <a:pPr fontAlgn="base"/>
            <a:r>
              <a:rPr lang="en-CA" sz="4200">
                <a:solidFill>
                  <a:schemeClr val="bg1"/>
                </a:solidFill>
                <a:latin typeface="Staatliches" pitchFamily="2" charset="0"/>
              </a:rPr>
              <a:t>Customer Segmentation and Behavior Analysis:</a:t>
            </a:r>
          </a:p>
        </p:txBody>
      </p:sp>
      <p:sp>
        <p:nvSpPr>
          <p:cNvPr id="3" name="Subtitle 2">
            <a:extLst>
              <a:ext uri="{FF2B5EF4-FFF2-40B4-BE49-F238E27FC236}">
                <a16:creationId xmlns:a16="http://schemas.microsoft.com/office/drawing/2014/main" id="{88D46881-CC0F-C566-F93B-DA8CBCE91116}"/>
              </a:ext>
            </a:extLst>
          </p:cNvPr>
          <p:cNvSpPr>
            <a:spLocks noGrp="1"/>
          </p:cNvSpPr>
          <p:nvPr>
            <p:ph type="subTitle" idx="1"/>
          </p:nvPr>
        </p:nvSpPr>
        <p:spPr>
          <a:xfrm>
            <a:off x="2857500" y="5652848"/>
            <a:ext cx="7043737" cy="811373"/>
          </a:xfrm>
        </p:spPr>
        <p:txBody>
          <a:bodyPr>
            <a:noAutofit/>
          </a:bodyPr>
          <a:lstStyle/>
          <a:p>
            <a:r>
              <a:rPr lang="en-CA" sz="2200">
                <a:latin typeface="Staatliches" pitchFamily="2" charset="0"/>
              </a:rPr>
              <a:t>A Clustering Approach using Radar Charts and Scatter Plots</a:t>
            </a:r>
            <a:endParaRPr lang="en-CA" sz="2200">
              <a:solidFill>
                <a:srgbClr val="FFFFFF"/>
              </a:solidFill>
            </a:endParaRPr>
          </a:p>
        </p:txBody>
      </p:sp>
    </p:spTree>
    <p:extLst>
      <p:ext uri="{BB962C8B-B14F-4D97-AF65-F5344CB8AC3E}">
        <p14:creationId xmlns:p14="http://schemas.microsoft.com/office/powerpoint/2010/main" val="155201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9"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grpSp>
        <p:nvGrpSpPr>
          <p:cNvPr id="67" name="Group 66">
            <a:extLst>
              <a:ext uri="{FF2B5EF4-FFF2-40B4-BE49-F238E27FC236}">
                <a16:creationId xmlns:a16="http://schemas.microsoft.com/office/drawing/2014/main" id="{A1B0DAD3-DAD3-4D41-8EF0-B03422E473FE}"/>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solidFill>
        </p:grpSpPr>
        <p:sp>
          <p:nvSpPr>
            <p:cNvPr id="68" name="Freeform 8">
              <a:extLst>
                <a:ext uri="{FF2B5EF4-FFF2-40B4-BE49-F238E27FC236}">
                  <a16:creationId xmlns:a16="http://schemas.microsoft.com/office/drawing/2014/main" id="{729F7DF5-CF56-4F67-9883-903E49BE1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10">
              <a:extLst>
                <a:ext uri="{FF2B5EF4-FFF2-40B4-BE49-F238E27FC236}">
                  <a16:creationId xmlns:a16="http://schemas.microsoft.com/office/drawing/2014/main" id="{B7E65000-B427-4CEF-B2A9-ECA83985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15">
              <a:extLst>
                <a:ext uri="{FF2B5EF4-FFF2-40B4-BE49-F238E27FC236}">
                  <a16:creationId xmlns:a16="http://schemas.microsoft.com/office/drawing/2014/main" id="{1D82BADA-E191-4C51-A377-7D1EA989D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18">
              <a:extLst>
                <a:ext uri="{FF2B5EF4-FFF2-40B4-BE49-F238E27FC236}">
                  <a16:creationId xmlns:a16="http://schemas.microsoft.com/office/drawing/2014/main" id="{C074E073-07CB-4DD6-BFC8-E9FD63D4A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 name="Freeform 19">
              <a:extLst>
                <a:ext uri="{FF2B5EF4-FFF2-40B4-BE49-F238E27FC236}">
                  <a16:creationId xmlns:a16="http://schemas.microsoft.com/office/drawing/2014/main" id="{211152B9-90BD-4804-BCC5-4B0FEEF372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 name="Freeform 20">
              <a:extLst>
                <a:ext uri="{FF2B5EF4-FFF2-40B4-BE49-F238E27FC236}">
                  <a16:creationId xmlns:a16="http://schemas.microsoft.com/office/drawing/2014/main" id="{941B26CC-1C9B-4149-9647-3A0E0C9D20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 name="Freeform 22">
              <a:extLst>
                <a:ext uri="{FF2B5EF4-FFF2-40B4-BE49-F238E27FC236}">
                  <a16:creationId xmlns:a16="http://schemas.microsoft.com/office/drawing/2014/main" id="{7576EDD8-60BD-4230-9FE5-5302F9120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23">
              <a:extLst>
                <a:ext uri="{FF2B5EF4-FFF2-40B4-BE49-F238E27FC236}">
                  <a16:creationId xmlns:a16="http://schemas.microsoft.com/office/drawing/2014/main" id="{F68478BC-1899-4718-B999-C7EE2F6F5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26">
              <a:extLst>
                <a:ext uri="{FF2B5EF4-FFF2-40B4-BE49-F238E27FC236}">
                  <a16:creationId xmlns:a16="http://schemas.microsoft.com/office/drawing/2014/main" id="{B02BAA58-19A0-4BE5-8596-7AF02A91C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27">
              <a:extLst>
                <a:ext uri="{FF2B5EF4-FFF2-40B4-BE49-F238E27FC236}">
                  <a16:creationId xmlns:a16="http://schemas.microsoft.com/office/drawing/2014/main" id="{ED0FD3ED-A6B2-480A-8B6C-36B492164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28">
              <a:extLst>
                <a:ext uri="{FF2B5EF4-FFF2-40B4-BE49-F238E27FC236}">
                  <a16:creationId xmlns:a16="http://schemas.microsoft.com/office/drawing/2014/main" id="{46C958D0-B4D1-4E20-87DA-CDF757B56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30">
              <a:extLst>
                <a:ext uri="{FF2B5EF4-FFF2-40B4-BE49-F238E27FC236}">
                  <a16:creationId xmlns:a16="http://schemas.microsoft.com/office/drawing/2014/main" id="{3E2B5B4A-13C5-4187-BF16-1B0C4EC6D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43">
              <a:extLst>
                <a:ext uri="{FF2B5EF4-FFF2-40B4-BE49-F238E27FC236}">
                  <a16:creationId xmlns:a16="http://schemas.microsoft.com/office/drawing/2014/main" id="{8B7A471E-57F9-4AC4-B3DE-6A75C2A49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51">
              <a:extLst>
                <a:ext uri="{FF2B5EF4-FFF2-40B4-BE49-F238E27FC236}">
                  <a16:creationId xmlns:a16="http://schemas.microsoft.com/office/drawing/2014/main" id="{01E6B5E8-B33D-4D70-B30A-823D65538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52">
              <a:extLst>
                <a:ext uri="{FF2B5EF4-FFF2-40B4-BE49-F238E27FC236}">
                  <a16:creationId xmlns:a16="http://schemas.microsoft.com/office/drawing/2014/main" id="{04BD65AE-3613-409E-859A-F5E47E7ED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53">
              <a:extLst>
                <a:ext uri="{FF2B5EF4-FFF2-40B4-BE49-F238E27FC236}">
                  <a16:creationId xmlns:a16="http://schemas.microsoft.com/office/drawing/2014/main" id="{6AC52B47-CF30-4905-A913-8016FD7D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54">
              <a:extLst>
                <a:ext uri="{FF2B5EF4-FFF2-40B4-BE49-F238E27FC236}">
                  <a16:creationId xmlns:a16="http://schemas.microsoft.com/office/drawing/2014/main" id="{945DD375-89B4-4594-879C-C88E3E07E4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55">
              <a:extLst>
                <a:ext uri="{FF2B5EF4-FFF2-40B4-BE49-F238E27FC236}">
                  <a16:creationId xmlns:a16="http://schemas.microsoft.com/office/drawing/2014/main" id="{4EF2ED92-CD73-4432-B715-54794B6CC8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56">
              <a:extLst>
                <a:ext uri="{FF2B5EF4-FFF2-40B4-BE49-F238E27FC236}">
                  <a16:creationId xmlns:a16="http://schemas.microsoft.com/office/drawing/2014/main" id="{4C080334-01D5-4AEE-B802-115F8FF42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7">
              <a:extLst>
                <a:ext uri="{FF2B5EF4-FFF2-40B4-BE49-F238E27FC236}">
                  <a16:creationId xmlns:a16="http://schemas.microsoft.com/office/drawing/2014/main" id="{5B2CD9BC-4DF9-4317-9F4F-168D1E48F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59">
              <a:extLst>
                <a:ext uri="{FF2B5EF4-FFF2-40B4-BE49-F238E27FC236}">
                  <a16:creationId xmlns:a16="http://schemas.microsoft.com/office/drawing/2014/main" id="{9ED340BE-C2EA-4C3D-9E5F-49D0601E2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60">
              <a:extLst>
                <a:ext uri="{FF2B5EF4-FFF2-40B4-BE49-F238E27FC236}">
                  <a16:creationId xmlns:a16="http://schemas.microsoft.com/office/drawing/2014/main" id="{F83C564A-309A-4BE2-A1B7-CB9000A40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61">
              <a:extLst>
                <a:ext uri="{FF2B5EF4-FFF2-40B4-BE49-F238E27FC236}">
                  <a16:creationId xmlns:a16="http://schemas.microsoft.com/office/drawing/2014/main" id="{6DB3A353-2237-4080-B766-F62A628B3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5">
              <a:extLst>
                <a:ext uri="{FF2B5EF4-FFF2-40B4-BE49-F238E27FC236}">
                  <a16:creationId xmlns:a16="http://schemas.microsoft.com/office/drawing/2014/main" id="{F97333D1-A657-49E4-BCD3-47476A14C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6">
              <a:extLst>
                <a:ext uri="{FF2B5EF4-FFF2-40B4-BE49-F238E27FC236}">
                  <a16:creationId xmlns:a16="http://schemas.microsoft.com/office/drawing/2014/main" id="{D848B0DC-182E-4466-BC72-7D1D16380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7">
              <a:extLst>
                <a:ext uri="{FF2B5EF4-FFF2-40B4-BE49-F238E27FC236}">
                  <a16:creationId xmlns:a16="http://schemas.microsoft.com/office/drawing/2014/main" id="{60CE5FE2-5C67-4168-A845-1851C07B7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8">
              <a:extLst>
                <a:ext uri="{FF2B5EF4-FFF2-40B4-BE49-F238E27FC236}">
                  <a16:creationId xmlns:a16="http://schemas.microsoft.com/office/drawing/2014/main" id="{FFD9F71E-ACAB-4435-8558-5C891704E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9">
              <a:extLst>
                <a:ext uri="{FF2B5EF4-FFF2-40B4-BE49-F238E27FC236}">
                  <a16:creationId xmlns:a16="http://schemas.microsoft.com/office/drawing/2014/main" id="{D8F3C4EF-CAB3-477F-9BE6-7AE0EE0861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11">
              <a:extLst>
                <a:ext uri="{FF2B5EF4-FFF2-40B4-BE49-F238E27FC236}">
                  <a16:creationId xmlns:a16="http://schemas.microsoft.com/office/drawing/2014/main" id="{99F3B109-2DD1-4023-AB8C-C4CFFBC1E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12">
              <a:extLst>
                <a:ext uri="{FF2B5EF4-FFF2-40B4-BE49-F238E27FC236}">
                  <a16:creationId xmlns:a16="http://schemas.microsoft.com/office/drawing/2014/main" id="{AEE61596-3CEF-4CF6-A4FA-2262654387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13">
              <a:extLst>
                <a:ext uri="{FF2B5EF4-FFF2-40B4-BE49-F238E27FC236}">
                  <a16:creationId xmlns:a16="http://schemas.microsoft.com/office/drawing/2014/main" id="{ACA5CDA1-D484-482B-924A-C21EFFB26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14">
              <a:extLst>
                <a:ext uri="{FF2B5EF4-FFF2-40B4-BE49-F238E27FC236}">
                  <a16:creationId xmlns:a16="http://schemas.microsoft.com/office/drawing/2014/main" id="{8BAD048C-9E22-4DAB-BB3C-8978DFC79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16">
              <a:extLst>
                <a:ext uri="{FF2B5EF4-FFF2-40B4-BE49-F238E27FC236}">
                  <a16:creationId xmlns:a16="http://schemas.microsoft.com/office/drawing/2014/main" id="{1A2637B3-8C74-4B55-872D-CFE1F1929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17">
              <a:extLst>
                <a:ext uri="{FF2B5EF4-FFF2-40B4-BE49-F238E27FC236}">
                  <a16:creationId xmlns:a16="http://schemas.microsoft.com/office/drawing/2014/main" id="{C73B0390-BD3E-4AFB-ADF3-676ECF8900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21">
              <a:extLst>
                <a:ext uri="{FF2B5EF4-FFF2-40B4-BE49-F238E27FC236}">
                  <a16:creationId xmlns:a16="http://schemas.microsoft.com/office/drawing/2014/main" id="{35236E6F-9C25-49CE-9078-306D3A5FA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25">
              <a:extLst>
                <a:ext uri="{FF2B5EF4-FFF2-40B4-BE49-F238E27FC236}">
                  <a16:creationId xmlns:a16="http://schemas.microsoft.com/office/drawing/2014/main" id="{46D4BFF5-1B3A-44D0-9720-143617E00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29">
              <a:extLst>
                <a:ext uri="{FF2B5EF4-FFF2-40B4-BE49-F238E27FC236}">
                  <a16:creationId xmlns:a16="http://schemas.microsoft.com/office/drawing/2014/main" id="{77FD726E-2EB9-4305-BEE5-7C48D51C9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31">
              <a:extLst>
                <a:ext uri="{FF2B5EF4-FFF2-40B4-BE49-F238E27FC236}">
                  <a16:creationId xmlns:a16="http://schemas.microsoft.com/office/drawing/2014/main" id="{25E6083A-3C52-4763-92A2-1B88843EF3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32">
              <a:extLst>
                <a:ext uri="{FF2B5EF4-FFF2-40B4-BE49-F238E27FC236}">
                  <a16:creationId xmlns:a16="http://schemas.microsoft.com/office/drawing/2014/main" id="{CA90BF22-94F7-4D52-8725-FDCE69CE6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33">
              <a:extLst>
                <a:ext uri="{FF2B5EF4-FFF2-40B4-BE49-F238E27FC236}">
                  <a16:creationId xmlns:a16="http://schemas.microsoft.com/office/drawing/2014/main" id="{998A2F47-3F4E-4065-86CF-B49B258FF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34">
              <a:extLst>
                <a:ext uri="{FF2B5EF4-FFF2-40B4-BE49-F238E27FC236}">
                  <a16:creationId xmlns:a16="http://schemas.microsoft.com/office/drawing/2014/main" id="{65AF8C00-7E07-4E42-A41A-08417BB0E5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35">
              <a:extLst>
                <a:ext uri="{FF2B5EF4-FFF2-40B4-BE49-F238E27FC236}">
                  <a16:creationId xmlns:a16="http://schemas.microsoft.com/office/drawing/2014/main" id="{E0C04B54-4EF5-4B04-A708-8339062DA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36">
              <a:extLst>
                <a:ext uri="{FF2B5EF4-FFF2-40B4-BE49-F238E27FC236}">
                  <a16:creationId xmlns:a16="http://schemas.microsoft.com/office/drawing/2014/main" id="{C16D1625-1345-49A9-9FAE-3600E0D116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7">
              <a:extLst>
                <a:ext uri="{FF2B5EF4-FFF2-40B4-BE49-F238E27FC236}">
                  <a16:creationId xmlns:a16="http://schemas.microsoft.com/office/drawing/2014/main" id="{B8817E5F-6964-4B89-9CD1-CD4621B6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8">
              <a:extLst>
                <a:ext uri="{FF2B5EF4-FFF2-40B4-BE49-F238E27FC236}">
                  <a16:creationId xmlns:a16="http://schemas.microsoft.com/office/drawing/2014/main" id="{952E3586-DC86-4B27-AAC4-D005819D2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39">
              <a:extLst>
                <a:ext uri="{FF2B5EF4-FFF2-40B4-BE49-F238E27FC236}">
                  <a16:creationId xmlns:a16="http://schemas.microsoft.com/office/drawing/2014/main" id="{22CB13D9-EA0B-45B8-8E8F-3AABBE9D79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40">
              <a:extLst>
                <a:ext uri="{FF2B5EF4-FFF2-40B4-BE49-F238E27FC236}">
                  <a16:creationId xmlns:a16="http://schemas.microsoft.com/office/drawing/2014/main" id="{3755BB78-63DB-4A8C-A113-795862B3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41">
              <a:extLst>
                <a:ext uri="{FF2B5EF4-FFF2-40B4-BE49-F238E27FC236}">
                  <a16:creationId xmlns:a16="http://schemas.microsoft.com/office/drawing/2014/main" id="{68D97FB6-919C-4D25-A4CE-65C0BB8B4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42">
              <a:extLst>
                <a:ext uri="{FF2B5EF4-FFF2-40B4-BE49-F238E27FC236}">
                  <a16:creationId xmlns:a16="http://schemas.microsoft.com/office/drawing/2014/main" id="{B7FB8601-BFD8-42A2-BFC8-826DA567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44">
              <a:extLst>
                <a:ext uri="{FF2B5EF4-FFF2-40B4-BE49-F238E27FC236}">
                  <a16:creationId xmlns:a16="http://schemas.microsoft.com/office/drawing/2014/main" id="{E66A3773-870D-43D8-97C8-9210A0288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45">
              <a:extLst>
                <a:ext uri="{FF2B5EF4-FFF2-40B4-BE49-F238E27FC236}">
                  <a16:creationId xmlns:a16="http://schemas.microsoft.com/office/drawing/2014/main" id="{08736EF7-6BB0-4CA8-B063-CD217FF9BF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46">
              <a:extLst>
                <a:ext uri="{FF2B5EF4-FFF2-40B4-BE49-F238E27FC236}">
                  <a16:creationId xmlns:a16="http://schemas.microsoft.com/office/drawing/2014/main" id="{57EBF709-9E0F-48A1-BCDD-F3C74F1D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7">
              <a:extLst>
                <a:ext uri="{FF2B5EF4-FFF2-40B4-BE49-F238E27FC236}">
                  <a16:creationId xmlns:a16="http://schemas.microsoft.com/office/drawing/2014/main" id="{251EC588-C357-470F-A194-F4A0C32B7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8">
              <a:extLst>
                <a:ext uri="{FF2B5EF4-FFF2-40B4-BE49-F238E27FC236}">
                  <a16:creationId xmlns:a16="http://schemas.microsoft.com/office/drawing/2014/main" id="{02592C96-1066-4F6E-9353-4FF1D5ED9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49">
              <a:extLst>
                <a:ext uri="{FF2B5EF4-FFF2-40B4-BE49-F238E27FC236}">
                  <a16:creationId xmlns:a16="http://schemas.microsoft.com/office/drawing/2014/main" id="{B5016669-96C5-4574-B536-65060BCE9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8">
              <a:extLst>
                <a:ext uri="{FF2B5EF4-FFF2-40B4-BE49-F238E27FC236}">
                  <a16:creationId xmlns:a16="http://schemas.microsoft.com/office/drawing/2014/main" id="{5C697245-37CA-4D12-9F8C-308595014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106">
              <a:extLst>
                <a:ext uri="{FF2B5EF4-FFF2-40B4-BE49-F238E27FC236}">
                  <a16:creationId xmlns:a16="http://schemas.microsoft.com/office/drawing/2014/main" id="{3776B83C-39DC-4C02-B33B-848604D0A9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26" name="Rectangle 125">
            <a:extLst>
              <a:ext uri="{FF2B5EF4-FFF2-40B4-BE49-F238E27FC236}">
                <a16:creationId xmlns:a16="http://schemas.microsoft.com/office/drawing/2014/main" id="{8B7AD46D-E72A-4FA9-A503-9BBF703CB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2813BDD8-88F1-463B-A75F-D1EC1E35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a:extLst>
              <a:ext uri="{FF2B5EF4-FFF2-40B4-BE49-F238E27FC236}">
                <a16:creationId xmlns:a16="http://schemas.microsoft.com/office/drawing/2014/main" id="{D3CE3ADF-CE7B-4DF8-AEB2-64CB8F6329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20" y="2640739"/>
            <a:ext cx="2693390" cy="1459873"/>
            <a:chOff x="-65511" y="2640739"/>
            <a:chExt cx="2693390" cy="1459873"/>
          </a:xfrm>
        </p:grpSpPr>
        <p:sp>
          <p:nvSpPr>
            <p:cNvPr id="131" name="Freeform 54">
              <a:extLst>
                <a:ext uri="{FF2B5EF4-FFF2-40B4-BE49-F238E27FC236}">
                  <a16:creationId xmlns:a16="http://schemas.microsoft.com/office/drawing/2014/main" id="{234D9984-F194-474C-9FD8-C68AB45FF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6652" y="300029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6">
              <a:extLst>
                <a:ext uri="{FF2B5EF4-FFF2-40B4-BE49-F238E27FC236}">
                  <a16:creationId xmlns:a16="http://schemas.microsoft.com/office/drawing/2014/main" id="{3D2D649E-9006-41BC-8E10-7920A41881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894" y="302524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
              <a:extLst>
                <a:ext uri="{FF2B5EF4-FFF2-40B4-BE49-F238E27FC236}">
                  <a16:creationId xmlns:a16="http://schemas.microsoft.com/office/drawing/2014/main" id="{B2B7DE6B-F5C5-42B5-A9D9-6820A12619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9563" y="30216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9">
              <a:extLst>
                <a:ext uri="{FF2B5EF4-FFF2-40B4-BE49-F238E27FC236}">
                  <a16:creationId xmlns:a16="http://schemas.microsoft.com/office/drawing/2014/main" id="{74B0A415-24CC-4B02-B616-6CD8CAFEFC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964" y="3018425"/>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1">
              <a:extLst>
                <a:ext uri="{FF2B5EF4-FFF2-40B4-BE49-F238E27FC236}">
                  <a16:creationId xmlns:a16="http://schemas.microsoft.com/office/drawing/2014/main" id="{857F0A25-22AE-4C54-A6C1-9C8D0284A8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9000" y="3039643"/>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2">
              <a:extLst>
                <a:ext uri="{FF2B5EF4-FFF2-40B4-BE49-F238E27FC236}">
                  <a16:creationId xmlns:a16="http://schemas.microsoft.com/office/drawing/2014/main" id="{78898232-973C-4A10-9275-2A52B9973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599" y="3422106"/>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6">
              <a:extLst>
                <a:ext uri="{FF2B5EF4-FFF2-40B4-BE49-F238E27FC236}">
                  <a16:creationId xmlns:a16="http://schemas.microsoft.com/office/drawing/2014/main" id="{14B9A1E6-8880-4513-9F3E-78E63E6253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511" y="2995304"/>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7">
              <a:extLst>
                <a:ext uri="{FF2B5EF4-FFF2-40B4-BE49-F238E27FC236}">
                  <a16:creationId xmlns:a16="http://schemas.microsoft.com/office/drawing/2014/main" id="{4B59A861-A569-4554-9D33-F0A32A6C16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55254" y="3039644"/>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21">
              <a:extLst>
                <a:ext uri="{FF2B5EF4-FFF2-40B4-BE49-F238E27FC236}">
                  <a16:creationId xmlns:a16="http://schemas.microsoft.com/office/drawing/2014/main" id="{1AD81A3E-B18B-43A9-BE25-34390E499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7129" y="2999623"/>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25">
              <a:extLst>
                <a:ext uri="{FF2B5EF4-FFF2-40B4-BE49-F238E27FC236}">
                  <a16:creationId xmlns:a16="http://schemas.microsoft.com/office/drawing/2014/main" id="{3A4EA4B9-2B68-4993-B3D0-A8FB52DA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53301" y="3040294"/>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29">
              <a:extLst>
                <a:ext uri="{FF2B5EF4-FFF2-40B4-BE49-F238E27FC236}">
                  <a16:creationId xmlns:a16="http://schemas.microsoft.com/office/drawing/2014/main" id="{8688FA8E-D461-4BB3-AF4C-E7B307B5C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60401" y="3009551"/>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31">
              <a:extLst>
                <a:ext uri="{FF2B5EF4-FFF2-40B4-BE49-F238E27FC236}">
                  <a16:creationId xmlns:a16="http://schemas.microsoft.com/office/drawing/2014/main" id="{6A897C6D-3023-4AD4-BA58-DC5FA637F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8489" y="300102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33">
              <a:extLst>
                <a:ext uri="{FF2B5EF4-FFF2-40B4-BE49-F238E27FC236}">
                  <a16:creationId xmlns:a16="http://schemas.microsoft.com/office/drawing/2014/main" id="{0A224C70-F6B0-46FD-892B-E2F0354E7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0024" y="3354376"/>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34">
              <a:extLst>
                <a:ext uri="{FF2B5EF4-FFF2-40B4-BE49-F238E27FC236}">
                  <a16:creationId xmlns:a16="http://schemas.microsoft.com/office/drawing/2014/main" id="{59C15C2A-290E-4B5E-AC06-36020C4B8C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3101" y="3354377"/>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35">
              <a:extLst>
                <a:ext uri="{FF2B5EF4-FFF2-40B4-BE49-F238E27FC236}">
                  <a16:creationId xmlns:a16="http://schemas.microsoft.com/office/drawing/2014/main" id="{C888C6F6-6C76-45EC-A6CF-FE9217D6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3338" y="336009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36">
              <a:extLst>
                <a:ext uri="{FF2B5EF4-FFF2-40B4-BE49-F238E27FC236}">
                  <a16:creationId xmlns:a16="http://schemas.microsoft.com/office/drawing/2014/main" id="{31B79B36-2C8D-4CE0-AEAB-99110F085F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29500" y="337233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38">
              <a:extLst>
                <a:ext uri="{FF2B5EF4-FFF2-40B4-BE49-F238E27FC236}">
                  <a16:creationId xmlns:a16="http://schemas.microsoft.com/office/drawing/2014/main" id="{1AD6CC94-42DA-40AC-BD4D-EF49CB08E0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4823" y="3378042"/>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39">
              <a:extLst>
                <a:ext uri="{FF2B5EF4-FFF2-40B4-BE49-F238E27FC236}">
                  <a16:creationId xmlns:a16="http://schemas.microsoft.com/office/drawing/2014/main" id="{FF26C35B-C843-45FC-A4FA-D16B597AB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2" y="3378041"/>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41">
              <a:extLst>
                <a:ext uri="{FF2B5EF4-FFF2-40B4-BE49-F238E27FC236}">
                  <a16:creationId xmlns:a16="http://schemas.microsoft.com/office/drawing/2014/main" id="{6E7FB35B-308C-401A-ABAB-ECD71E809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49268" y="338457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42">
              <a:extLst>
                <a:ext uri="{FF2B5EF4-FFF2-40B4-BE49-F238E27FC236}">
                  <a16:creationId xmlns:a16="http://schemas.microsoft.com/office/drawing/2014/main" id="{FCF0A251-F427-4F99-9917-E6AB6FD62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6668" y="3387018"/>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44">
              <a:extLst>
                <a:ext uri="{FF2B5EF4-FFF2-40B4-BE49-F238E27FC236}">
                  <a16:creationId xmlns:a16="http://schemas.microsoft.com/office/drawing/2014/main" id="{19EB4AF5-729F-4519-ACA6-2D4ECA65F1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3068" y="334887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45">
              <a:extLst>
                <a:ext uri="{FF2B5EF4-FFF2-40B4-BE49-F238E27FC236}">
                  <a16:creationId xmlns:a16="http://schemas.microsoft.com/office/drawing/2014/main" id="{21CE97BE-F05E-4DCA-A425-75AEA2710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9478" y="340252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47">
              <a:extLst>
                <a:ext uri="{FF2B5EF4-FFF2-40B4-BE49-F238E27FC236}">
                  <a16:creationId xmlns:a16="http://schemas.microsoft.com/office/drawing/2014/main" id="{41A57ED1-04BE-4CEF-B525-8D61DAD56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 y="367260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49">
              <a:extLst>
                <a:ext uri="{FF2B5EF4-FFF2-40B4-BE49-F238E27FC236}">
                  <a16:creationId xmlns:a16="http://schemas.microsoft.com/office/drawing/2014/main" id="{268E7CBA-E176-4B5B-A34C-023BA6A5F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88534" y="342047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63">
              <a:extLst>
                <a:ext uri="{FF2B5EF4-FFF2-40B4-BE49-F238E27FC236}">
                  <a16:creationId xmlns:a16="http://schemas.microsoft.com/office/drawing/2014/main" id="{233B43AB-B404-4FA7-8284-5C44327D61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21" y="363343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65">
              <a:extLst>
                <a:ext uri="{FF2B5EF4-FFF2-40B4-BE49-F238E27FC236}">
                  <a16:creationId xmlns:a16="http://schemas.microsoft.com/office/drawing/2014/main" id="{74ED28FC-0786-4A21-8C6F-1B17579DB9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749" y="401094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66">
              <a:extLst>
                <a:ext uri="{FF2B5EF4-FFF2-40B4-BE49-F238E27FC236}">
                  <a16:creationId xmlns:a16="http://schemas.microsoft.com/office/drawing/2014/main" id="{D30D34FF-8C29-4615-8FEA-B91F26F4FA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3800" y="36783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67">
              <a:extLst>
                <a:ext uri="{FF2B5EF4-FFF2-40B4-BE49-F238E27FC236}">
                  <a16:creationId xmlns:a16="http://schemas.microsoft.com/office/drawing/2014/main" id="{E144876D-55C0-4833-BABE-1B857FDC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9794" y="36815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9">
              <a:extLst>
                <a:ext uri="{FF2B5EF4-FFF2-40B4-BE49-F238E27FC236}">
                  <a16:creationId xmlns:a16="http://schemas.microsoft.com/office/drawing/2014/main" id="{4BDFCA40-C410-44C2-9BD6-0890CB0A0A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99399" y="36848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0">
              <a:extLst>
                <a:ext uri="{FF2B5EF4-FFF2-40B4-BE49-F238E27FC236}">
                  <a16:creationId xmlns:a16="http://schemas.microsoft.com/office/drawing/2014/main" id="{230FFBCE-4FEE-48BE-9538-5F5DFF94C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79836" y="374523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1">
              <a:extLst>
                <a:ext uri="{FF2B5EF4-FFF2-40B4-BE49-F238E27FC236}">
                  <a16:creationId xmlns:a16="http://schemas.microsoft.com/office/drawing/2014/main" id="{8C1D110E-7B89-4D98-8547-5FB133BAAC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786" y="36905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72">
              <a:extLst>
                <a:ext uri="{FF2B5EF4-FFF2-40B4-BE49-F238E27FC236}">
                  <a16:creationId xmlns:a16="http://schemas.microsoft.com/office/drawing/2014/main" id="{232C3B0B-3392-4B93-9D83-379B6A396A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7927" y="36938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73">
              <a:extLst>
                <a:ext uri="{FF2B5EF4-FFF2-40B4-BE49-F238E27FC236}">
                  <a16:creationId xmlns:a16="http://schemas.microsoft.com/office/drawing/2014/main" id="{88BB8E65-5A6E-4B88-B653-B9CC3B94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9902" y="36970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74">
              <a:extLst>
                <a:ext uri="{FF2B5EF4-FFF2-40B4-BE49-F238E27FC236}">
                  <a16:creationId xmlns:a16="http://schemas.microsoft.com/office/drawing/2014/main" id="{4821890D-31F5-4098-9B45-0A1430C88A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40571" y="370280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5">
              <a:extLst>
                <a:ext uri="{FF2B5EF4-FFF2-40B4-BE49-F238E27FC236}">
                  <a16:creationId xmlns:a16="http://schemas.microsoft.com/office/drawing/2014/main" id="{7B0B4C14-D844-4EA6-99D6-19E1FB3580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80111" y="373299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8">
              <a:extLst>
                <a:ext uri="{FF2B5EF4-FFF2-40B4-BE49-F238E27FC236}">
                  <a16:creationId xmlns:a16="http://schemas.microsoft.com/office/drawing/2014/main" id="{8E88F6F3-751C-4EDF-A69E-1B33A1C82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64973" y="37509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94">
              <a:extLst>
                <a:ext uri="{FF2B5EF4-FFF2-40B4-BE49-F238E27FC236}">
                  <a16:creationId xmlns:a16="http://schemas.microsoft.com/office/drawing/2014/main" id="{8BAF1202-A88A-4B65-9531-D708992F7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10506" y="3954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97">
              <a:extLst>
                <a:ext uri="{FF2B5EF4-FFF2-40B4-BE49-F238E27FC236}">
                  <a16:creationId xmlns:a16="http://schemas.microsoft.com/office/drawing/2014/main" id="{41A59003-9DC4-4890-A9BE-82CCAB97D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0572" y="39655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98">
              <a:extLst>
                <a:ext uri="{FF2B5EF4-FFF2-40B4-BE49-F238E27FC236}">
                  <a16:creationId xmlns:a16="http://schemas.microsoft.com/office/drawing/2014/main" id="{989DF6E5-B3C9-425F-99CA-81C2D74C1A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2164" y="39655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99">
              <a:extLst>
                <a:ext uri="{FF2B5EF4-FFF2-40B4-BE49-F238E27FC236}">
                  <a16:creationId xmlns:a16="http://schemas.microsoft.com/office/drawing/2014/main" id="{8E34FCE1-E4AB-4024-8641-3F1A097202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349" y="3965559"/>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1">
              <a:extLst>
                <a:ext uri="{FF2B5EF4-FFF2-40B4-BE49-F238E27FC236}">
                  <a16:creationId xmlns:a16="http://schemas.microsoft.com/office/drawing/2014/main" id="{01AFDDF1-8D6D-4AC0-8BEF-32F805D2B3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4910" y="39720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2">
              <a:extLst>
                <a:ext uri="{FF2B5EF4-FFF2-40B4-BE49-F238E27FC236}">
                  <a16:creationId xmlns:a16="http://schemas.microsoft.com/office/drawing/2014/main" id="{6D4170D8-6D57-4FE0-9668-F8A55D367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12688" y="39753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03">
              <a:extLst>
                <a:ext uri="{FF2B5EF4-FFF2-40B4-BE49-F238E27FC236}">
                  <a16:creationId xmlns:a16="http://schemas.microsoft.com/office/drawing/2014/main" id="{D27F0973-FA6A-4121-9CDC-BC4B282E06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74995" y="398106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13">
              <a:extLst>
                <a:ext uri="{FF2B5EF4-FFF2-40B4-BE49-F238E27FC236}">
                  <a16:creationId xmlns:a16="http://schemas.microsoft.com/office/drawing/2014/main" id="{3520ADCA-C047-45A3-A9FC-652B3DB7BE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482" y="40267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15">
              <a:extLst>
                <a:ext uri="{FF2B5EF4-FFF2-40B4-BE49-F238E27FC236}">
                  <a16:creationId xmlns:a16="http://schemas.microsoft.com/office/drawing/2014/main" id="{F6F5A9C4-18F4-4B3A-B454-B0702D519C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790" y="40324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7">
              <a:extLst>
                <a:ext uri="{FF2B5EF4-FFF2-40B4-BE49-F238E27FC236}">
                  <a16:creationId xmlns:a16="http://schemas.microsoft.com/office/drawing/2014/main" id="{CABEE4F6-1B82-4146-9C1F-F8A712164F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37027" y="40447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19">
              <a:extLst>
                <a:ext uri="{FF2B5EF4-FFF2-40B4-BE49-F238E27FC236}">
                  <a16:creationId xmlns:a16="http://schemas.microsoft.com/office/drawing/2014/main" id="{86F52E18-09F6-44F8-BD90-35E5C1B32A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69450" y="394964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05">
              <a:extLst>
                <a:ext uri="{FF2B5EF4-FFF2-40B4-BE49-F238E27FC236}">
                  <a16:creationId xmlns:a16="http://schemas.microsoft.com/office/drawing/2014/main" id="{7FEB04FC-FC18-4EF5-8129-6ED9A8DCA7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21832" y="2709558"/>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06">
              <a:extLst>
                <a:ext uri="{FF2B5EF4-FFF2-40B4-BE49-F238E27FC236}">
                  <a16:creationId xmlns:a16="http://schemas.microsoft.com/office/drawing/2014/main" id="{2882D243-849A-44C8-9229-8C2F8AB3DA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215773" y="269405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07">
              <a:extLst>
                <a:ext uri="{FF2B5EF4-FFF2-40B4-BE49-F238E27FC236}">
                  <a16:creationId xmlns:a16="http://schemas.microsoft.com/office/drawing/2014/main" id="{8A7EF5B8-81CA-4B87-BDF6-9B11DCA48D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33828" y="2697318"/>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08">
              <a:extLst>
                <a:ext uri="{FF2B5EF4-FFF2-40B4-BE49-F238E27FC236}">
                  <a16:creationId xmlns:a16="http://schemas.microsoft.com/office/drawing/2014/main" id="{46C9A6CE-FA4C-4943-8F9C-FBB26D5B24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697806" y="264754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09">
              <a:extLst>
                <a:ext uri="{FF2B5EF4-FFF2-40B4-BE49-F238E27FC236}">
                  <a16:creationId xmlns:a16="http://schemas.microsoft.com/office/drawing/2014/main" id="{558596F9-ED2F-4DC6-B22A-E2C66EBFF7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3207" y="271082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10">
              <a:extLst>
                <a:ext uri="{FF2B5EF4-FFF2-40B4-BE49-F238E27FC236}">
                  <a16:creationId xmlns:a16="http://schemas.microsoft.com/office/drawing/2014/main" id="{0A796E91-DB9C-4A85-AC50-52B7244618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500271" y="27018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11">
              <a:extLst>
                <a:ext uri="{FF2B5EF4-FFF2-40B4-BE49-F238E27FC236}">
                  <a16:creationId xmlns:a16="http://schemas.microsoft.com/office/drawing/2014/main" id="{BDDE8582-BCCB-4067-A898-40B7AF287F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446706" y="264073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12">
              <a:extLst>
                <a:ext uri="{FF2B5EF4-FFF2-40B4-BE49-F238E27FC236}">
                  <a16:creationId xmlns:a16="http://schemas.microsoft.com/office/drawing/2014/main" id="{2CB91EAD-CEDA-4142-A6CA-7771481AA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10933" y="268181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91">
              <a:extLst>
                <a:ext uri="{FF2B5EF4-FFF2-40B4-BE49-F238E27FC236}">
                  <a16:creationId xmlns:a16="http://schemas.microsoft.com/office/drawing/2014/main" id="{66863EF9-28A8-44EC-AE49-242D560F10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6482" y="268301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92">
              <a:extLst>
                <a:ext uri="{FF2B5EF4-FFF2-40B4-BE49-F238E27FC236}">
                  <a16:creationId xmlns:a16="http://schemas.microsoft.com/office/drawing/2014/main" id="{82C2E02B-90DD-4C32-80EB-220355FD8C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10134" y="266252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95">
              <a:extLst>
                <a:ext uri="{FF2B5EF4-FFF2-40B4-BE49-F238E27FC236}">
                  <a16:creationId xmlns:a16="http://schemas.microsoft.com/office/drawing/2014/main" id="{18D22113-ACE7-4ED3-930A-BE0C59688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6596" y="307175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04">
              <a:extLst>
                <a:ext uri="{FF2B5EF4-FFF2-40B4-BE49-F238E27FC236}">
                  <a16:creationId xmlns:a16="http://schemas.microsoft.com/office/drawing/2014/main" id="{9FF51708-472E-4524-835A-8BBAB99FD8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50155" y="269598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91" name="Group 190">
            <a:extLst>
              <a:ext uri="{FF2B5EF4-FFF2-40B4-BE49-F238E27FC236}">
                <a16:creationId xmlns:a16="http://schemas.microsoft.com/office/drawing/2014/main" id="{84C90B19-086C-49B0-9CE7-EEF7B17A17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12043" y="2644569"/>
            <a:ext cx="2581224" cy="1380932"/>
            <a:chOff x="9645734" y="2644569"/>
            <a:chExt cx="2581224" cy="1380932"/>
          </a:xfrm>
        </p:grpSpPr>
        <p:sp>
          <p:nvSpPr>
            <p:cNvPr id="192" name="Freeform 15">
              <a:extLst>
                <a:ext uri="{FF2B5EF4-FFF2-40B4-BE49-F238E27FC236}">
                  <a16:creationId xmlns:a16="http://schemas.microsoft.com/office/drawing/2014/main" id="{D386663F-A31D-4E93-90A4-9E96CFA80E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431" y="298328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8">
              <a:extLst>
                <a:ext uri="{FF2B5EF4-FFF2-40B4-BE49-F238E27FC236}">
                  <a16:creationId xmlns:a16="http://schemas.microsoft.com/office/drawing/2014/main" id="{EEF751A7-3935-45E9-855F-D70447C41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45734" y="296859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9">
              <a:extLst>
                <a:ext uri="{FF2B5EF4-FFF2-40B4-BE49-F238E27FC236}">
                  <a16:creationId xmlns:a16="http://schemas.microsoft.com/office/drawing/2014/main" id="{573D60F7-85E4-4B4C-BE3D-6482D6891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92476" y="2963228"/>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20">
              <a:extLst>
                <a:ext uri="{FF2B5EF4-FFF2-40B4-BE49-F238E27FC236}">
                  <a16:creationId xmlns:a16="http://schemas.microsoft.com/office/drawing/2014/main" id="{8DA04761-E234-4426-BB80-A16114910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92750" y="297220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22">
              <a:extLst>
                <a:ext uri="{FF2B5EF4-FFF2-40B4-BE49-F238E27FC236}">
                  <a16:creationId xmlns:a16="http://schemas.microsoft.com/office/drawing/2014/main" id="{63309113-ADC7-4B22-BE96-8A735C37B5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6808" y="3007761"/>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23">
              <a:extLst>
                <a:ext uri="{FF2B5EF4-FFF2-40B4-BE49-F238E27FC236}">
                  <a16:creationId xmlns:a16="http://schemas.microsoft.com/office/drawing/2014/main" id="{C6AA2460-B386-4710-9943-F957B4028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03242" y="3011025"/>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26">
              <a:extLst>
                <a:ext uri="{FF2B5EF4-FFF2-40B4-BE49-F238E27FC236}">
                  <a16:creationId xmlns:a16="http://schemas.microsoft.com/office/drawing/2014/main" id="{4C0D77C7-5864-439D-94B8-4CE82FF28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2497" y="2972818"/>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27">
              <a:extLst>
                <a:ext uri="{FF2B5EF4-FFF2-40B4-BE49-F238E27FC236}">
                  <a16:creationId xmlns:a16="http://schemas.microsoft.com/office/drawing/2014/main" id="{2DADB7CD-640D-42A2-9B13-6318F05F36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37259" y="300239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28">
              <a:extLst>
                <a:ext uri="{FF2B5EF4-FFF2-40B4-BE49-F238E27FC236}">
                  <a16:creationId xmlns:a16="http://schemas.microsoft.com/office/drawing/2014/main" id="{84F502C2-997F-4462-83BB-B0B4959C0B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04199" y="302932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30">
              <a:extLst>
                <a:ext uri="{FF2B5EF4-FFF2-40B4-BE49-F238E27FC236}">
                  <a16:creationId xmlns:a16="http://schemas.microsoft.com/office/drawing/2014/main" id="{C6730C2A-0F13-4A85-82D9-EE0D397DC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69090" y="3071411"/>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43">
              <a:extLst>
                <a:ext uri="{FF2B5EF4-FFF2-40B4-BE49-F238E27FC236}">
                  <a16:creationId xmlns:a16="http://schemas.microsoft.com/office/drawing/2014/main" id="{B3BD4C90-9991-441F-9365-A9294483E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2358" y="330001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51">
              <a:extLst>
                <a:ext uri="{FF2B5EF4-FFF2-40B4-BE49-F238E27FC236}">
                  <a16:creationId xmlns:a16="http://schemas.microsoft.com/office/drawing/2014/main" id="{3CB171CE-677B-4EE5-B726-47C2742549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87565" y="3374622"/>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52">
              <a:extLst>
                <a:ext uri="{FF2B5EF4-FFF2-40B4-BE49-F238E27FC236}">
                  <a16:creationId xmlns:a16="http://schemas.microsoft.com/office/drawing/2014/main" id="{4243DBEC-F451-4BAC-A98F-4EBF0C1921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78835" y="327372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53">
              <a:extLst>
                <a:ext uri="{FF2B5EF4-FFF2-40B4-BE49-F238E27FC236}">
                  <a16:creationId xmlns:a16="http://schemas.microsoft.com/office/drawing/2014/main" id="{4E9D873D-7291-4C1F-94CD-715ADB270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01219" y="33051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55">
              <a:extLst>
                <a:ext uri="{FF2B5EF4-FFF2-40B4-BE49-F238E27FC236}">
                  <a16:creationId xmlns:a16="http://schemas.microsoft.com/office/drawing/2014/main" id="{022ECE44-200E-4058-99CF-1A9D8F8E3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46682" y="330840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56">
              <a:extLst>
                <a:ext uri="{FF2B5EF4-FFF2-40B4-BE49-F238E27FC236}">
                  <a16:creationId xmlns:a16="http://schemas.microsoft.com/office/drawing/2014/main" id="{4897A97F-5890-4C28-B2B1-9C4C5885B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319" y="331901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57">
              <a:extLst>
                <a:ext uri="{FF2B5EF4-FFF2-40B4-BE49-F238E27FC236}">
                  <a16:creationId xmlns:a16="http://schemas.microsoft.com/office/drawing/2014/main" id="{03A40F4E-620E-4A37-AE09-BEC49F65B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1743" y="332607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0">
              <a:extLst>
                <a:ext uri="{FF2B5EF4-FFF2-40B4-BE49-F238E27FC236}">
                  <a16:creationId xmlns:a16="http://schemas.microsoft.com/office/drawing/2014/main" id="{EB710607-2FCD-4801-A601-2BB74E82E9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86221" y="334757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61">
              <a:extLst>
                <a:ext uri="{FF2B5EF4-FFF2-40B4-BE49-F238E27FC236}">
                  <a16:creationId xmlns:a16="http://schemas.microsoft.com/office/drawing/2014/main" id="{78565A30-A299-44B0-A369-F546B9CA0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32575" y="336308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78">
              <a:extLst>
                <a:ext uri="{FF2B5EF4-FFF2-40B4-BE49-F238E27FC236}">
                  <a16:creationId xmlns:a16="http://schemas.microsoft.com/office/drawing/2014/main" id="{6A2BC99F-457E-41E9-B1B1-1EE99E6965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32099" y="362312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79">
              <a:extLst>
                <a:ext uri="{FF2B5EF4-FFF2-40B4-BE49-F238E27FC236}">
                  <a16:creationId xmlns:a16="http://schemas.microsoft.com/office/drawing/2014/main" id="{1ED9AAAB-57D5-418F-9C8F-6672991335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2251" y="362557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80">
              <a:extLst>
                <a:ext uri="{FF2B5EF4-FFF2-40B4-BE49-F238E27FC236}">
                  <a16:creationId xmlns:a16="http://schemas.microsoft.com/office/drawing/2014/main" id="{27B0F7FF-9FDA-4832-AA28-7A49B38E7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07970" y="363210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81">
              <a:extLst>
                <a:ext uri="{FF2B5EF4-FFF2-40B4-BE49-F238E27FC236}">
                  <a16:creationId xmlns:a16="http://schemas.microsoft.com/office/drawing/2014/main" id="{D74EF1D3-B2D1-4F14-8F50-46AEED7D7A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25289" y="36288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82">
              <a:extLst>
                <a:ext uri="{FF2B5EF4-FFF2-40B4-BE49-F238E27FC236}">
                  <a16:creationId xmlns:a16="http://schemas.microsoft.com/office/drawing/2014/main" id="{91A8FE10-BA63-4F35-A987-DDD01DEC5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8431" y="36378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83">
              <a:extLst>
                <a:ext uri="{FF2B5EF4-FFF2-40B4-BE49-F238E27FC236}">
                  <a16:creationId xmlns:a16="http://schemas.microsoft.com/office/drawing/2014/main" id="{478CA902-2280-4691-8C7F-85968E58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6379" y="36198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84">
              <a:extLst>
                <a:ext uri="{FF2B5EF4-FFF2-40B4-BE49-F238E27FC236}">
                  <a16:creationId xmlns:a16="http://schemas.microsoft.com/office/drawing/2014/main" id="{ABDFD47C-2B98-4399-807E-C7DF49FE63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1968" y="364352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89">
              <a:extLst>
                <a:ext uri="{FF2B5EF4-FFF2-40B4-BE49-F238E27FC236}">
                  <a16:creationId xmlns:a16="http://schemas.microsoft.com/office/drawing/2014/main" id="{B18CDAC6-82CF-48B6-A5F4-EA26D1BAA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80023" y="3674532"/>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90">
              <a:extLst>
                <a:ext uri="{FF2B5EF4-FFF2-40B4-BE49-F238E27FC236}">
                  <a16:creationId xmlns:a16="http://schemas.microsoft.com/office/drawing/2014/main" id="{EABFE3E0-B345-41E9-B283-F7FDE9C8CE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6926" y="37047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5">
              <a:extLst>
                <a:ext uri="{FF2B5EF4-FFF2-40B4-BE49-F238E27FC236}">
                  <a16:creationId xmlns:a16="http://schemas.microsoft.com/office/drawing/2014/main" id="{A3A0DB29-268E-4869-B1F8-0244F82C68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1850" y="391211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6">
              <a:extLst>
                <a:ext uri="{FF2B5EF4-FFF2-40B4-BE49-F238E27FC236}">
                  <a16:creationId xmlns:a16="http://schemas.microsoft.com/office/drawing/2014/main" id="{8B58D29C-03B2-4CF6-B843-6D6FE2F18C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7784" y="3891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07">
              <a:extLst>
                <a:ext uri="{FF2B5EF4-FFF2-40B4-BE49-F238E27FC236}">
                  <a16:creationId xmlns:a16="http://schemas.microsoft.com/office/drawing/2014/main" id="{9B613FDE-C6E1-41D6-9EDA-0C8CEAE8D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5589" y="3936308"/>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08">
              <a:extLst>
                <a:ext uri="{FF2B5EF4-FFF2-40B4-BE49-F238E27FC236}">
                  <a16:creationId xmlns:a16="http://schemas.microsoft.com/office/drawing/2014/main" id="{AFBAEA89-62A9-400B-A466-1EE8194C45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47267" y="393492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09">
              <a:extLst>
                <a:ext uri="{FF2B5EF4-FFF2-40B4-BE49-F238E27FC236}">
                  <a16:creationId xmlns:a16="http://schemas.microsoft.com/office/drawing/2014/main" id="{83568151-E0F8-4222-9CEC-EB2079F15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13086" y="39071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0">
              <a:extLst>
                <a:ext uri="{FF2B5EF4-FFF2-40B4-BE49-F238E27FC236}">
                  <a16:creationId xmlns:a16="http://schemas.microsoft.com/office/drawing/2014/main" id="{47D022F3-A9E3-4A5E-89D5-D0F715569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82062" y="390884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1">
              <a:extLst>
                <a:ext uri="{FF2B5EF4-FFF2-40B4-BE49-F238E27FC236}">
                  <a16:creationId xmlns:a16="http://schemas.microsoft.com/office/drawing/2014/main" id="{E80ABF6C-8B84-4FDD-B468-69EBC0DF1F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4325" y="39193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2">
              <a:extLst>
                <a:ext uri="{FF2B5EF4-FFF2-40B4-BE49-F238E27FC236}">
                  <a16:creationId xmlns:a16="http://schemas.microsoft.com/office/drawing/2014/main" id="{A63CF3ED-FA07-491D-96A3-570EBE3D8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39462" y="391934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7">
              <a:extLst>
                <a:ext uri="{FF2B5EF4-FFF2-40B4-BE49-F238E27FC236}">
                  <a16:creationId xmlns:a16="http://schemas.microsoft.com/office/drawing/2014/main" id="{811F8E6F-D291-4B7B-B7BF-550B2E0025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68711" y="3000473"/>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40">
              <a:extLst>
                <a:ext uri="{FF2B5EF4-FFF2-40B4-BE49-F238E27FC236}">
                  <a16:creationId xmlns:a16="http://schemas.microsoft.com/office/drawing/2014/main" id="{3EC1E4BC-EE19-4EFA-A0CB-F463DEC714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5783" y="334320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46">
              <a:extLst>
                <a:ext uri="{FF2B5EF4-FFF2-40B4-BE49-F238E27FC236}">
                  <a16:creationId xmlns:a16="http://schemas.microsoft.com/office/drawing/2014/main" id="{76FFB2EA-7A93-40A0-8EA9-50EC44B5D3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05552" y="338074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64">
              <a:extLst>
                <a:ext uri="{FF2B5EF4-FFF2-40B4-BE49-F238E27FC236}">
                  <a16:creationId xmlns:a16="http://schemas.microsoft.com/office/drawing/2014/main" id="{17A60978-99CE-43C4-A85A-488039171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11285" y="36693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75">
              <a:extLst>
                <a:ext uri="{FF2B5EF4-FFF2-40B4-BE49-F238E27FC236}">
                  <a16:creationId xmlns:a16="http://schemas.microsoft.com/office/drawing/2014/main" id="{E9FF172D-4BA6-4E22-A7E2-12963E775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64931" y="36334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91">
              <a:extLst>
                <a:ext uri="{FF2B5EF4-FFF2-40B4-BE49-F238E27FC236}">
                  <a16:creationId xmlns:a16="http://schemas.microsoft.com/office/drawing/2014/main" id="{F9030161-25F7-4037-B934-C8968DC6A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93025" y="39181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92">
              <a:extLst>
                <a:ext uri="{FF2B5EF4-FFF2-40B4-BE49-F238E27FC236}">
                  <a16:creationId xmlns:a16="http://schemas.microsoft.com/office/drawing/2014/main" id="{4BEA4B47-CB5A-4909-AA74-9C7A005DBE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8979" y="391741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04">
              <a:extLst>
                <a:ext uri="{FF2B5EF4-FFF2-40B4-BE49-F238E27FC236}">
                  <a16:creationId xmlns:a16="http://schemas.microsoft.com/office/drawing/2014/main" id="{7FAAD014-C0FA-424B-80A5-9E06587656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11011" y="39810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94">
              <a:extLst>
                <a:ext uri="{FF2B5EF4-FFF2-40B4-BE49-F238E27FC236}">
                  <a16:creationId xmlns:a16="http://schemas.microsoft.com/office/drawing/2014/main" id="{ADEAE038-F8B8-4E63-8EF3-B8C9F352B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712617" y="270151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97">
              <a:extLst>
                <a:ext uri="{FF2B5EF4-FFF2-40B4-BE49-F238E27FC236}">
                  <a16:creationId xmlns:a16="http://schemas.microsoft.com/office/drawing/2014/main" id="{EE27DFAF-D3C6-45F4-82BD-40694B9350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267156" y="264877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98">
              <a:extLst>
                <a:ext uri="{FF2B5EF4-FFF2-40B4-BE49-F238E27FC236}">
                  <a16:creationId xmlns:a16="http://schemas.microsoft.com/office/drawing/2014/main" id="{8487C53E-4660-4917-B3D0-431F1C9D8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838946" y="2731564"/>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99">
              <a:extLst>
                <a:ext uri="{FF2B5EF4-FFF2-40B4-BE49-F238E27FC236}">
                  <a16:creationId xmlns:a16="http://schemas.microsoft.com/office/drawing/2014/main" id="{5F2131A8-F666-4178-82AA-C9B0A49A7E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508543" y="2648772"/>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00">
              <a:extLst>
                <a:ext uri="{FF2B5EF4-FFF2-40B4-BE49-F238E27FC236}">
                  <a16:creationId xmlns:a16="http://schemas.microsoft.com/office/drawing/2014/main" id="{A86F73EE-D17F-4FD3-A7C4-D242F54B3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089660" y="2691453"/>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01">
              <a:extLst>
                <a:ext uri="{FF2B5EF4-FFF2-40B4-BE49-F238E27FC236}">
                  <a16:creationId xmlns:a16="http://schemas.microsoft.com/office/drawing/2014/main" id="{C73F7B73-6085-426A-8F4B-77EC4855F2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954159" y="2682227"/>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02">
              <a:extLst>
                <a:ext uri="{FF2B5EF4-FFF2-40B4-BE49-F238E27FC236}">
                  <a16:creationId xmlns:a16="http://schemas.microsoft.com/office/drawing/2014/main" id="{9EA8B1B7-09BF-4A83-95D7-8537590B2B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437628" y="269172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03">
              <a:extLst>
                <a:ext uri="{FF2B5EF4-FFF2-40B4-BE49-F238E27FC236}">
                  <a16:creationId xmlns:a16="http://schemas.microsoft.com/office/drawing/2014/main" id="{911BC32C-2EEE-4B53-9A0C-8E8CA9E824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187617" y="265203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13">
              <a:extLst>
                <a:ext uri="{FF2B5EF4-FFF2-40B4-BE49-F238E27FC236}">
                  <a16:creationId xmlns:a16="http://schemas.microsoft.com/office/drawing/2014/main" id="{8026FF8F-715D-4F6F-81C0-B77733DC3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346025" y="27001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15">
              <a:extLst>
                <a:ext uri="{FF2B5EF4-FFF2-40B4-BE49-F238E27FC236}">
                  <a16:creationId xmlns:a16="http://schemas.microsoft.com/office/drawing/2014/main" id="{CA53BB35-50E9-4D48-B4C1-FFEFAFC89E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920260" y="264456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17">
              <a:extLst>
                <a:ext uri="{FF2B5EF4-FFF2-40B4-BE49-F238E27FC236}">
                  <a16:creationId xmlns:a16="http://schemas.microsoft.com/office/drawing/2014/main" id="{A68BDAB2-5D65-494D-9187-537E34F00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183195" y="2685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19">
              <a:extLst>
                <a:ext uri="{FF2B5EF4-FFF2-40B4-BE49-F238E27FC236}">
                  <a16:creationId xmlns:a16="http://schemas.microsoft.com/office/drawing/2014/main" id="{8FC7B770-8274-4FFA-A115-71C5CA0E9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895042" y="267202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45">
              <a:extLst>
                <a:ext uri="{FF2B5EF4-FFF2-40B4-BE49-F238E27FC236}">
                  <a16:creationId xmlns:a16="http://schemas.microsoft.com/office/drawing/2014/main" id="{8204BA3B-5404-4A81-9DFE-AD3CC1070A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714402" y="270582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31">
              <a:extLst>
                <a:ext uri="{FF2B5EF4-FFF2-40B4-BE49-F238E27FC236}">
                  <a16:creationId xmlns:a16="http://schemas.microsoft.com/office/drawing/2014/main" id="{037DA548-A97B-4EAD-952B-0FB098323F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85823" y="298016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1" name="Rectangle 250">
            <a:extLst>
              <a:ext uri="{FF2B5EF4-FFF2-40B4-BE49-F238E27FC236}">
                <a16:creationId xmlns:a16="http://schemas.microsoft.com/office/drawing/2014/main" id="{D5A33662-C2EA-4FEB-B1D3-625DFCFE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6037" y="1659648"/>
            <a:ext cx="7079853" cy="3631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48012-E196-0539-B152-14B22248491C}"/>
              </a:ext>
            </a:extLst>
          </p:cNvPr>
          <p:cNvSpPr>
            <a:spLocks noGrp="1"/>
          </p:cNvSpPr>
          <p:nvPr>
            <p:ph type="title"/>
          </p:nvPr>
        </p:nvSpPr>
        <p:spPr>
          <a:xfrm>
            <a:off x="3123829" y="2416981"/>
            <a:ext cx="5944342" cy="1837893"/>
          </a:xfrm>
        </p:spPr>
        <p:txBody>
          <a:bodyPr vert="horz" lIns="91440" tIns="45720" rIns="91440" bIns="45720" rtlCol="0" anchor="b">
            <a:noAutofit/>
          </a:bodyPr>
          <a:lstStyle/>
          <a:p>
            <a:pPr algn="ctr"/>
            <a:r>
              <a:rPr lang="en-US" sz="6000">
                <a:latin typeface="Staatliches"/>
              </a:rPr>
              <a:t>Credit</a:t>
            </a:r>
            <a:br>
              <a:rPr lang="en-US" sz="6000">
                <a:latin typeface="Staatliches"/>
              </a:rPr>
            </a:br>
            <a:r>
              <a:rPr lang="en-US" sz="6000">
                <a:latin typeface="Staatliches"/>
              </a:rPr>
              <a:t>Transactions</a:t>
            </a:r>
            <a:endParaRPr lang="en-US"/>
          </a:p>
        </p:txBody>
      </p:sp>
    </p:spTree>
    <p:extLst>
      <p:ext uri="{BB962C8B-B14F-4D97-AF65-F5344CB8AC3E}">
        <p14:creationId xmlns:p14="http://schemas.microsoft.com/office/powerpoint/2010/main" val="178669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26D362-1F0D-41F6-ADB3-AFB080502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598061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58" y="5703711"/>
            <a:ext cx="12105779"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Content Placeholder 4" descr="Chart, line chart&#10;&#10;Description automatically generated">
            <a:extLst>
              <a:ext uri="{FF2B5EF4-FFF2-40B4-BE49-F238E27FC236}">
                <a16:creationId xmlns:a16="http://schemas.microsoft.com/office/drawing/2014/main" id="{428E13A0-E9FC-9853-7FB6-E9E3DD3159E0}"/>
              </a:ext>
            </a:extLst>
          </p:cNvPr>
          <p:cNvPicPr>
            <a:picLocks noChangeAspect="1"/>
          </p:cNvPicPr>
          <p:nvPr/>
        </p:nvPicPr>
        <p:blipFill rotWithShape="1">
          <a:blip r:embed="rId2"/>
          <a:srcRect l="5694" t="1867" r="5249" b="2800"/>
          <a:stretch/>
        </p:blipFill>
        <p:spPr>
          <a:xfrm>
            <a:off x="3618882" y="313339"/>
            <a:ext cx="8325224" cy="5390181"/>
          </a:xfrm>
          <a:prstGeom prst="rect">
            <a:avLst/>
          </a:prstGeom>
        </p:spPr>
      </p:pic>
      <p:sp>
        <p:nvSpPr>
          <p:cNvPr id="122" name="Title 1">
            <a:extLst>
              <a:ext uri="{FF2B5EF4-FFF2-40B4-BE49-F238E27FC236}">
                <a16:creationId xmlns:a16="http://schemas.microsoft.com/office/drawing/2014/main" id="{E309371F-F670-B8FC-6EA9-B973E735C85A}"/>
              </a:ext>
            </a:extLst>
          </p:cNvPr>
          <p:cNvSpPr txBox="1">
            <a:spLocks/>
          </p:cNvSpPr>
          <p:nvPr/>
        </p:nvSpPr>
        <p:spPr>
          <a:xfrm>
            <a:off x="448307" y="1117246"/>
            <a:ext cx="2942834" cy="374953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CA">
                <a:solidFill>
                  <a:schemeClr val="tx1"/>
                </a:solidFill>
                <a:latin typeface="Staatliches"/>
                <a:ea typeface="+mj-lt"/>
                <a:cs typeface="+mj-lt"/>
              </a:rPr>
              <a:t>ELBOW PLOT:</a:t>
            </a:r>
            <a:br>
              <a:rPr lang="en-CA">
                <a:latin typeface="Staatliches"/>
              </a:rPr>
            </a:br>
            <a:r>
              <a:rPr lang="en-CA" sz="3200">
                <a:solidFill>
                  <a:schemeClr val="bg1">
                    <a:lumMod val="65000"/>
                  </a:schemeClr>
                </a:solidFill>
                <a:latin typeface="Staatliches"/>
                <a:ea typeface="+mj-lt"/>
                <a:cs typeface="+mj-lt"/>
              </a:rPr>
              <a:t>Determining Optimal Number of CREDIT Clusters</a:t>
            </a:r>
            <a:endParaRPr lang="en-CA" sz="3200">
              <a:solidFill>
                <a:schemeClr val="bg1">
                  <a:lumMod val="65000"/>
                </a:schemeClr>
              </a:solidFill>
              <a:latin typeface="Staatliches"/>
            </a:endParaRPr>
          </a:p>
        </p:txBody>
      </p:sp>
      <p:sp>
        <p:nvSpPr>
          <p:cNvPr id="3" name="Star: 5 Points 2">
            <a:extLst>
              <a:ext uri="{FF2B5EF4-FFF2-40B4-BE49-F238E27FC236}">
                <a16:creationId xmlns:a16="http://schemas.microsoft.com/office/drawing/2014/main" id="{BB5B7BD4-C49D-7177-E308-122F58362135}"/>
              </a:ext>
            </a:extLst>
          </p:cNvPr>
          <p:cNvSpPr/>
          <p:nvPr/>
        </p:nvSpPr>
        <p:spPr>
          <a:xfrm>
            <a:off x="7411232" y="4321479"/>
            <a:ext cx="271397" cy="271397"/>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425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26D362-1F0D-41F6-ADB3-AFB080502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598061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F7FFCD4B-547F-E1D8-2DE0-0273C088710C}"/>
              </a:ext>
            </a:extLst>
          </p:cNvPr>
          <p:cNvPicPr>
            <a:picLocks noGrp="1" noChangeAspect="1"/>
          </p:cNvPicPr>
          <p:nvPr>
            <p:ph idx="1"/>
          </p:nvPr>
        </p:nvPicPr>
        <p:blipFill rotWithShape="1">
          <a:blip r:embed="rId2"/>
          <a:srcRect l="5842" t="10965" r="7984" b="4093"/>
          <a:stretch/>
        </p:blipFill>
        <p:spPr>
          <a:xfrm>
            <a:off x="3653792" y="323272"/>
            <a:ext cx="8316675" cy="5403083"/>
          </a:xfrm>
        </p:spPr>
      </p:pic>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58" y="5703711"/>
            <a:ext cx="12105779"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1">
            <a:extLst>
              <a:ext uri="{FF2B5EF4-FFF2-40B4-BE49-F238E27FC236}">
                <a16:creationId xmlns:a16="http://schemas.microsoft.com/office/drawing/2014/main" id="{4E85EEA7-8C1E-3343-9D1F-946A0F3CE637}"/>
              </a:ext>
            </a:extLst>
          </p:cNvPr>
          <p:cNvSpPr>
            <a:spLocks noGrp="1"/>
          </p:cNvSpPr>
          <p:nvPr/>
        </p:nvSpPr>
        <p:spPr>
          <a:xfrm>
            <a:off x="364292" y="1121154"/>
            <a:ext cx="2942834" cy="374953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CA" b="0" i="0">
                <a:solidFill>
                  <a:schemeClr val="tx1"/>
                </a:solidFill>
                <a:effectLst/>
                <a:latin typeface="Staatliches"/>
              </a:rPr>
              <a:t>PCA Scatter Plot:</a:t>
            </a:r>
            <a:br>
              <a:rPr lang="en-CA" b="0" i="0">
                <a:effectLst/>
                <a:latin typeface="Staatliches" pitchFamily="2" charset="0"/>
              </a:rPr>
            </a:br>
            <a:r>
              <a:rPr lang="en-CA" sz="3200">
                <a:solidFill>
                  <a:schemeClr val="bg1">
                    <a:lumMod val="65000"/>
                  </a:schemeClr>
                </a:solidFill>
                <a:latin typeface="Staatliches"/>
              </a:rPr>
              <a:t>CREDIT Data Clusters</a:t>
            </a:r>
          </a:p>
        </p:txBody>
      </p:sp>
    </p:spTree>
    <p:extLst>
      <p:ext uri="{BB962C8B-B14F-4D97-AF65-F5344CB8AC3E}">
        <p14:creationId xmlns:p14="http://schemas.microsoft.com/office/powerpoint/2010/main" val="68675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26D362-1F0D-41F6-ADB3-AFB080502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598061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58" y="5703711"/>
            <a:ext cx="12105779"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2" name="Title 1">
            <a:extLst>
              <a:ext uri="{FF2B5EF4-FFF2-40B4-BE49-F238E27FC236}">
                <a16:creationId xmlns:a16="http://schemas.microsoft.com/office/drawing/2014/main" id="{E309371F-F670-B8FC-6EA9-B973E735C85A}"/>
              </a:ext>
            </a:extLst>
          </p:cNvPr>
          <p:cNvSpPr txBox="1">
            <a:spLocks/>
          </p:cNvSpPr>
          <p:nvPr/>
        </p:nvSpPr>
        <p:spPr>
          <a:xfrm>
            <a:off x="448307" y="1117246"/>
            <a:ext cx="2942834" cy="374953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CA">
                <a:solidFill>
                  <a:schemeClr val="tx1"/>
                </a:solidFill>
                <a:latin typeface="Staatliches"/>
                <a:ea typeface="+mj-lt"/>
                <a:cs typeface="+mj-lt"/>
              </a:rPr>
              <a:t>Radar Chart:</a:t>
            </a:r>
            <a:br>
              <a:rPr lang="en-CA">
                <a:latin typeface="Staatliches"/>
              </a:rPr>
            </a:br>
            <a:r>
              <a:rPr lang="en-CA" sz="3200">
                <a:solidFill>
                  <a:schemeClr val="bg1">
                    <a:lumMod val="65000"/>
                  </a:schemeClr>
                </a:solidFill>
                <a:latin typeface="Staatliches"/>
                <a:ea typeface="+mj-lt"/>
                <a:cs typeface="+mj-lt"/>
              </a:rPr>
              <a:t>CREDIT</a:t>
            </a:r>
            <a:br>
              <a:rPr lang="en-CA" sz="3200">
                <a:latin typeface="Staatliches"/>
              </a:rPr>
            </a:br>
            <a:r>
              <a:rPr lang="en-CA" sz="3200">
                <a:solidFill>
                  <a:schemeClr val="bg1">
                    <a:lumMod val="65000"/>
                  </a:schemeClr>
                </a:solidFill>
                <a:latin typeface="Staatliches"/>
                <a:ea typeface="+mj-lt"/>
                <a:cs typeface="+mj-lt"/>
              </a:rPr>
              <a:t>Clusters Attributes</a:t>
            </a:r>
            <a:endParaRPr lang="en-US">
              <a:solidFill>
                <a:schemeClr val="bg1">
                  <a:lumMod val="65000"/>
                </a:schemeClr>
              </a:solidFill>
            </a:endParaRPr>
          </a:p>
        </p:txBody>
      </p:sp>
      <p:pic>
        <p:nvPicPr>
          <p:cNvPr id="5" name="Content Placeholder 4" descr="Chart, radar chart&#10;&#10;Description automatically generated">
            <a:extLst>
              <a:ext uri="{FF2B5EF4-FFF2-40B4-BE49-F238E27FC236}">
                <a16:creationId xmlns:a16="http://schemas.microsoft.com/office/drawing/2014/main" id="{6553BE99-ACF5-6C19-0DD3-B8900BF20A43}"/>
              </a:ext>
            </a:extLst>
          </p:cNvPr>
          <p:cNvPicPr>
            <a:picLocks noChangeAspect="1"/>
          </p:cNvPicPr>
          <p:nvPr/>
        </p:nvPicPr>
        <p:blipFill rotWithShape="1">
          <a:blip r:embed="rId3"/>
          <a:srcRect l="10905" t="14441" r="97" b="4601"/>
          <a:stretch/>
        </p:blipFill>
        <p:spPr>
          <a:xfrm>
            <a:off x="3611484" y="291144"/>
            <a:ext cx="8317060" cy="5397781"/>
          </a:xfrm>
          <a:prstGeom prst="rect">
            <a:avLst/>
          </a:prstGeom>
        </p:spPr>
      </p:pic>
      <p:pic>
        <p:nvPicPr>
          <p:cNvPr id="2" name="Picture 3" descr="Table&#10;&#10;Description automatically generated">
            <a:extLst>
              <a:ext uri="{FF2B5EF4-FFF2-40B4-BE49-F238E27FC236}">
                <a16:creationId xmlns:a16="http://schemas.microsoft.com/office/drawing/2014/main" id="{F5666C27-2492-8DA0-0BE9-92E2049872E3}"/>
              </a:ext>
            </a:extLst>
          </p:cNvPr>
          <p:cNvPicPr>
            <a:picLocks noChangeAspect="1"/>
          </p:cNvPicPr>
          <p:nvPr/>
        </p:nvPicPr>
        <p:blipFill>
          <a:blip r:embed="rId4"/>
          <a:stretch>
            <a:fillRect/>
          </a:stretch>
        </p:blipFill>
        <p:spPr>
          <a:xfrm>
            <a:off x="8680316" y="4657533"/>
            <a:ext cx="3253901" cy="1044891"/>
          </a:xfrm>
          <a:prstGeom prst="rect">
            <a:avLst/>
          </a:prstGeom>
        </p:spPr>
      </p:pic>
    </p:spTree>
    <p:extLst>
      <p:ext uri="{BB962C8B-B14F-4D97-AF65-F5344CB8AC3E}">
        <p14:creationId xmlns:p14="http://schemas.microsoft.com/office/powerpoint/2010/main" val="105266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9"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grpSp>
        <p:nvGrpSpPr>
          <p:cNvPr id="67" name="Group 66">
            <a:extLst>
              <a:ext uri="{FF2B5EF4-FFF2-40B4-BE49-F238E27FC236}">
                <a16:creationId xmlns:a16="http://schemas.microsoft.com/office/drawing/2014/main" id="{A1B0DAD3-DAD3-4D41-8EF0-B03422E473FE}"/>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solidFill>
        </p:grpSpPr>
        <p:sp>
          <p:nvSpPr>
            <p:cNvPr id="68" name="Freeform 8">
              <a:extLst>
                <a:ext uri="{FF2B5EF4-FFF2-40B4-BE49-F238E27FC236}">
                  <a16:creationId xmlns:a16="http://schemas.microsoft.com/office/drawing/2014/main" id="{729F7DF5-CF56-4F67-9883-903E49BE1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10">
              <a:extLst>
                <a:ext uri="{FF2B5EF4-FFF2-40B4-BE49-F238E27FC236}">
                  <a16:creationId xmlns:a16="http://schemas.microsoft.com/office/drawing/2014/main" id="{B7E65000-B427-4CEF-B2A9-ECA83985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15">
              <a:extLst>
                <a:ext uri="{FF2B5EF4-FFF2-40B4-BE49-F238E27FC236}">
                  <a16:creationId xmlns:a16="http://schemas.microsoft.com/office/drawing/2014/main" id="{1D82BADA-E191-4C51-A377-7D1EA989D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18">
              <a:extLst>
                <a:ext uri="{FF2B5EF4-FFF2-40B4-BE49-F238E27FC236}">
                  <a16:creationId xmlns:a16="http://schemas.microsoft.com/office/drawing/2014/main" id="{C074E073-07CB-4DD6-BFC8-E9FD63D4A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 name="Freeform 19">
              <a:extLst>
                <a:ext uri="{FF2B5EF4-FFF2-40B4-BE49-F238E27FC236}">
                  <a16:creationId xmlns:a16="http://schemas.microsoft.com/office/drawing/2014/main" id="{211152B9-90BD-4804-BCC5-4B0FEEF372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 name="Freeform 20">
              <a:extLst>
                <a:ext uri="{FF2B5EF4-FFF2-40B4-BE49-F238E27FC236}">
                  <a16:creationId xmlns:a16="http://schemas.microsoft.com/office/drawing/2014/main" id="{941B26CC-1C9B-4149-9647-3A0E0C9D20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 name="Freeform 22">
              <a:extLst>
                <a:ext uri="{FF2B5EF4-FFF2-40B4-BE49-F238E27FC236}">
                  <a16:creationId xmlns:a16="http://schemas.microsoft.com/office/drawing/2014/main" id="{7576EDD8-60BD-4230-9FE5-5302F9120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23">
              <a:extLst>
                <a:ext uri="{FF2B5EF4-FFF2-40B4-BE49-F238E27FC236}">
                  <a16:creationId xmlns:a16="http://schemas.microsoft.com/office/drawing/2014/main" id="{F68478BC-1899-4718-B999-C7EE2F6F5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26">
              <a:extLst>
                <a:ext uri="{FF2B5EF4-FFF2-40B4-BE49-F238E27FC236}">
                  <a16:creationId xmlns:a16="http://schemas.microsoft.com/office/drawing/2014/main" id="{B02BAA58-19A0-4BE5-8596-7AF02A91C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27">
              <a:extLst>
                <a:ext uri="{FF2B5EF4-FFF2-40B4-BE49-F238E27FC236}">
                  <a16:creationId xmlns:a16="http://schemas.microsoft.com/office/drawing/2014/main" id="{ED0FD3ED-A6B2-480A-8B6C-36B492164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28">
              <a:extLst>
                <a:ext uri="{FF2B5EF4-FFF2-40B4-BE49-F238E27FC236}">
                  <a16:creationId xmlns:a16="http://schemas.microsoft.com/office/drawing/2014/main" id="{46C958D0-B4D1-4E20-87DA-CDF757B56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30">
              <a:extLst>
                <a:ext uri="{FF2B5EF4-FFF2-40B4-BE49-F238E27FC236}">
                  <a16:creationId xmlns:a16="http://schemas.microsoft.com/office/drawing/2014/main" id="{3E2B5B4A-13C5-4187-BF16-1B0C4EC6D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43">
              <a:extLst>
                <a:ext uri="{FF2B5EF4-FFF2-40B4-BE49-F238E27FC236}">
                  <a16:creationId xmlns:a16="http://schemas.microsoft.com/office/drawing/2014/main" id="{8B7A471E-57F9-4AC4-B3DE-6A75C2A49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51">
              <a:extLst>
                <a:ext uri="{FF2B5EF4-FFF2-40B4-BE49-F238E27FC236}">
                  <a16:creationId xmlns:a16="http://schemas.microsoft.com/office/drawing/2014/main" id="{01E6B5E8-B33D-4D70-B30A-823D65538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52">
              <a:extLst>
                <a:ext uri="{FF2B5EF4-FFF2-40B4-BE49-F238E27FC236}">
                  <a16:creationId xmlns:a16="http://schemas.microsoft.com/office/drawing/2014/main" id="{04BD65AE-3613-409E-859A-F5E47E7ED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53">
              <a:extLst>
                <a:ext uri="{FF2B5EF4-FFF2-40B4-BE49-F238E27FC236}">
                  <a16:creationId xmlns:a16="http://schemas.microsoft.com/office/drawing/2014/main" id="{6AC52B47-CF30-4905-A913-8016FD7D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54">
              <a:extLst>
                <a:ext uri="{FF2B5EF4-FFF2-40B4-BE49-F238E27FC236}">
                  <a16:creationId xmlns:a16="http://schemas.microsoft.com/office/drawing/2014/main" id="{945DD375-89B4-4594-879C-C88E3E07E4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55">
              <a:extLst>
                <a:ext uri="{FF2B5EF4-FFF2-40B4-BE49-F238E27FC236}">
                  <a16:creationId xmlns:a16="http://schemas.microsoft.com/office/drawing/2014/main" id="{4EF2ED92-CD73-4432-B715-54794B6CC8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56">
              <a:extLst>
                <a:ext uri="{FF2B5EF4-FFF2-40B4-BE49-F238E27FC236}">
                  <a16:creationId xmlns:a16="http://schemas.microsoft.com/office/drawing/2014/main" id="{4C080334-01D5-4AEE-B802-115F8FF42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7">
              <a:extLst>
                <a:ext uri="{FF2B5EF4-FFF2-40B4-BE49-F238E27FC236}">
                  <a16:creationId xmlns:a16="http://schemas.microsoft.com/office/drawing/2014/main" id="{5B2CD9BC-4DF9-4317-9F4F-168D1E48F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59">
              <a:extLst>
                <a:ext uri="{FF2B5EF4-FFF2-40B4-BE49-F238E27FC236}">
                  <a16:creationId xmlns:a16="http://schemas.microsoft.com/office/drawing/2014/main" id="{9ED340BE-C2EA-4C3D-9E5F-49D0601E2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60">
              <a:extLst>
                <a:ext uri="{FF2B5EF4-FFF2-40B4-BE49-F238E27FC236}">
                  <a16:creationId xmlns:a16="http://schemas.microsoft.com/office/drawing/2014/main" id="{F83C564A-309A-4BE2-A1B7-CB9000A40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61">
              <a:extLst>
                <a:ext uri="{FF2B5EF4-FFF2-40B4-BE49-F238E27FC236}">
                  <a16:creationId xmlns:a16="http://schemas.microsoft.com/office/drawing/2014/main" id="{6DB3A353-2237-4080-B766-F62A628B3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5">
              <a:extLst>
                <a:ext uri="{FF2B5EF4-FFF2-40B4-BE49-F238E27FC236}">
                  <a16:creationId xmlns:a16="http://schemas.microsoft.com/office/drawing/2014/main" id="{F97333D1-A657-49E4-BCD3-47476A14C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6">
              <a:extLst>
                <a:ext uri="{FF2B5EF4-FFF2-40B4-BE49-F238E27FC236}">
                  <a16:creationId xmlns:a16="http://schemas.microsoft.com/office/drawing/2014/main" id="{D848B0DC-182E-4466-BC72-7D1D16380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7">
              <a:extLst>
                <a:ext uri="{FF2B5EF4-FFF2-40B4-BE49-F238E27FC236}">
                  <a16:creationId xmlns:a16="http://schemas.microsoft.com/office/drawing/2014/main" id="{60CE5FE2-5C67-4168-A845-1851C07B7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8">
              <a:extLst>
                <a:ext uri="{FF2B5EF4-FFF2-40B4-BE49-F238E27FC236}">
                  <a16:creationId xmlns:a16="http://schemas.microsoft.com/office/drawing/2014/main" id="{FFD9F71E-ACAB-4435-8558-5C891704E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9">
              <a:extLst>
                <a:ext uri="{FF2B5EF4-FFF2-40B4-BE49-F238E27FC236}">
                  <a16:creationId xmlns:a16="http://schemas.microsoft.com/office/drawing/2014/main" id="{D8F3C4EF-CAB3-477F-9BE6-7AE0EE0861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11">
              <a:extLst>
                <a:ext uri="{FF2B5EF4-FFF2-40B4-BE49-F238E27FC236}">
                  <a16:creationId xmlns:a16="http://schemas.microsoft.com/office/drawing/2014/main" id="{99F3B109-2DD1-4023-AB8C-C4CFFBC1E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12">
              <a:extLst>
                <a:ext uri="{FF2B5EF4-FFF2-40B4-BE49-F238E27FC236}">
                  <a16:creationId xmlns:a16="http://schemas.microsoft.com/office/drawing/2014/main" id="{AEE61596-3CEF-4CF6-A4FA-2262654387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13">
              <a:extLst>
                <a:ext uri="{FF2B5EF4-FFF2-40B4-BE49-F238E27FC236}">
                  <a16:creationId xmlns:a16="http://schemas.microsoft.com/office/drawing/2014/main" id="{ACA5CDA1-D484-482B-924A-C21EFFB26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14">
              <a:extLst>
                <a:ext uri="{FF2B5EF4-FFF2-40B4-BE49-F238E27FC236}">
                  <a16:creationId xmlns:a16="http://schemas.microsoft.com/office/drawing/2014/main" id="{8BAD048C-9E22-4DAB-BB3C-8978DFC79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16">
              <a:extLst>
                <a:ext uri="{FF2B5EF4-FFF2-40B4-BE49-F238E27FC236}">
                  <a16:creationId xmlns:a16="http://schemas.microsoft.com/office/drawing/2014/main" id="{1A2637B3-8C74-4B55-872D-CFE1F1929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17">
              <a:extLst>
                <a:ext uri="{FF2B5EF4-FFF2-40B4-BE49-F238E27FC236}">
                  <a16:creationId xmlns:a16="http://schemas.microsoft.com/office/drawing/2014/main" id="{C73B0390-BD3E-4AFB-ADF3-676ECF8900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21">
              <a:extLst>
                <a:ext uri="{FF2B5EF4-FFF2-40B4-BE49-F238E27FC236}">
                  <a16:creationId xmlns:a16="http://schemas.microsoft.com/office/drawing/2014/main" id="{35236E6F-9C25-49CE-9078-306D3A5FA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25">
              <a:extLst>
                <a:ext uri="{FF2B5EF4-FFF2-40B4-BE49-F238E27FC236}">
                  <a16:creationId xmlns:a16="http://schemas.microsoft.com/office/drawing/2014/main" id="{46D4BFF5-1B3A-44D0-9720-143617E00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29">
              <a:extLst>
                <a:ext uri="{FF2B5EF4-FFF2-40B4-BE49-F238E27FC236}">
                  <a16:creationId xmlns:a16="http://schemas.microsoft.com/office/drawing/2014/main" id="{77FD726E-2EB9-4305-BEE5-7C48D51C9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31">
              <a:extLst>
                <a:ext uri="{FF2B5EF4-FFF2-40B4-BE49-F238E27FC236}">
                  <a16:creationId xmlns:a16="http://schemas.microsoft.com/office/drawing/2014/main" id="{25E6083A-3C52-4763-92A2-1B88843EF3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32">
              <a:extLst>
                <a:ext uri="{FF2B5EF4-FFF2-40B4-BE49-F238E27FC236}">
                  <a16:creationId xmlns:a16="http://schemas.microsoft.com/office/drawing/2014/main" id="{CA90BF22-94F7-4D52-8725-FDCE69CE6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33">
              <a:extLst>
                <a:ext uri="{FF2B5EF4-FFF2-40B4-BE49-F238E27FC236}">
                  <a16:creationId xmlns:a16="http://schemas.microsoft.com/office/drawing/2014/main" id="{998A2F47-3F4E-4065-86CF-B49B258FF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34">
              <a:extLst>
                <a:ext uri="{FF2B5EF4-FFF2-40B4-BE49-F238E27FC236}">
                  <a16:creationId xmlns:a16="http://schemas.microsoft.com/office/drawing/2014/main" id="{65AF8C00-7E07-4E42-A41A-08417BB0E5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35">
              <a:extLst>
                <a:ext uri="{FF2B5EF4-FFF2-40B4-BE49-F238E27FC236}">
                  <a16:creationId xmlns:a16="http://schemas.microsoft.com/office/drawing/2014/main" id="{E0C04B54-4EF5-4B04-A708-8339062DA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36">
              <a:extLst>
                <a:ext uri="{FF2B5EF4-FFF2-40B4-BE49-F238E27FC236}">
                  <a16:creationId xmlns:a16="http://schemas.microsoft.com/office/drawing/2014/main" id="{C16D1625-1345-49A9-9FAE-3600E0D116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7">
              <a:extLst>
                <a:ext uri="{FF2B5EF4-FFF2-40B4-BE49-F238E27FC236}">
                  <a16:creationId xmlns:a16="http://schemas.microsoft.com/office/drawing/2014/main" id="{B8817E5F-6964-4B89-9CD1-CD4621B6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8">
              <a:extLst>
                <a:ext uri="{FF2B5EF4-FFF2-40B4-BE49-F238E27FC236}">
                  <a16:creationId xmlns:a16="http://schemas.microsoft.com/office/drawing/2014/main" id="{952E3586-DC86-4B27-AAC4-D005819D2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39">
              <a:extLst>
                <a:ext uri="{FF2B5EF4-FFF2-40B4-BE49-F238E27FC236}">
                  <a16:creationId xmlns:a16="http://schemas.microsoft.com/office/drawing/2014/main" id="{22CB13D9-EA0B-45B8-8E8F-3AABBE9D79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40">
              <a:extLst>
                <a:ext uri="{FF2B5EF4-FFF2-40B4-BE49-F238E27FC236}">
                  <a16:creationId xmlns:a16="http://schemas.microsoft.com/office/drawing/2014/main" id="{3755BB78-63DB-4A8C-A113-795862B3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41">
              <a:extLst>
                <a:ext uri="{FF2B5EF4-FFF2-40B4-BE49-F238E27FC236}">
                  <a16:creationId xmlns:a16="http://schemas.microsoft.com/office/drawing/2014/main" id="{68D97FB6-919C-4D25-A4CE-65C0BB8B4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42">
              <a:extLst>
                <a:ext uri="{FF2B5EF4-FFF2-40B4-BE49-F238E27FC236}">
                  <a16:creationId xmlns:a16="http://schemas.microsoft.com/office/drawing/2014/main" id="{B7FB8601-BFD8-42A2-BFC8-826DA567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44">
              <a:extLst>
                <a:ext uri="{FF2B5EF4-FFF2-40B4-BE49-F238E27FC236}">
                  <a16:creationId xmlns:a16="http://schemas.microsoft.com/office/drawing/2014/main" id="{E66A3773-870D-43D8-97C8-9210A0288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45">
              <a:extLst>
                <a:ext uri="{FF2B5EF4-FFF2-40B4-BE49-F238E27FC236}">
                  <a16:creationId xmlns:a16="http://schemas.microsoft.com/office/drawing/2014/main" id="{08736EF7-6BB0-4CA8-B063-CD217FF9BF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46">
              <a:extLst>
                <a:ext uri="{FF2B5EF4-FFF2-40B4-BE49-F238E27FC236}">
                  <a16:creationId xmlns:a16="http://schemas.microsoft.com/office/drawing/2014/main" id="{57EBF709-9E0F-48A1-BCDD-F3C74F1D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7">
              <a:extLst>
                <a:ext uri="{FF2B5EF4-FFF2-40B4-BE49-F238E27FC236}">
                  <a16:creationId xmlns:a16="http://schemas.microsoft.com/office/drawing/2014/main" id="{251EC588-C357-470F-A194-F4A0C32B7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8">
              <a:extLst>
                <a:ext uri="{FF2B5EF4-FFF2-40B4-BE49-F238E27FC236}">
                  <a16:creationId xmlns:a16="http://schemas.microsoft.com/office/drawing/2014/main" id="{02592C96-1066-4F6E-9353-4FF1D5ED9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49">
              <a:extLst>
                <a:ext uri="{FF2B5EF4-FFF2-40B4-BE49-F238E27FC236}">
                  <a16:creationId xmlns:a16="http://schemas.microsoft.com/office/drawing/2014/main" id="{B5016669-96C5-4574-B536-65060BCE9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8">
              <a:extLst>
                <a:ext uri="{FF2B5EF4-FFF2-40B4-BE49-F238E27FC236}">
                  <a16:creationId xmlns:a16="http://schemas.microsoft.com/office/drawing/2014/main" id="{5C697245-37CA-4D12-9F8C-308595014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106">
              <a:extLst>
                <a:ext uri="{FF2B5EF4-FFF2-40B4-BE49-F238E27FC236}">
                  <a16:creationId xmlns:a16="http://schemas.microsoft.com/office/drawing/2014/main" id="{3776B83C-39DC-4C02-B33B-848604D0A9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26" name="Rectangle 125">
            <a:extLst>
              <a:ext uri="{FF2B5EF4-FFF2-40B4-BE49-F238E27FC236}">
                <a16:creationId xmlns:a16="http://schemas.microsoft.com/office/drawing/2014/main" id="{8B7AD46D-E72A-4FA9-A503-9BBF703CB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2813BDD8-88F1-463B-A75F-D1EC1E35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a:extLst>
              <a:ext uri="{FF2B5EF4-FFF2-40B4-BE49-F238E27FC236}">
                <a16:creationId xmlns:a16="http://schemas.microsoft.com/office/drawing/2014/main" id="{D3CE3ADF-CE7B-4DF8-AEB2-64CB8F6329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20" y="2640739"/>
            <a:ext cx="2693390" cy="1459873"/>
            <a:chOff x="-65511" y="2640739"/>
            <a:chExt cx="2693390" cy="1459873"/>
          </a:xfrm>
        </p:grpSpPr>
        <p:sp>
          <p:nvSpPr>
            <p:cNvPr id="131" name="Freeform 54">
              <a:extLst>
                <a:ext uri="{FF2B5EF4-FFF2-40B4-BE49-F238E27FC236}">
                  <a16:creationId xmlns:a16="http://schemas.microsoft.com/office/drawing/2014/main" id="{234D9984-F194-474C-9FD8-C68AB45FF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6652" y="300029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6">
              <a:extLst>
                <a:ext uri="{FF2B5EF4-FFF2-40B4-BE49-F238E27FC236}">
                  <a16:creationId xmlns:a16="http://schemas.microsoft.com/office/drawing/2014/main" id="{3D2D649E-9006-41BC-8E10-7920A41881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894" y="302524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
              <a:extLst>
                <a:ext uri="{FF2B5EF4-FFF2-40B4-BE49-F238E27FC236}">
                  <a16:creationId xmlns:a16="http://schemas.microsoft.com/office/drawing/2014/main" id="{B2B7DE6B-F5C5-42B5-A9D9-6820A12619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9563" y="30216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9">
              <a:extLst>
                <a:ext uri="{FF2B5EF4-FFF2-40B4-BE49-F238E27FC236}">
                  <a16:creationId xmlns:a16="http://schemas.microsoft.com/office/drawing/2014/main" id="{74B0A415-24CC-4B02-B616-6CD8CAFEFC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964" y="3018425"/>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1">
              <a:extLst>
                <a:ext uri="{FF2B5EF4-FFF2-40B4-BE49-F238E27FC236}">
                  <a16:creationId xmlns:a16="http://schemas.microsoft.com/office/drawing/2014/main" id="{857F0A25-22AE-4C54-A6C1-9C8D0284A8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9000" y="3039643"/>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2">
              <a:extLst>
                <a:ext uri="{FF2B5EF4-FFF2-40B4-BE49-F238E27FC236}">
                  <a16:creationId xmlns:a16="http://schemas.microsoft.com/office/drawing/2014/main" id="{78898232-973C-4A10-9275-2A52B9973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599" y="3422106"/>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6">
              <a:extLst>
                <a:ext uri="{FF2B5EF4-FFF2-40B4-BE49-F238E27FC236}">
                  <a16:creationId xmlns:a16="http://schemas.microsoft.com/office/drawing/2014/main" id="{14B9A1E6-8880-4513-9F3E-78E63E6253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511" y="2995304"/>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7">
              <a:extLst>
                <a:ext uri="{FF2B5EF4-FFF2-40B4-BE49-F238E27FC236}">
                  <a16:creationId xmlns:a16="http://schemas.microsoft.com/office/drawing/2014/main" id="{4B59A861-A569-4554-9D33-F0A32A6C16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55254" y="3039644"/>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21">
              <a:extLst>
                <a:ext uri="{FF2B5EF4-FFF2-40B4-BE49-F238E27FC236}">
                  <a16:creationId xmlns:a16="http://schemas.microsoft.com/office/drawing/2014/main" id="{1AD81A3E-B18B-43A9-BE25-34390E499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7129" y="2999623"/>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25">
              <a:extLst>
                <a:ext uri="{FF2B5EF4-FFF2-40B4-BE49-F238E27FC236}">
                  <a16:creationId xmlns:a16="http://schemas.microsoft.com/office/drawing/2014/main" id="{3A4EA4B9-2B68-4993-B3D0-A8FB52DA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53301" y="3040294"/>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29">
              <a:extLst>
                <a:ext uri="{FF2B5EF4-FFF2-40B4-BE49-F238E27FC236}">
                  <a16:creationId xmlns:a16="http://schemas.microsoft.com/office/drawing/2014/main" id="{8688FA8E-D461-4BB3-AF4C-E7B307B5C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60401" y="3009551"/>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31">
              <a:extLst>
                <a:ext uri="{FF2B5EF4-FFF2-40B4-BE49-F238E27FC236}">
                  <a16:creationId xmlns:a16="http://schemas.microsoft.com/office/drawing/2014/main" id="{6A897C6D-3023-4AD4-BA58-DC5FA637F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8489" y="300102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33">
              <a:extLst>
                <a:ext uri="{FF2B5EF4-FFF2-40B4-BE49-F238E27FC236}">
                  <a16:creationId xmlns:a16="http://schemas.microsoft.com/office/drawing/2014/main" id="{0A224C70-F6B0-46FD-892B-E2F0354E7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0024" y="3354376"/>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34">
              <a:extLst>
                <a:ext uri="{FF2B5EF4-FFF2-40B4-BE49-F238E27FC236}">
                  <a16:creationId xmlns:a16="http://schemas.microsoft.com/office/drawing/2014/main" id="{59C15C2A-290E-4B5E-AC06-36020C4B8C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3101" y="3354377"/>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35">
              <a:extLst>
                <a:ext uri="{FF2B5EF4-FFF2-40B4-BE49-F238E27FC236}">
                  <a16:creationId xmlns:a16="http://schemas.microsoft.com/office/drawing/2014/main" id="{C888C6F6-6C76-45EC-A6CF-FE9217D6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3338" y="336009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36">
              <a:extLst>
                <a:ext uri="{FF2B5EF4-FFF2-40B4-BE49-F238E27FC236}">
                  <a16:creationId xmlns:a16="http://schemas.microsoft.com/office/drawing/2014/main" id="{31B79B36-2C8D-4CE0-AEAB-99110F085F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29500" y="337233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38">
              <a:extLst>
                <a:ext uri="{FF2B5EF4-FFF2-40B4-BE49-F238E27FC236}">
                  <a16:creationId xmlns:a16="http://schemas.microsoft.com/office/drawing/2014/main" id="{1AD6CC94-42DA-40AC-BD4D-EF49CB08E0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4823" y="3378042"/>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39">
              <a:extLst>
                <a:ext uri="{FF2B5EF4-FFF2-40B4-BE49-F238E27FC236}">
                  <a16:creationId xmlns:a16="http://schemas.microsoft.com/office/drawing/2014/main" id="{FF26C35B-C843-45FC-A4FA-D16B597AB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2" y="3378041"/>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41">
              <a:extLst>
                <a:ext uri="{FF2B5EF4-FFF2-40B4-BE49-F238E27FC236}">
                  <a16:creationId xmlns:a16="http://schemas.microsoft.com/office/drawing/2014/main" id="{6E7FB35B-308C-401A-ABAB-ECD71E809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49268" y="338457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42">
              <a:extLst>
                <a:ext uri="{FF2B5EF4-FFF2-40B4-BE49-F238E27FC236}">
                  <a16:creationId xmlns:a16="http://schemas.microsoft.com/office/drawing/2014/main" id="{FCF0A251-F427-4F99-9917-E6AB6FD62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6668" y="3387018"/>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44">
              <a:extLst>
                <a:ext uri="{FF2B5EF4-FFF2-40B4-BE49-F238E27FC236}">
                  <a16:creationId xmlns:a16="http://schemas.microsoft.com/office/drawing/2014/main" id="{19EB4AF5-729F-4519-ACA6-2D4ECA65F1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3068" y="334887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45">
              <a:extLst>
                <a:ext uri="{FF2B5EF4-FFF2-40B4-BE49-F238E27FC236}">
                  <a16:creationId xmlns:a16="http://schemas.microsoft.com/office/drawing/2014/main" id="{21CE97BE-F05E-4DCA-A425-75AEA2710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9478" y="340252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47">
              <a:extLst>
                <a:ext uri="{FF2B5EF4-FFF2-40B4-BE49-F238E27FC236}">
                  <a16:creationId xmlns:a16="http://schemas.microsoft.com/office/drawing/2014/main" id="{41A57ED1-04BE-4CEF-B525-8D61DAD56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 y="367260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49">
              <a:extLst>
                <a:ext uri="{FF2B5EF4-FFF2-40B4-BE49-F238E27FC236}">
                  <a16:creationId xmlns:a16="http://schemas.microsoft.com/office/drawing/2014/main" id="{268E7CBA-E176-4B5B-A34C-023BA6A5F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88534" y="342047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63">
              <a:extLst>
                <a:ext uri="{FF2B5EF4-FFF2-40B4-BE49-F238E27FC236}">
                  <a16:creationId xmlns:a16="http://schemas.microsoft.com/office/drawing/2014/main" id="{233B43AB-B404-4FA7-8284-5C44327D61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21" y="363343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65">
              <a:extLst>
                <a:ext uri="{FF2B5EF4-FFF2-40B4-BE49-F238E27FC236}">
                  <a16:creationId xmlns:a16="http://schemas.microsoft.com/office/drawing/2014/main" id="{74ED28FC-0786-4A21-8C6F-1B17579DB9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749" y="401094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66">
              <a:extLst>
                <a:ext uri="{FF2B5EF4-FFF2-40B4-BE49-F238E27FC236}">
                  <a16:creationId xmlns:a16="http://schemas.microsoft.com/office/drawing/2014/main" id="{D30D34FF-8C29-4615-8FEA-B91F26F4FA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3800" y="36783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67">
              <a:extLst>
                <a:ext uri="{FF2B5EF4-FFF2-40B4-BE49-F238E27FC236}">
                  <a16:creationId xmlns:a16="http://schemas.microsoft.com/office/drawing/2014/main" id="{E144876D-55C0-4833-BABE-1B857FDC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9794" y="36815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9">
              <a:extLst>
                <a:ext uri="{FF2B5EF4-FFF2-40B4-BE49-F238E27FC236}">
                  <a16:creationId xmlns:a16="http://schemas.microsoft.com/office/drawing/2014/main" id="{4BDFCA40-C410-44C2-9BD6-0890CB0A0A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99399" y="36848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0">
              <a:extLst>
                <a:ext uri="{FF2B5EF4-FFF2-40B4-BE49-F238E27FC236}">
                  <a16:creationId xmlns:a16="http://schemas.microsoft.com/office/drawing/2014/main" id="{230FFBCE-4FEE-48BE-9538-5F5DFF94C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79836" y="374523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1">
              <a:extLst>
                <a:ext uri="{FF2B5EF4-FFF2-40B4-BE49-F238E27FC236}">
                  <a16:creationId xmlns:a16="http://schemas.microsoft.com/office/drawing/2014/main" id="{8C1D110E-7B89-4D98-8547-5FB133BAAC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786" y="36905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72">
              <a:extLst>
                <a:ext uri="{FF2B5EF4-FFF2-40B4-BE49-F238E27FC236}">
                  <a16:creationId xmlns:a16="http://schemas.microsoft.com/office/drawing/2014/main" id="{232C3B0B-3392-4B93-9D83-379B6A396A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7927" y="36938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73">
              <a:extLst>
                <a:ext uri="{FF2B5EF4-FFF2-40B4-BE49-F238E27FC236}">
                  <a16:creationId xmlns:a16="http://schemas.microsoft.com/office/drawing/2014/main" id="{88BB8E65-5A6E-4B88-B653-B9CC3B94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9902" y="36970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74">
              <a:extLst>
                <a:ext uri="{FF2B5EF4-FFF2-40B4-BE49-F238E27FC236}">
                  <a16:creationId xmlns:a16="http://schemas.microsoft.com/office/drawing/2014/main" id="{4821890D-31F5-4098-9B45-0A1430C88A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40571" y="370280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5">
              <a:extLst>
                <a:ext uri="{FF2B5EF4-FFF2-40B4-BE49-F238E27FC236}">
                  <a16:creationId xmlns:a16="http://schemas.microsoft.com/office/drawing/2014/main" id="{7B0B4C14-D844-4EA6-99D6-19E1FB3580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80111" y="373299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8">
              <a:extLst>
                <a:ext uri="{FF2B5EF4-FFF2-40B4-BE49-F238E27FC236}">
                  <a16:creationId xmlns:a16="http://schemas.microsoft.com/office/drawing/2014/main" id="{8E88F6F3-751C-4EDF-A69E-1B33A1C82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64973" y="37509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94">
              <a:extLst>
                <a:ext uri="{FF2B5EF4-FFF2-40B4-BE49-F238E27FC236}">
                  <a16:creationId xmlns:a16="http://schemas.microsoft.com/office/drawing/2014/main" id="{8BAF1202-A88A-4B65-9531-D708992F7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10506" y="3954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97">
              <a:extLst>
                <a:ext uri="{FF2B5EF4-FFF2-40B4-BE49-F238E27FC236}">
                  <a16:creationId xmlns:a16="http://schemas.microsoft.com/office/drawing/2014/main" id="{41A59003-9DC4-4890-A9BE-82CCAB97D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0572" y="39655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98">
              <a:extLst>
                <a:ext uri="{FF2B5EF4-FFF2-40B4-BE49-F238E27FC236}">
                  <a16:creationId xmlns:a16="http://schemas.microsoft.com/office/drawing/2014/main" id="{989DF6E5-B3C9-425F-99CA-81C2D74C1A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2164" y="39655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99">
              <a:extLst>
                <a:ext uri="{FF2B5EF4-FFF2-40B4-BE49-F238E27FC236}">
                  <a16:creationId xmlns:a16="http://schemas.microsoft.com/office/drawing/2014/main" id="{8E34FCE1-E4AB-4024-8641-3F1A097202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349" y="3965559"/>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1">
              <a:extLst>
                <a:ext uri="{FF2B5EF4-FFF2-40B4-BE49-F238E27FC236}">
                  <a16:creationId xmlns:a16="http://schemas.microsoft.com/office/drawing/2014/main" id="{01AFDDF1-8D6D-4AC0-8BEF-32F805D2B3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4910" y="39720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2">
              <a:extLst>
                <a:ext uri="{FF2B5EF4-FFF2-40B4-BE49-F238E27FC236}">
                  <a16:creationId xmlns:a16="http://schemas.microsoft.com/office/drawing/2014/main" id="{6D4170D8-6D57-4FE0-9668-F8A55D367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12688" y="39753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03">
              <a:extLst>
                <a:ext uri="{FF2B5EF4-FFF2-40B4-BE49-F238E27FC236}">
                  <a16:creationId xmlns:a16="http://schemas.microsoft.com/office/drawing/2014/main" id="{D27F0973-FA6A-4121-9CDC-BC4B282E06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74995" y="398106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13">
              <a:extLst>
                <a:ext uri="{FF2B5EF4-FFF2-40B4-BE49-F238E27FC236}">
                  <a16:creationId xmlns:a16="http://schemas.microsoft.com/office/drawing/2014/main" id="{3520ADCA-C047-45A3-A9FC-652B3DB7BE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482" y="40267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15">
              <a:extLst>
                <a:ext uri="{FF2B5EF4-FFF2-40B4-BE49-F238E27FC236}">
                  <a16:creationId xmlns:a16="http://schemas.microsoft.com/office/drawing/2014/main" id="{F6F5A9C4-18F4-4B3A-B454-B0702D519C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790" y="40324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7">
              <a:extLst>
                <a:ext uri="{FF2B5EF4-FFF2-40B4-BE49-F238E27FC236}">
                  <a16:creationId xmlns:a16="http://schemas.microsoft.com/office/drawing/2014/main" id="{CABEE4F6-1B82-4146-9C1F-F8A712164F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37027" y="40447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19">
              <a:extLst>
                <a:ext uri="{FF2B5EF4-FFF2-40B4-BE49-F238E27FC236}">
                  <a16:creationId xmlns:a16="http://schemas.microsoft.com/office/drawing/2014/main" id="{86F52E18-09F6-44F8-BD90-35E5C1B32A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69450" y="394964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05">
              <a:extLst>
                <a:ext uri="{FF2B5EF4-FFF2-40B4-BE49-F238E27FC236}">
                  <a16:creationId xmlns:a16="http://schemas.microsoft.com/office/drawing/2014/main" id="{7FEB04FC-FC18-4EF5-8129-6ED9A8DCA7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21832" y="2709558"/>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06">
              <a:extLst>
                <a:ext uri="{FF2B5EF4-FFF2-40B4-BE49-F238E27FC236}">
                  <a16:creationId xmlns:a16="http://schemas.microsoft.com/office/drawing/2014/main" id="{2882D243-849A-44C8-9229-8C2F8AB3DA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215773" y="269405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07">
              <a:extLst>
                <a:ext uri="{FF2B5EF4-FFF2-40B4-BE49-F238E27FC236}">
                  <a16:creationId xmlns:a16="http://schemas.microsoft.com/office/drawing/2014/main" id="{8A7EF5B8-81CA-4B87-BDF6-9B11DCA48D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33828" y="2697318"/>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08">
              <a:extLst>
                <a:ext uri="{FF2B5EF4-FFF2-40B4-BE49-F238E27FC236}">
                  <a16:creationId xmlns:a16="http://schemas.microsoft.com/office/drawing/2014/main" id="{46C9A6CE-FA4C-4943-8F9C-FBB26D5B24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697806" y="264754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09">
              <a:extLst>
                <a:ext uri="{FF2B5EF4-FFF2-40B4-BE49-F238E27FC236}">
                  <a16:creationId xmlns:a16="http://schemas.microsoft.com/office/drawing/2014/main" id="{558596F9-ED2F-4DC6-B22A-E2C66EBFF7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3207" y="271082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10">
              <a:extLst>
                <a:ext uri="{FF2B5EF4-FFF2-40B4-BE49-F238E27FC236}">
                  <a16:creationId xmlns:a16="http://schemas.microsoft.com/office/drawing/2014/main" id="{0A796E91-DB9C-4A85-AC50-52B7244618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500271" y="27018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11">
              <a:extLst>
                <a:ext uri="{FF2B5EF4-FFF2-40B4-BE49-F238E27FC236}">
                  <a16:creationId xmlns:a16="http://schemas.microsoft.com/office/drawing/2014/main" id="{BDDE8582-BCCB-4067-A898-40B7AF287F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446706" y="264073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12">
              <a:extLst>
                <a:ext uri="{FF2B5EF4-FFF2-40B4-BE49-F238E27FC236}">
                  <a16:creationId xmlns:a16="http://schemas.microsoft.com/office/drawing/2014/main" id="{2CB91EAD-CEDA-4142-A6CA-7771481AA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10933" y="268181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91">
              <a:extLst>
                <a:ext uri="{FF2B5EF4-FFF2-40B4-BE49-F238E27FC236}">
                  <a16:creationId xmlns:a16="http://schemas.microsoft.com/office/drawing/2014/main" id="{66863EF9-28A8-44EC-AE49-242D560F10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6482" y="268301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92">
              <a:extLst>
                <a:ext uri="{FF2B5EF4-FFF2-40B4-BE49-F238E27FC236}">
                  <a16:creationId xmlns:a16="http://schemas.microsoft.com/office/drawing/2014/main" id="{82C2E02B-90DD-4C32-80EB-220355FD8C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10134" y="266252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95">
              <a:extLst>
                <a:ext uri="{FF2B5EF4-FFF2-40B4-BE49-F238E27FC236}">
                  <a16:creationId xmlns:a16="http://schemas.microsoft.com/office/drawing/2014/main" id="{18D22113-ACE7-4ED3-930A-BE0C59688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6596" y="307175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04">
              <a:extLst>
                <a:ext uri="{FF2B5EF4-FFF2-40B4-BE49-F238E27FC236}">
                  <a16:creationId xmlns:a16="http://schemas.microsoft.com/office/drawing/2014/main" id="{9FF51708-472E-4524-835A-8BBAB99FD8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50155" y="269598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91" name="Group 190">
            <a:extLst>
              <a:ext uri="{FF2B5EF4-FFF2-40B4-BE49-F238E27FC236}">
                <a16:creationId xmlns:a16="http://schemas.microsoft.com/office/drawing/2014/main" id="{84C90B19-086C-49B0-9CE7-EEF7B17A17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12043" y="2644569"/>
            <a:ext cx="2581224" cy="1380932"/>
            <a:chOff x="9645734" y="2644569"/>
            <a:chExt cx="2581224" cy="1380932"/>
          </a:xfrm>
        </p:grpSpPr>
        <p:sp>
          <p:nvSpPr>
            <p:cNvPr id="192" name="Freeform 15">
              <a:extLst>
                <a:ext uri="{FF2B5EF4-FFF2-40B4-BE49-F238E27FC236}">
                  <a16:creationId xmlns:a16="http://schemas.microsoft.com/office/drawing/2014/main" id="{D386663F-A31D-4E93-90A4-9E96CFA80E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431" y="298328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8">
              <a:extLst>
                <a:ext uri="{FF2B5EF4-FFF2-40B4-BE49-F238E27FC236}">
                  <a16:creationId xmlns:a16="http://schemas.microsoft.com/office/drawing/2014/main" id="{EEF751A7-3935-45E9-855F-D70447C41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45734" y="296859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9">
              <a:extLst>
                <a:ext uri="{FF2B5EF4-FFF2-40B4-BE49-F238E27FC236}">
                  <a16:creationId xmlns:a16="http://schemas.microsoft.com/office/drawing/2014/main" id="{573D60F7-85E4-4B4C-BE3D-6482D6891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92476" y="2963228"/>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20">
              <a:extLst>
                <a:ext uri="{FF2B5EF4-FFF2-40B4-BE49-F238E27FC236}">
                  <a16:creationId xmlns:a16="http://schemas.microsoft.com/office/drawing/2014/main" id="{8DA04761-E234-4426-BB80-A16114910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92750" y="297220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22">
              <a:extLst>
                <a:ext uri="{FF2B5EF4-FFF2-40B4-BE49-F238E27FC236}">
                  <a16:creationId xmlns:a16="http://schemas.microsoft.com/office/drawing/2014/main" id="{63309113-ADC7-4B22-BE96-8A735C37B5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6808" y="3007761"/>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23">
              <a:extLst>
                <a:ext uri="{FF2B5EF4-FFF2-40B4-BE49-F238E27FC236}">
                  <a16:creationId xmlns:a16="http://schemas.microsoft.com/office/drawing/2014/main" id="{C6AA2460-B386-4710-9943-F957B4028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03242" y="3011025"/>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26">
              <a:extLst>
                <a:ext uri="{FF2B5EF4-FFF2-40B4-BE49-F238E27FC236}">
                  <a16:creationId xmlns:a16="http://schemas.microsoft.com/office/drawing/2014/main" id="{4C0D77C7-5864-439D-94B8-4CE82FF28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2497" y="2972818"/>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27">
              <a:extLst>
                <a:ext uri="{FF2B5EF4-FFF2-40B4-BE49-F238E27FC236}">
                  <a16:creationId xmlns:a16="http://schemas.microsoft.com/office/drawing/2014/main" id="{2DADB7CD-640D-42A2-9B13-6318F05F36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37259" y="300239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28">
              <a:extLst>
                <a:ext uri="{FF2B5EF4-FFF2-40B4-BE49-F238E27FC236}">
                  <a16:creationId xmlns:a16="http://schemas.microsoft.com/office/drawing/2014/main" id="{84F502C2-997F-4462-83BB-B0B4959C0B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04199" y="302932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30">
              <a:extLst>
                <a:ext uri="{FF2B5EF4-FFF2-40B4-BE49-F238E27FC236}">
                  <a16:creationId xmlns:a16="http://schemas.microsoft.com/office/drawing/2014/main" id="{C6730C2A-0F13-4A85-82D9-EE0D397DC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69090" y="3071411"/>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43">
              <a:extLst>
                <a:ext uri="{FF2B5EF4-FFF2-40B4-BE49-F238E27FC236}">
                  <a16:creationId xmlns:a16="http://schemas.microsoft.com/office/drawing/2014/main" id="{B3BD4C90-9991-441F-9365-A9294483E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2358" y="330001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51">
              <a:extLst>
                <a:ext uri="{FF2B5EF4-FFF2-40B4-BE49-F238E27FC236}">
                  <a16:creationId xmlns:a16="http://schemas.microsoft.com/office/drawing/2014/main" id="{3CB171CE-677B-4EE5-B726-47C2742549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87565" y="3374622"/>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52">
              <a:extLst>
                <a:ext uri="{FF2B5EF4-FFF2-40B4-BE49-F238E27FC236}">
                  <a16:creationId xmlns:a16="http://schemas.microsoft.com/office/drawing/2014/main" id="{4243DBEC-F451-4BAC-A98F-4EBF0C1921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78835" y="327372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53">
              <a:extLst>
                <a:ext uri="{FF2B5EF4-FFF2-40B4-BE49-F238E27FC236}">
                  <a16:creationId xmlns:a16="http://schemas.microsoft.com/office/drawing/2014/main" id="{4E9D873D-7291-4C1F-94CD-715ADB270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01219" y="33051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55">
              <a:extLst>
                <a:ext uri="{FF2B5EF4-FFF2-40B4-BE49-F238E27FC236}">
                  <a16:creationId xmlns:a16="http://schemas.microsoft.com/office/drawing/2014/main" id="{022ECE44-200E-4058-99CF-1A9D8F8E3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46682" y="330840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56">
              <a:extLst>
                <a:ext uri="{FF2B5EF4-FFF2-40B4-BE49-F238E27FC236}">
                  <a16:creationId xmlns:a16="http://schemas.microsoft.com/office/drawing/2014/main" id="{4897A97F-5890-4C28-B2B1-9C4C5885B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319" y="331901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57">
              <a:extLst>
                <a:ext uri="{FF2B5EF4-FFF2-40B4-BE49-F238E27FC236}">
                  <a16:creationId xmlns:a16="http://schemas.microsoft.com/office/drawing/2014/main" id="{03A40F4E-620E-4A37-AE09-BEC49F65B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1743" y="332607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0">
              <a:extLst>
                <a:ext uri="{FF2B5EF4-FFF2-40B4-BE49-F238E27FC236}">
                  <a16:creationId xmlns:a16="http://schemas.microsoft.com/office/drawing/2014/main" id="{EB710607-2FCD-4801-A601-2BB74E82E9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86221" y="334757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61">
              <a:extLst>
                <a:ext uri="{FF2B5EF4-FFF2-40B4-BE49-F238E27FC236}">
                  <a16:creationId xmlns:a16="http://schemas.microsoft.com/office/drawing/2014/main" id="{78565A30-A299-44B0-A369-F546B9CA0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32575" y="336308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78">
              <a:extLst>
                <a:ext uri="{FF2B5EF4-FFF2-40B4-BE49-F238E27FC236}">
                  <a16:creationId xmlns:a16="http://schemas.microsoft.com/office/drawing/2014/main" id="{6A2BC99F-457E-41E9-B1B1-1EE99E6965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32099" y="362312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79">
              <a:extLst>
                <a:ext uri="{FF2B5EF4-FFF2-40B4-BE49-F238E27FC236}">
                  <a16:creationId xmlns:a16="http://schemas.microsoft.com/office/drawing/2014/main" id="{1ED9AAAB-57D5-418F-9C8F-6672991335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2251" y="362557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80">
              <a:extLst>
                <a:ext uri="{FF2B5EF4-FFF2-40B4-BE49-F238E27FC236}">
                  <a16:creationId xmlns:a16="http://schemas.microsoft.com/office/drawing/2014/main" id="{27B0F7FF-9FDA-4832-AA28-7A49B38E7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07970" y="363210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81">
              <a:extLst>
                <a:ext uri="{FF2B5EF4-FFF2-40B4-BE49-F238E27FC236}">
                  <a16:creationId xmlns:a16="http://schemas.microsoft.com/office/drawing/2014/main" id="{D74EF1D3-B2D1-4F14-8F50-46AEED7D7A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25289" y="36288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82">
              <a:extLst>
                <a:ext uri="{FF2B5EF4-FFF2-40B4-BE49-F238E27FC236}">
                  <a16:creationId xmlns:a16="http://schemas.microsoft.com/office/drawing/2014/main" id="{91A8FE10-BA63-4F35-A987-DDD01DEC5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8431" y="36378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83">
              <a:extLst>
                <a:ext uri="{FF2B5EF4-FFF2-40B4-BE49-F238E27FC236}">
                  <a16:creationId xmlns:a16="http://schemas.microsoft.com/office/drawing/2014/main" id="{478CA902-2280-4691-8C7F-85968E58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6379" y="36198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84">
              <a:extLst>
                <a:ext uri="{FF2B5EF4-FFF2-40B4-BE49-F238E27FC236}">
                  <a16:creationId xmlns:a16="http://schemas.microsoft.com/office/drawing/2014/main" id="{ABDFD47C-2B98-4399-807E-C7DF49FE63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1968" y="364352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89">
              <a:extLst>
                <a:ext uri="{FF2B5EF4-FFF2-40B4-BE49-F238E27FC236}">
                  <a16:creationId xmlns:a16="http://schemas.microsoft.com/office/drawing/2014/main" id="{B18CDAC6-82CF-48B6-A5F4-EA26D1BAA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80023" y="3674532"/>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90">
              <a:extLst>
                <a:ext uri="{FF2B5EF4-FFF2-40B4-BE49-F238E27FC236}">
                  <a16:creationId xmlns:a16="http://schemas.microsoft.com/office/drawing/2014/main" id="{EABFE3E0-B345-41E9-B283-F7FDE9C8CE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6926" y="37047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5">
              <a:extLst>
                <a:ext uri="{FF2B5EF4-FFF2-40B4-BE49-F238E27FC236}">
                  <a16:creationId xmlns:a16="http://schemas.microsoft.com/office/drawing/2014/main" id="{A3A0DB29-268E-4869-B1F8-0244F82C68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1850" y="391211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6">
              <a:extLst>
                <a:ext uri="{FF2B5EF4-FFF2-40B4-BE49-F238E27FC236}">
                  <a16:creationId xmlns:a16="http://schemas.microsoft.com/office/drawing/2014/main" id="{8B58D29C-03B2-4CF6-B843-6D6FE2F18C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7784" y="3891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07">
              <a:extLst>
                <a:ext uri="{FF2B5EF4-FFF2-40B4-BE49-F238E27FC236}">
                  <a16:creationId xmlns:a16="http://schemas.microsoft.com/office/drawing/2014/main" id="{9B613FDE-C6E1-41D6-9EDA-0C8CEAE8D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5589" y="3936308"/>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08">
              <a:extLst>
                <a:ext uri="{FF2B5EF4-FFF2-40B4-BE49-F238E27FC236}">
                  <a16:creationId xmlns:a16="http://schemas.microsoft.com/office/drawing/2014/main" id="{AFBAEA89-62A9-400B-A466-1EE8194C45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47267" y="393492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09">
              <a:extLst>
                <a:ext uri="{FF2B5EF4-FFF2-40B4-BE49-F238E27FC236}">
                  <a16:creationId xmlns:a16="http://schemas.microsoft.com/office/drawing/2014/main" id="{83568151-E0F8-4222-9CEC-EB2079F15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13086" y="39071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0">
              <a:extLst>
                <a:ext uri="{FF2B5EF4-FFF2-40B4-BE49-F238E27FC236}">
                  <a16:creationId xmlns:a16="http://schemas.microsoft.com/office/drawing/2014/main" id="{47D022F3-A9E3-4A5E-89D5-D0F715569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82062" y="390884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1">
              <a:extLst>
                <a:ext uri="{FF2B5EF4-FFF2-40B4-BE49-F238E27FC236}">
                  <a16:creationId xmlns:a16="http://schemas.microsoft.com/office/drawing/2014/main" id="{E80ABF6C-8B84-4FDD-B468-69EBC0DF1F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4325" y="39193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2">
              <a:extLst>
                <a:ext uri="{FF2B5EF4-FFF2-40B4-BE49-F238E27FC236}">
                  <a16:creationId xmlns:a16="http://schemas.microsoft.com/office/drawing/2014/main" id="{A63CF3ED-FA07-491D-96A3-570EBE3D8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39462" y="391934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7">
              <a:extLst>
                <a:ext uri="{FF2B5EF4-FFF2-40B4-BE49-F238E27FC236}">
                  <a16:creationId xmlns:a16="http://schemas.microsoft.com/office/drawing/2014/main" id="{811F8E6F-D291-4B7B-B7BF-550B2E0025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68711" y="3000473"/>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40">
              <a:extLst>
                <a:ext uri="{FF2B5EF4-FFF2-40B4-BE49-F238E27FC236}">
                  <a16:creationId xmlns:a16="http://schemas.microsoft.com/office/drawing/2014/main" id="{3EC1E4BC-EE19-4EFA-A0CB-F463DEC714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5783" y="334320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46">
              <a:extLst>
                <a:ext uri="{FF2B5EF4-FFF2-40B4-BE49-F238E27FC236}">
                  <a16:creationId xmlns:a16="http://schemas.microsoft.com/office/drawing/2014/main" id="{76FFB2EA-7A93-40A0-8EA9-50EC44B5D3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05552" y="338074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64">
              <a:extLst>
                <a:ext uri="{FF2B5EF4-FFF2-40B4-BE49-F238E27FC236}">
                  <a16:creationId xmlns:a16="http://schemas.microsoft.com/office/drawing/2014/main" id="{17A60978-99CE-43C4-A85A-488039171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11285" y="36693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75">
              <a:extLst>
                <a:ext uri="{FF2B5EF4-FFF2-40B4-BE49-F238E27FC236}">
                  <a16:creationId xmlns:a16="http://schemas.microsoft.com/office/drawing/2014/main" id="{E9FF172D-4BA6-4E22-A7E2-12963E775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64931" y="36334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91">
              <a:extLst>
                <a:ext uri="{FF2B5EF4-FFF2-40B4-BE49-F238E27FC236}">
                  <a16:creationId xmlns:a16="http://schemas.microsoft.com/office/drawing/2014/main" id="{F9030161-25F7-4037-B934-C8968DC6A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93025" y="39181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92">
              <a:extLst>
                <a:ext uri="{FF2B5EF4-FFF2-40B4-BE49-F238E27FC236}">
                  <a16:creationId xmlns:a16="http://schemas.microsoft.com/office/drawing/2014/main" id="{4BEA4B47-CB5A-4909-AA74-9C7A005DBE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8979" y="391741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04">
              <a:extLst>
                <a:ext uri="{FF2B5EF4-FFF2-40B4-BE49-F238E27FC236}">
                  <a16:creationId xmlns:a16="http://schemas.microsoft.com/office/drawing/2014/main" id="{7FAAD014-C0FA-424B-80A5-9E06587656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11011" y="39810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94">
              <a:extLst>
                <a:ext uri="{FF2B5EF4-FFF2-40B4-BE49-F238E27FC236}">
                  <a16:creationId xmlns:a16="http://schemas.microsoft.com/office/drawing/2014/main" id="{ADEAE038-F8B8-4E63-8EF3-B8C9F352B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712617" y="270151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97">
              <a:extLst>
                <a:ext uri="{FF2B5EF4-FFF2-40B4-BE49-F238E27FC236}">
                  <a16:creationId xmlns:a16="http://schemas.microsoft.com/office/drawing/2014/main" id="{EE27DFAF-D3C6-45F4-82BD-40694B9350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267156" y="264877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98">
              <a:extLst>
                <a:ext uri="{FF2B5EF4-FFF2-40B4-BE49-F238E27FC236}">
                  <a16:creationId xmlns:a16="http://schemas.microsoft.com/office/drawing/2014/main" id="{8487C53E-4660-4917-B3D0-431F1C9D8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838946" y="2731564"/>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99">
              <a:extLst>
                <a:ext uri="{FF2B5EF4-FFF2-40B4-BE49-F238E27FC236}">
                  <a16:creationId xmlns:a16="http://schemas.microsoft.com/office/drawing/2014/main" id="{5F2131A8-F666-4178-82AA-C9B0A49A7E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508543" y="2648772"/>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00">
              <a:extLst>
                <a:ext uri="{FF2B5EF4-FFF2-40B4-BE49-F238E27FC236}">
                  <a16:creationId xmlns:a16="http://schemas.microsoft.com/office/drawing/2014/main" id="{A86F73EE-D17F-4FD3-A7C4-D242F54B3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089660" y="2691453"/>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01">
              <a:extLst>
                <a:ext uri="{FF2B5EF4-FFF2-40B4-BE49-F238E27FC236}">
                  <a16:creationId xmlns:a16="http://schemas.microsoft.com/office/drawing/2014/main" id="{C73F7B73-6085-426A-8F4B-77EC4855F2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954159" y="2682227"/>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02">
              <a:extLst>
                <a:ext uri="{FF2B5EF4-FFF2-40B4-BE49-F238E27FC236}">
                  <a16:creationId xmlns:a16="http://schemas.microsoft.com/office/drawing/2014/main" id="{9EA8B1B7-09BF-4A83-95D7-8537590B2B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437628" y="269172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03">
              <a:extLst>
                <a:ext uri="{FF2B5EF4-FFF2-40B4-BE49-F238E27FC236}">
                  <a16:creationId xmlns:a16="http://schemas.microsoft.com/office/drawing/2014/main" id="{911BC32C-2EEE-4B53-9A0C-8E8CA9E824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187617" y="265203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13">
              <a:extLst>
                <a:ext uri="{FF2B5EF4-FFF2-40B4-BE49-F238E27FC236}">
                  <a16:creationId xmlns:a16="http://schemas.microsoft.com/office/drawing/2014/main" id="{8026FF8F-715D-4F6F-81C0-B77733DC3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346025" y="27001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15">
              <a:extLst>
                <a:ext uri="{FF2B5EF4-FFF2-40B4-BE49-F238E27FC236}">
                  <a16:creationId xmlns:a16="http://schemas.microsoft.com/office/drawing/2014/main" id="{CA53BB35-50E9-4D48-B4C1-FFEFAFC89E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920260" y="264456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17">
              <a:extLst>
                <a:ext uri="{FF2B5EF4-FFF2-40B4-BE49-F238E27FC236}">
                  <a16:creationId xmlns:a16="http://schemas.microsoft.com/office/drawing/2014/main" id="{A68BDAB2-5D65-494D-9187-537E34F00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183195" y="2685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19">
              <a:extLst>
                <a:ext uri="{FF2B5EF4-FFF2-40B4-BE49-F238E27FC236}">
                  <a16:creationId xmlns:a16="http://schemas.microsoft.com/office/drawing/2014/main" id="{8FC7B770-8274-4FFA-A115-71C5CA0E9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895042" y="267202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45">
              <a:extLst>
                <a:ext uri="{FF2B5EF4-FFF2-40B4-BE49-F238E27FC236}">
                  <a16:creationId xmlns:a16="http://schemas.microsoft.com/office/drawing/2014/main" id="{8204BA3B-5404-4A81-9DFE-AD3CC1070A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714402" y="270582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31">
              <a:extLst>
                <a:ext uri="{FF2B5EF4-FFF2-40B4-BE49-F238E27FC236}">
                  <a16:creationId xmlns:a16="http://schemas.microsoft.com/office/drawing/2014/main" id="{037DA548-A97B-4EAD-952B-0FB098323F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85823" y="298016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1" name="Rectangle 250">
            <a:extLst>
              <a:ext uri="{FF2B5EF4-FFF2-40B4-BE49-F238E27FC236}">
                <a16:creationId xmlns:a16="http://schemas.microsoft.com/office/drawing/2014/main" id="{D5A33662-C2EA-4FEB-B1D3-625DFCFE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6037" y="1659648"/>
            <a:ext cx="7079853" cy="3631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48012-E196-0539-B152-14B22248491C}"/>
              </a:ext>
            </a:extLst>
          </p:cNvPr>
          <p:cNvSpPr>
            <a:spLocks noGrp="1"/>
          </p:cNvSpPr>
          <p:nvPr>
            <p:ph type="title"/>
          </p:nvPr>
        </p:nvSpPr>
        <p:spPr>
          <a:xfrm>
            <a:off x="3123829" y="2416981"/>
            <a:ext cx="5944342" cy="1837893"/>
          </a:xfrm>
        </p:spPr>
        <p:txBody>
          <a:bodyPr vert="horz" lIns="91440" tIns="45720" rIns="91440" bIns="45720" rtlCol="0" anchor="b">
            <a:noAutofit/>
          </a:bodyPr>
          <a:lstStyle/>
          <a:p>
            <a:pPr algn="ctr"/>
            <a:r>
              <a:rPr lang="en-US" sz="6000">
                <a:latin typeface="Staatliches"/>
              </a:rPr>
              <a:t>Overall </a:t>
            </a:r>
            <a:br>
              <a:rPr lang="en-US" sz="6000">
                <a:latin typeface="Staatliches"/>
              </a:rPr>
            </a:br>
            <a:r>
              <a:rPr lang="en-US" sz="6000">
                <a:latin typeface="Staatliches"/>
              </a:rPr>
              <a:t>Transactions</a:t>
            </a:r>
          </a:p>
        </p:txBody>
      </p:sp>
    </p:spTree>
    <p:extLst>
      <p:ext uri="{BB962C8B-B14F-4D97-AF65-F5344CB8AC3E}">
        <p14:creationId xmlns:p14="http://schemas.microsoft.com/office/powerpoint/2010/main" val="2787041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26D362-1F0D-41F6-ADB3-AFB080502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598061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58" y="5703711"/>
            <a:ext cx="12105779"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Content Placeholder 4" descr="Chart, line chart&#10;&#10;Description automatically generated">
            <a:extLst>
              <a:ext uri="{FF2B5EF4-FFF2-40B4-BE49-F238E27FC236}">
                <a16:creationId xmlns:a16="http://schemas.microsoft.com/office/drawing/2014/main" id="{428E13A0-E9FC-9853-7FB6-E9E3DD3159E0}"/>
              </a:ext>
            </a:extLst>
          </p:cNvPr>
          <p:cNvPicPr>
            <a:picLocks noChangeAspect="1"/>
          </p:cNvPicPr>
          <p:nvPr/>
        </p:nvPicPr>
        <p:blipFill rotWithShape="1">
          <a:blip r:embed="rId3"/>
          <a:srcRect l="6580" t="7218" r="4583" b="4464"/>
          <a:stretch/>
        </p:blipFill>
        <p:spPr>
          <a:xfrm>
            <a:off x="3559697" y="298543"/>
            <a:ext cx="8318115" cy="5405868"/>
          </a:xfrm>
          <a:prstGeom prst="rect">
            <a:avLst/>
          </a:prstGeom>
        </p:spPr>
      </p:pic>
      <p:sp>
        <p:nvSpPr>
          <p:cNvPr id="122" name="Title 1">
            <a:extLst>
              <a:ext uri="{FF2B5EF4-FFF2-40B4-BE49-F238E27FC236}">
                <a16:creationId xmlns:a16="http://schemas.microsoft.com/office/drawing/2014/main" id="{E309371F-F670-B8FC-6EA9-B973E735C85A}"/>
              </a:ext>
            </a:extLst>
          </p:cNvPr>
          <p:cNvSpPr txBox="1">
            <a:spLocks/>
          </p:cNvSpPr>
          <p:nvPr/>
        </p:nvSpPr>
        <p:spPr>
          <a:xfrm>
            <a:off x="448307" y="1117246"/>
            <a:ext cx="2942834" cy="374953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CA">
                <a:solidFill>
                  <a:schemeClr val="tx1"/>
                </a:solidFill>
                <a:latin typeface="Staatliches"/>
                <a:ea typeface="+mj-lt"/>
                <a:cs typeface="+mj-lt"/>
              </a:rPr>
              <a:t>ELBOW PLOT:</a:t>
            </a:r>
            <a:br>
              <a:rPr lang="en-CA">
                <a:latin typeface="Staatliches"/>
              </a:rPr>
            </a:br>
            <a:r>
              <a:rPr lang="en-CA" sz="3200">
                <a:solidFill>
                  <a:schemeClr val="bg1">
                    <a:lumMod val="65000"/>
                  </a:schemeClr>
                </a:solidFill>
                <a:latin typeface="Staatliches"/>
                <a:ea typeface="+mj-lt"/>
                <a:cs typeface="+mj-lt"/>
              </a:rPr>
              <a:t>Determining Optimal Number of Transactions Clusters</a:t>
            </a:r>
            <a:endParaRPr lang="en-CA" sz="3200">
              <a:solidFill>
                <a:schemeClr val="bg1">
                  <a:lumMod val="65000"/>
                </a:schemeClr>
              </a:solidFill>
              <a:latin typeface="Staatliches"/>
            </a:endParaRPr>
          </a:p>
        </p:txBody>
      </p:sp>
      <p:sp>
        <p:nvSpPr>
          <p:cNvPr id="3" name="Star: 5 Points 2">
            <a:extLst>
              <a:ext uri="{FF2B5EF4-FFF2-40B4-BE49-F238E27FC236}">
                <a16:creationId xmlns:a16="http://schemas.microsoft.com/office/drawing/2014/main" id="{CEA591D6-420D-8DA0-C0B1-F8C419C85B40}"/>
              </a:ext>
            </a:extLst>
          </p:cNvPr>
          <p:cNvSpPr/>
          <p:nvPr/>
        </p:nvSpPr>
        <p:spPr>
          <a:xfrm>
            <a:off x="5960301" y="3549041"/>
            <a:ext cx="271397" cy="271397"/>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677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26D362-1F0D-41F6-ADB3-AFB080502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598061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screenshot, diagram, text&#10;&#10;Description automatically generated">
            <a:extLst>
              <a:ext uri="{FF2B5EF4-FFF2-40B4-BE49-F238E27FC236}">
                <a16:creationId xmlns:a16="http://schemas.microsoft.com/office/drawing/2014/main" id="{F7FFCD4B-547F-E1D8-2DE0-0273C088710C}"/>
              </a:ext>
            </a:extLst>
          </p:cNvPr>
          <p:cNvPicPr>
            <a:picLocks noGrp="1" noChangeAspect="1"/>
          </p:cNvPicPr>
          <p:nvPr>
            <p:ph idx="1"/>
          </p:nvPr>
        </p:nvPicPr>
        <p:blipFill rotWithShape="1">
          <a:blip r:embed="rId2"/>
          <a:srcRect l="4993" t="8664" r="7365" b="5286"/>
          <a:stretch/>
        </p:blipFill>
        <p:spPr>
          <a:xfrm>
            <a:off x="3603736" y="286596"/>
            <a:ext cx="8317554" cy="5444371"/>
          </a:xfrm>
        </p:spPr>
      </p:pic>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58" y="5703711"/>
            <a:ext cx="12105779"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1">
            <a:extLst>
              <a:ext uri="{FF2B5EF4-FFF2-40B4-BE49-F238E27FC236}">
                <a16:creationId xmlns:a16="http://schemas.microsoft.com/office/drawing/2014/main" id="{4E85EEA7-8C1E-3343-9D1F-946A0F3CE637}"/>
              </a:ext>
            </a:extLst>
          </p:cNvPr>
          <p:cNvSpPr>
            <a:spLocks noGrp="1"/>
          </p:cNvSpPr>
          <p:nvPr/>
        </p:nvSpPr>
        <p:spPr>
          <a:xfrm>
            <a:off x="364292" y="1121154"/>
            <a:ext cx="2942834" cy="374953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CA" b="0" i="0">
                <a:solidFill>
                  <a:schemeClr val="tx1"/>
                </a:solidFill>
                <a:effectLst/>
                <a:latin typeface="Staatliches" pitchFamily="2" charset="0"/>
              </a:rPr>
              <a:t>PCA Scatter Plot:</a:t>
            </a:r>
            <a:br>
              <a:rPr lang="en-CA" b="0" i="0">
                <a:solidFill>
                  <a:schemeClr val="tx1"/>
                </a:solidFill>
                <a:effectLst/>
                <a:latin typeface="Staatliches" pitchFamily="2" charset="0"/>
              </a:rPr>
            </a:br>
            <a:r>
              <a:rPr lang="en-CA" sz="3200">
                <a:solidFill>
                  <a:schemeClr val="bg1">
                    <a:lumMod val="65000"/>
                  </a:schemeClr>
                </a:solidFill>
                <a:latin typeface="Staatliches" pitchFamily="2" charset="0"/>
              </a:rPr>
              <a:t>Transactions Data Clusters</a:t>
            </a:r>
          </a:p>
        </p:txBody>
      </p:sp>
    </p:spTree>
    <p:extLst>
      <p:ext uri="{BB962C8B-B14F-4D97-AF65-F5344CB8AC3E}">
        <p14:creationId xmlns:p14="http://schemas.microsoft.com/office/powerpoint/2010/main" val="26466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26D362-1F0D-41F6-ADB3-AFB080502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598061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58" y="5703711"/>
            <a:ext cx="12105779"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Content Placeholder 4" descr="Chart, radar chart&#10;&#10;Description automatically generated">
            <a:extLst>
              <a:ext uri="{FF2B5EF4-FFF2-40B4-BE49-F238E27FC236}">
                <a16:creationId xmlns:a16="http://schemas.microsoft.com/office/drawing/2014/main" id="{428E13A0-E9FC-9853-7FB6-E9E3DD3159E0}"/>
              </a:ext>
            </a:extLst>
          </p:cNvPr>
          <p:cNvPicPr>
            <a:picLocks noChangeAspect="1"/>
          </p:cNvPicPr>
          <p:nvPr/>
        </p:nvPicPr>
        <p:blipFill rotWithShape="1">
          <a:blip r:embed="rId3"/>
          <a:srcRect l="9960" t="12784"/>
          <a:stretch/>
        </p:blipFill>
        <p:spPr>
          <a:xfrm>
            <a:off x="3598774" y="288774"/>
            <a:ext cx="8318667" cy="5405448"/>
          </a:xfrm>
          <a:prstGeom prst="rect">
            <a:avLst/>
          </a:prstGeom>
        </p:spPr>
      </p:pic>
      <p:sp>
        <p:nvSpPr>
          <p:cNvPr id="122" name="Title 1">
            <a:extLst>
              <a:ext uri="{FF2B5EF4-FFF2-40B4-BE49-F238E27FC236}">
                <a16:creationId xmlns:a16="http://schemas.microsoft.com/office/drawing/2014/main" id="{E309371F-F670-B8FC-6EA9-B973E735C85A}"/>
              </a:ext>
            </a:extLst>
          </p:cNvPr>
          <p:cNvSpPr txBox="1">
            <a:spLocks/>
          </p:cNvSpPr>
          <p:nvPr/>
        </p:nvSpPr>
        <p:spPr>
          <a:xfrm>
            <a:off x="448307" y="1117246"/>
            <a:ext cx="2942834" cy="374953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CA">
                <a:solidFill>
                  <a:schemeClr val="tx1"/>
                </a:solidFill>
                <a:latin typeface="Staatliches"/>
                <a:ea typeface="+mj-lt"/>
                <a:cs typeface="+mj-lt"/>
              </a:rPr>
              <a:t>Radar Chart:</a:t>
            </a:r>
            <a:br>
              <a:rPr lang="en-CA">
                <a:latin typeface="Staatliches"/>
              </a:rPr>
            </a:br>
            <a:r>
              <a:rPr lang="en-CA" sz="3200">
                <a:solidFill>
                  <a:schemeClr val="bg1">
                    <a:lumMod val="65000"/>
                  </a:schemeClr>
                </a:solidFill>
                <a:latin typeface="Staatliches"/>
                <a:ea typeface="+mj-lt"/>
                <a:cs typeface="+mj-lt"/>
              </a:rPr>
              <a:t>Transactions </a:t>
            </a:r>
            <a:br>
              <a:rPr lang="en-CA" sz="3200">
                <a:latin typeface="Staatliches"/>
              </a:rPr>
            </a:br>
            <a:r>
              <a:rPr lang="en-CA" sz="3200">
                <a:solidFill>
                  <a:schemeClr val="bg1">
                    <a:lumMod val="65000"/>
                  </a:schemeClr>
                </a:solidFill>
                <a:latin typeface="Staatliches"/>
                <a:ea typeface="+mj-lt"/>
                <a:cs typeface="+mj-lt"/>
              </a:rPr>
              <a:t>Clusters Attributes</a:t>
            </a:r>
            <a:endParaRPr lang="en-US"/>
          </a:p>
        </p:txBody>
      </p:sp>
      <p:pic>
        <p:nvPicPr>
          <p:cNvPr id="3" name="Picture 4">
            <a:extLst>
              <a:ext uri="{FF2B5EF4-FFF2-40B4-BE49-F238E27FC236}">
                <a16:creationId xmlns:a16="http://schemas.microsoft.com/office/drawing/2014/main" id="{36D20F61-8E44-D453-D4E1-AD13A7EABFB1}"/>
              </a:ext>
            </a:extLst>
          </p:cNvPr>
          <p:cNvPicPr>
            <a:picLocks noChangeAspect="1"/>
          </p:cNvPicPr>
          <p:nvPr/>
        </p:nvPicPr>
        <p:blipFill>
          <a:blip r:embed="rId4"/>
          <a:stretch>
            <a:fillRect/>
          </a:stretch>
        </p:blipFill>
        <p:spPr>
          <a:xfrm>
            <a:off x="8993553" y="4894140"/>
            <a:ext cx="2938585" cy="801566"/>
          </a:xfrm>
          <a:prstGeom prst="rect">
            <a:avLst/>
          </a:prstGeom>
        </p:spPr>
      </p:pic>
    </p:spTree>
    <p:extLst>
      <p:ext uri="{BB962C8B-B14F-4D97-AF65-F5344CB8AC3E}">
        <p14:creationId xmlns:p14="http://schemas.microsoft.com/office/powerpoint/2010/main" val="3098247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9"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grpSp>
        <p:nvGrpSpPr>
          <p:cNvPr id="67" name="Group 66">
            <a:extLst>
              <a:ext uri="{FF2B5EF4-FFF2-40B4-BE49-F238E27FC236}">
                <a16:creationId xmlns:a16="http://schemas.microsoft.com/office/drawing/2014/main" id="{A1B0DAD3-DAD3-4D41-8EF0-B03422E473FE}"/>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solidFill>
        </p:grpSpPr>
        <p:sp>
          <p:nvSpPr>
            <p:cNvPr id="68" name="Freeform 8">
              <a:extLst>
                <a:ext uri="{FF2B5EF4-FFF2-40B4-BE49-F238E27FC236}">
                  <a16:creationId xmlns:a16="http://schemas.microsoft.com/office/drawing/2014/main" id="{729F7DF5-CF56-4F67-9883-903E49BE1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10">
              <a:extLst>
                <a:ext uri="{FF2B5EF4-FFF2-40B4-BE49-F238E27FC236}">
                  <a16:creationId xmlns:a16="http://schemas.microsoft.com/office/drawing/2014/main" id="{B7E65000-B427-4CEF-B2A9-ECA83985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15">
              <a:extLst>
                <a:ext uri="{FF2B5EF4-FFF2-40B4-BE49-F238E27FC236}">
                  <a16:creationId xmlns:a16="http://schemas.microsoft.com/office/drawing/2014/main" id="{1D82BADA-E191-4C51-A377-7D1EA989D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18">
              <a:extLst>
                <a:ext uri="{FF2B5EF4-FFF2-40B4-BE49-F238E27FC236}">
                  <a16:creationId xmlns:a16="http://schemas.microsoft.com/office/drawing/2014/main" id="{C074E073-07CB-4DD6-BFC8-E9FD63D4A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 name="Freeform 19">
              <a:extLst>
                <a:ext uri="{FF2B5EF4-FFF2-40B4-BE49-F238E27FC236}">
                  <a16:creationId xmlns:a16="http://schemas.microsoft.com/office/drawing/2014/main" id="{211152B9-90BD-4804-BCC5-4B0FEEF372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 name="Freeform 20">
              <a:extLst>
                <a:ext uri="{FF2B5EF4-FFF2-40B4-BE49-F238E27FC236}">
                  <a16:creationId xmlns:a16="http://schemas.microsoft.com/office/drawing/2014/main" id="{941B26CC-1C9B-4149-9647-3A0E0C9D20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 name="Freeform 22">
              <a:extLst>
                <a:ext uri="{FF2B5EF4-FFF2-40B4-BE49-F238E27FC236}">
                  <a16:creationId xmlns:a16="http://schemas.microsoft.com/office/drawing/2014/main" id="{7576EDD8-60BD-4230-9FE5-5302F9120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23">
              <a:extLst>
                <a:ext uri="{FF2B5EF4-FFF2-40B4-BE49-F238E27FC236}">
                  <a16:creationId xmlns:a16="http://schemas.microsoft.com/office/drawing/2014/main" id="{F68478BC-1899-4718-B999-C7EE2F6F5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26">
              <a:extLst>
                <a:ext uri="{FF2B5EF4-FFF2-40B4-BE49-F238E27FC236}">
                  <a16:creationId xmlns:a16="http://schemas.microsoft.com/office/drawing/2014/main" id="{B02BAA58-19A0-4BE5-8596-7AF02A91C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27">
              <a:extLst>
                <a:ext uri="{FF2B5EF4-FFF2-40B4-BE49-F238E27FC236}">
                  <a16:creationId xmlns:a16="http://schemas.microsoft.com/office/drawing/2014/main" id="{ED0FD3ED-A6B2-480A-8B6C-36B492164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28">
              <a:extLst>
                <a:ext uri="{FF2B5EF4-FFF2-40B4-BE49-F238E27FC236}">
                  <a16:creationId xmlns:a16="http://schemas.microsoft.com/office/drawing/2014/main" id="{46C958D0-B4D1-4E20-87DA-CDF757B56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30">
              <a:extLst>
                <a:ext uri="{FF2B5EF4-FFF2-40B4-BE49-F238E27FC236}">
                  <a16:creationId xmlns:a16="http://schemas.microsoft.com/office/drawing/2014/main" id="{3E2B5B4A-13C5-4187-BF16-1B0C4EC6D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43">
              <a:extLst>
                <a:ext uri="{FF2B5EF4-FFF2-40B4-BE49-F238E27FC236}">
                  <a16:creationId xmlns:a16="http://schemas.microsoft.com/office/drawing/2014/main" id="{8B7A471E-57F9-4AC4-B3DE-6A75C2A49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51">
              <a:extLst>
                <a:ext uri="{FF2B5EF4-FFF2-40B4-BE49-F238E27FC236}">
                  <a16:creationId xmlns:a16="http://schemas.microsoft.com/office/drawing/2014/main" id="{01E6B5E8-B33D-4D70-B30A-823D65538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52">
              <a:extLst>
                <a:ext uri="{FF2B5EF4-FFF2-40B4-BE49-F238E27FC236}">
                  <a16:creationId xmlns:a16="http://schemas.microsoft.com/office/drawing/2014/main" id="{04BD65AE-3613-409E-859A-F5E47E7ED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53">
              <a:extLst>
                <a:ext uri="{FF2B5EF4-FFF2-40B4-BE49-F238E27FC236}">
                  <a16:creationId xmlns:a16="http://schemas.microsoft.com/office/drawing/2014/main" id="{6AC52B47-CF30-4905-A913-8016FD7D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54">
              <a:extLst>
                <a:ext uri="{FF2B5EF4-FFF2-40B4-BE49-F238E27FC236}">
                  <a16:creationId xmlns:a16="http://schemas.microsoft.com/office/drawing/2014/main" id="{945DD375-89B4-4594-879C-C88E3E07E4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55">
              <a:extLst>
                <a:ext uri="{FF2B5EF4-FFF2-40B4-BE49-F238E27FC236}">
                  <a16:creationId xmlns:a16="http://schemas.microsoft.com/office/drawing/2014/main" id="{4EF2ED92-CD73-4432-B715-54794B6CC8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56">
              <a:extLst>
                <a:ext uri="{FF2B5EF4-FFF2-40B4-BE49-F238E27FC236}">
                  <a16:creationId xmlns:a16="http://schemas.microsoft.com/office/drawing/2014/main" id="{4C080334-01D5-4AEE-B802-115F8FF42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7">
              <a:extLst>
                <a:ext uri="{FF2B5EF4-FFF2-40B4-BE49-F238E27FC236}">
                  <a16:creationId xmlns:a16="http://schemas.microsoft.com/office/drawing/2014/main" id="{5B2CD9BC-4DF9-4317-9F4F-168D1E48F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59">
              <a:extLst>
                <a:ext uri="{FF2B5EF4-FFF2-40B4-BE49-F238E27FC236}">
                  <a16:creationId xmlns:a16="http://schemas.microsoft.com/office/drawing/2014/main" id="{9ED340BE-C2EA-4C3D-9E5F-49D0601E2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60">
              <a:extLst>
                <a:ext uri="{FF2B5EF4-FFF2-40B4-BE49-F238E27FC236}">
                  <a16:creationId xmlns:a16="http://schemas.microsoft.com/office/drawing/2014/main" id="{F83C564A-309A-4BE2-A1B7-CB9000A40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61">
              <a:extLst>
                <a:ext uri="{FF2B5EF4-FFF2-40B4-BE49-F238E27FC236}">
                  <a16:creationId xmlns:a16="http://schemas.microsoft.com/office/drawing/2014/main" id="{6DB3A353-2237-4080-B766-F62A628B3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5">
              <a:extLst>
                <a:ext uri="{FF2B5EF4-FFF2-40B4-BE49-F238E27FC236}">
                  <a16:creationId xmlns:a16="http://schemas.microsoft.com/office/drawing/2014/main" id="{F97333D1-A657-49E4-BCD3-47476A14C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6">
              <a:extLst>
                <a:ext uri="{FF2B5EF4-FFF2-40B4-BE49-F238E27FC236}">
                  <a16:creationId xmlns:a16="http://schemas.microsoft.com/office/drawing/2014/main" id="{D848B0DC-182E-4466-BC72-7D1D16380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7">
              <a:extLst>
                <a:ext uri="{FF2B5EF4-FFF2-40B4-BE49-F238E27FC236}">
                  <a16:creationId xmlns:a16="http://schemas.microsoft.com/office/drawing/2014/main" id="{60CE5FE2-5C67-4168-A845-1851C07B7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8">
              <a:extLst>
                <a:ext uri="{FF2B5EF4-FFF2-40B4-BE49-F238E27FC236}">
                  <a16:creationId xmlns:a16="http://schemas.microsoft.com/office/drawing/2014/main" id="{FFD9F71E-ACAB-4435-8558-5C891704E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9">
              <a:extLst>
                <a:ext uri="{FF2B5EF4-FFF2-40B4-BE49-F238E27FC236}">
                  <a16:creationId xmlns:a16="http://schemas.microsoft.com/office/drawing/2014/main" id="{D8F3C4EF-CAB3-477F-9BE6-7AE0EE0861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11">
              <a:extLst>
                <a:ext uri="{FF2B5EF4-FFF2-40B4-BE49-F238E27FC236}">
                  <a16:creationId xmlns:a16="http://schemas.microsoft.com/office/drawing/2014/main" id="{99F3B109-2DD1-4023-AB8C-C4CFFBC1E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12">
              <a:extLst>
                <a:ext uri="{FF2B5EF4-FFF2-40B4-BE49-F238E27FC236}">
                  <a16:creationId xmlns:a16="http://schemas.microsoft.com/office/drawing/2014/main" id="{AEE61596-3CEF-4CF6-A4FA-2262654387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13">
              <a:extLst>
                <a:ext uri="{FF2B5EF4-FFF2-40B4-BE49-F238E27FC236}">
                  <a16:creationId xmlns:a16="http://schemas.microsoft.com/office/drawing/2014/main" id="{ACA5CDA1-D484-482B-924A-C21EFFB26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14">
              <a:extLst>
                <a:ext uri="{FF2B5EF4-FFF2-40B4-BE49-F238E27FC236}">
                  <a16:creationId xmlns:a16="http://schemas.microsoft.com/office/drawing/2014/main" id="{8BAD048C-9E22-4DAB-BB3C-8978DFC79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16">
              <a:extLst>
                <a:ext uri="{FF2B5EF4-FFF2-40B4-BE49-F238E27FC236}">
                  <a16:creationId xmlns:a16="http://schemas.microsoft.com/office/drawing/2014/main" id="{1A2637B3-8C74-4B55-872D-CFE1F1929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17">
              <a:extLst>
                <a:ext uri="{FF2B5EF4-FFF2-40B4-BE49-F238E27FC236}">
                  <a16:creationId xmlns:a16="http://schemas.microsoft.com/office/drawing/2014/main" id="{C73B0390-BD3E-4AFB-ADF3-676ECF8900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21">
              <a:extLst>
                <a:ext uri="{FF2B5EF4-FFF2-40B4-BE49-F238E27FC236}">
                  <a16:creationId xmlns:a16="http://schemas.microsoft.com/office/drawing/2014/main" id="{35236E6F-9C25-49CE-9078-306D3A5FA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25">
              <a:extLst>
                <a:ext uri="{FF2B5EF4-FFF2-40B4-BE49-F238E27FC236}">
                  <a16:creationId xmlns:a16="http://schemas.microsoft.com/office/drawing/2014/main" id="{46D4BFF5-1B3A-44D0-9720-143617E00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29">
              <a:extLst>
                <a:ext uri="{FF2B5EF4-FFF2-40B4-BE49-F238E27FC236}">
                  <a16:creationId xmlns:a16="http://schemas.microsoft.com/office/drawing/2014/main" id="{77FD726E-2EB9-4305-BEE5-7C48D51C9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31">
              <a:extLst>
                <a:ext uri="{FF2B5EF4-FFF2-40B4-BE49-F238E27FC236}">
                  <a16:creationId xmlns:a16="http://schemas.microsoft.com/office/drawing/2014/main" id="{25E6083A-3C52-4763-92A2-1B88843EF3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32">
              <a:extLst>
                <a:ext uri="{FF2B5EF4-FFF2-40B4-BE49-F238E27FC236}">
                  <a16:creationId xmlns:a16="http://schemas.microsoft.com/office/drawing/2014/main" id="{CA90BF22-94F7-4D52-8725-FDCE69CE6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33">
              <a:extLst>
                <a:ext uri="{FF2B5EF4-FFF2-40B4-BE49-F238E27FC236}">
                  <a16:creationId xmlns:a16="http://schemas.microsoft.com/office/drawing/2014/main" id="{998A2F47-3F4E-4065-86CF-B49B258FF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34">
              <a:extLst>
                <a:ext uri="{FF2B5EF4-FFF2-40B4-BE49-F238E27FC236}">
                  <a16:creationId xmlns:a16="http://schemas.microsoft.com/office/drawing/2014/main" id="{65AF8C00-7E07-4E42-A41A-08417BB0E5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35">
              <a:extLst>
                <a:ext uri="{FF2B5EF4-FFF2-40B4-BE49-F238E27FC236}">
                  <a16:creationId xmlns:a16="http://schemas.microsoft.com/office/drawing/2014/main" id="{E0C04B54-4EF5-4B04-A708-8339062DA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36">
              <a:extLst>
                <a:ext uri="{FF2B5EF4-FFF2-40B4-BE49-F238E27FC236}">
                  <a16:creationId xmlns:a16="http://schemas.microsoft.com/office/drawing/2014/main" id="{C16D1625-1345-49A9-9FAE-3600E0D116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7">
              <a:extLst>
                <a:ext uri="{FF2B5EF4-FFF2-40B4-BE49-F238E27FC236}">
                  <a16:creationId xmlns:a16="http://schemas.microsoft.com/office/drawing/2014/main" id="{B8817E5F-6964-4B89-9CD1-CD4621B6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8">
              <a:extLst>
                <a:ext uri="{FF2B5EF4-FFF2-40B4-BE49-F238E27FC236}">
                  <a16:creationId xmlns:a16="http://schemas.microsoft.com/office/drawing/2014/main" id="{952E3586-DC86-4B27-AAC4-D005819D2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39">
              <a:extLst>
                <a:ext uri="{FF2B5EF4-FFF2-40B4-BE49-F238E27FC236}">
                  <a16:creationId xmlns:a16="http://schemas.microsoft.com/office/drawing/2014/main" id="{22CB13D9-EA0B-45B8-8E8F-3AABBE9D79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40">
              <a:extLst>
                <a:ext uri="{FF2B5EF4-FFF2-40B4-BE49-F238E27FC236}">
                  <a16:creationId xmlns:a16="http://schemas.microsoft.com/office/drawing/2014/main" id="{3755BB78-63DB-4A8C-A113-795862B3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41">
              <a:extLst>
                <a:ext uri="{FF2B5EF4-FFF2-40B4-BE49-F238E27FC236}">
                  <a16:creationId xmlns:a16="http://schemas.microsoft.com/office/drawing/2014/main" id="{68D97FB6-919C-4D25-A4CE-65C0BB8B4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42">
              <a:extLst>
                <a:ext uri="{FF2B5EF4-FFF2-40B4-BE49-F238E27FC236}">
                  <a16:creationId xmlns:a16="http://schemas.microsoft.com/office/drawing/2014/main" id="{B7FB8601-BFD8-42A2-BFC8-826DA567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44">
              <a:extLst>
                <a:ext uri="{FF2B5EF4-FFF2-40B4-BE49-F238E27FC236}">
                  <a16:creationId xmlns:a16="http://schemas.microsoft.com/office/drawing/2014/main" id="{E66A3773-870D-43D8-97C8-9210A0288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45">
              <a:extLst>
                <a:ext uri="{FF2B5EF4-FFF2-40B4-BE49-F238E27FC236}">
                  <a16:creationId xmlns:a16="http://schemas.microsoft.com/office/drawing/2014/main" id="{08736EF7-6BB0-4CA8-B063-CD217FF9BF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46">
              <a:extLst>
                <a:ext uri="{FF2B5EF4-FFF2-40B4-BE49-F238E27FC236}">
                  <a16:creationId xmlns:a16="http://schemas.microsoft.com/office/drawing/2014/main" id="{57EBF709-9E0F-48A1-BCDD-F3C74F1D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7">
              <a:extLst>
                <a:ext uri="{FF2B5EF4-FFF2-40B4-BE49-F238E27FC236}">
                  <a16:creationId xmlns:a16="http://schemas.microsoft.com/office/drawing/2014/main" id="{251EC588-C357-470F-A194-F4A0C32B7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8">
              <a:extLst>
                <a:ext uri="{FF2B5EF4-FFF2-40B4-BE49-F238E27FC236}">
                  <a16:creationId xmlns:a16="http://schemas.microsoft.com/office/drawing/2014/main" id="{02592C96-1066-4F6E-9353-4FF1D5ED9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49">
              <a:extLst>
                <a:ext uri="{FF2B5EF4-FFF2-40B4-BE49-F238E27FC236}">
                  <a16:creationId xmlns:a16="http://schemas.microsoft.com/office/drawing/2014/main" id="{B5016669-96C5-4574-B536-65060BCE9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8">
              <a:extLst>
                <a:ext uri="{FF2B5EF4-FFF2-40B4-BE49-F238E27FC236}">
                  <a16:creationId xmlns:a16="http://schemas.microsoft.com/office/drawing/2014/main" id="{5C697245-37CA-4D12-9F8C-308595014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106">
              <a:extLst>
                <a:ext uri="{FF2B5EF4-FFF2-40B4-BE49-F238E27FC236}">
                  <a16:creationId xmlns:a16="http://schemas.microsoft.com/office/drawing/2014/main" id="{3776B83C-39DC-4C02-B33B-848604D0A9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26" name="Rectangle 125">
            <a:extLst>
              <a:ext uri="{FF2B5EF4-FFF2-40B4-BE49-F238E27FC236}">
                <a16:creationId xmlns:a16="http://schemas.microsoft.com/office/drawing/2014/main" id="{8B7AD46D-E72A-4FA9-A503-9BBF703CB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2813BDD8-88F1-463B-A75F-D1EC1E35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a:extLst>
              <a:ext uri="{FF2B5EF4-FFF2-40B4-BE49-F238E27FC236}">
                <a16:creationId xmlns:a16="http://schemas.microsoft.com/office/drawing/2014/main" id="{D3CE3ADF-CE7B-4DF8-AEB2-64CB8F6329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20" y="2640739"/>
            <a:ext cx="2693390" cy="1459873"/>
            <a:chOff x="-65511" y="2640739"/>
            <a:chExt cx="2693390" cy="1459873"/>
          </a:xfrm>
        </p:grpSpPr>
        <p:sp>
          <p:nvSpPr>
            <p:cNvPr id="131" name="Freeform 54">
              <a:extLst>
                <a:ext uri="{FF2B5EF4-FFF2-40B4-BE49-F238E27FC236}">
                  <a16:creationId xmlns:a16="http://schemas.microsoft.com/office/drawing/2014/main" id="{234D9984-F194-474C-9FD8-C68AB45FF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6652" y="300029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6">
              <a:extLst>
                <a:ext uri="{FF2B5EF4-FFF2-40B4-BE49-F238E27FC236}">
                  <a16:creationId xmlns:a16="http://schemas.microsoft.com/office/drawing/2014/main" id="{3D2D649E-9006-41BC-8E10-7920A41881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894" y="302524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
              <a:extLst>
                <a:ext uri="{FF2B5EF4-FFF2-40B4-BE49-F238E27FC236}">
                  <a16:creationId xmlns:a16="http://schemas.microsoft.com/office/drawing/2014/main" id="{B2B7DE6B-F5C5-42B5-A9D9-6820A12619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9563" y="30216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9">
              <a:extLst>
                <a:ext uri="{FF2B5EF4-FFF2-40B4-BE49-F238E27FC236}">
                  <a16:creationId xmlns:a16="http://schemas.microsoft.com/office/drawing/2014/main" id="{74B0A415-24CC-4B02-B616-6CD8CAFEFC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964" y="3018425"/>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1">
              <a:extLst>
                <a:ext uri="{FF2B5EF4-FFF2-40B4-BE49-F238E27FC236}">
                  <a16:creationId xmlns:a16="http://schemas.microsoft.com/office/drawing/2014/main" id="{857F0A25-22AE-4C54-A6C1-9C8D0284A8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9000" y="3039643"/>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2">
              <a:extLst>
                <a:ext uri="{FF2B5EF4-FFF2-40B4-BE49-F238E27FC236}">
                  <a16:creationId xmlns:a16="http://schemas.microsoft.com/office/drawing/2014/main" id="{78898232-973C-4A10-9275-2A52B9973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599" y="3422106"/>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6">
              <a:extLst>
                <a:ext uri="{FF2B5EF4-FFF2-40B4-BE49-F238E27FC236}">
                  <a16:creationId xmlns:a16="http://schemas.microsoft.com/office/drawing/2014/main" id="{14B9A1E6-8880-4513-9F3E-78E63E6253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511" y="2995304"/>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7">
              <a:extLst>
                <a:ext uri="{FF2B5EF4-FFF2-40B4-BE49-F238E27FC236}">
                  <a16:creationId xmlns:a16="http://schemas.microsoft.com/office/drawing/2014/main" id="{4B59A861-A569-4554-9D33-F0A32A6C16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55254" y="3039644"/>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21">
              <a:extLst>
                <a:ext uri="{FF2B5EF4-FFF2-40B4-BE49-F238E27FC236}">
                  <a16:creationId xmlns:a16="http://schemas.microsoft.com/office/drawing/2014/main" id="{1AD81A3E-B18B-43A9-BE25-34390E499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7129" y="2999623"/>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25">
              <a:extLst>
                <a:ext uri="{FF2B5EF4-FFF2-40B4-BE49-F238E27FC236}">
                  <a16:creationId xmlns:a16="http://schemas.microsoft.com/office/drawing/2014/main" id="{3A4EA4B9-2B68-4993-B3D0-A8FB52DA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53301" y="3040294"/>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29">
              <a:extLst>
                <a:ext uri="{FF2B5EF4-FFF2-40B4-BE49-F238E27FC236}">
                  <a16:creationId xmlns:a16="http://schemas.microsoft.com/office/drawing/2014/main" id="{8688FA8E-D461-4BB3-AF4C-E7B307B5C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60401" y="3009551"/>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31">
              <a:extLst>
                <a:ext uri="{FF2B5EF4-FFF2-40B4-BE49-F238E27FC236}">
                  <a16:creationId xmlns:a16="http://schemas.microsoft.com/office/drawing/2014/main" id="{6A897C6D-3023-4AD4-BA58-DC5FA637F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8489" y="300102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33">
              <a:extLst>
                <a:ext uri="{FF2B5EF4-FFF2-40B4-BE49-F238E27FC236}">
                  <a16:creationId xmlns:a16="http://schemas.microsoft.com/office/drawing/2014/main" id="{0A224C70-F6B0-46FD-892B-E2F0354E7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0024" y="3354376"/>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34">
              <a:extLst>
                <a:ext uri="{FF2B5EF4-FFF2-40B4-BE49-F238E27FC236}">
                  <a16:creationId xmlns:a16="http://schemas.microsoft.com/office/drawing/2014/main" id="{59C15C2A-290E-4B5E-AC06-36020C4B8C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3101" y="3354377"/>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35">
              <a:extLst>
                <a:ext uri="{FF2B5EF4-FFF2-40B4-BE49-F238E27FC236}">
                  <a16:creationId xmlns:a16="http://schemas.microsoft.com/office/drawing/2014/main" id="{C888C6F6-6C76-45EC-A6CF-FE9217D6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3338" y="336009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36">
              <a:extLst>
                <a:ext uri="{FF2B5EF4-FFF2-40B4-BE49-F238E27FC236}">
                  <a16:creationId xmlns:a16="http://schemas.microsoft.com/office/drawing/2014/main" id="{31B79B36-2C8D-4CE0-AEAB-99110F085F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29500" y="337233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38">
              <a:extLst>
                <a:ext uri="{FF2B5EF4-FFF2-40B4-BE49-F238E27FC236}">
                  <a16:creationId xmlns:a16="http://schemas.microsoft.com/office/drawing/2014/main" id="{1AD6CC94-42DA-40AC-BD4D-EF49CB08E0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4823" y="3378042"/>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39">
              <a:extLst>
                <a:ext uri="{FF2B5EF4-FFF2-40B4-BE49-F238E27FC236}">
                  <a16:creationId xmlns:a16="http://schemas.microsoft.com/office/drawing/2014/main" id="{FF26C35B-C843-45FC-A4FA-D16B597AB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2" y="3378041"/>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41">
              <a:extLst>
                <a:ext uri="{FF2B5EF4-FFF2-40B4-BE49-F238E27FC236}">
                  <a16:creationId xmlns:a16="http://schemas.microsoft.com/office/drawing/2014/main" id="{6E7FB35B-308C-401A-ABAB-ECD71E809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49268" y="338457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42">
              <a:extLst>
                <a:ext uri="{FF2B5EF4-FFF2-40B4-BE49-F238E27FC236}">
                  <a16:creationId xmlns:a16="http://schemas.microsoft.com/office/drawing/2014/main" id="{FCF0A251-F427-4F99-9917-E6AB6FD62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6668" y="3387018"/>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44">
              <a:extLst>
                <a:ext uri="{FF2B5EF4-FFF2-40B4-BE49-F238E27FC236}">
                  <a16:creationId xmlns:a16="http://schemas.microsoft.com/office/drawing/2014/main" id="{19EB4AF5-729F-4519-ACA6-2D4ECA65F1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3068" y="334887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45">
              <a:extLst>
                <a:ext uri="{FF2B5EF4-FFF2-40B4-BE49-F238E27FC236}">
                  <a16:creationId xmlns:a16="http://schemas.microsoft.com/office/drawing/2014/main" id="{21CE97BE-F05E-4DCA-A425-75AEA2710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9478" y="340252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47">
              <a:extLst>
                <a:ext uri="{FF2B5EF4-FFF2-40B4-BE49-F238E27FC236}">
                  <a16:creationId xmlns:a16="http://schemas.microsoft.com/office/drawing/2014/main" id="{41A57ED1-04BE-4CEF-B525-8D61DAD56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 y="367260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49">
              <a:extLst>
                <a:ext uri="{FF2B5EF4-FFF2-40B4-BE49-F238E27FC236}">
                  <a16:creationId xmlns:a16="http://schemas.microsoft.com/office/drawing/2014/main" id="{268E7CBA-E176-4B5B-A34C-023BA6A5F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88534" y="342047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63">
              <a:extLst>
                <a:ext uri="{FF2B5EF4-FFF2-40B4-BE49-F238E27FC236}">
                  <a16:creationId xmlns:a16="http://schemas.microsoft.com/office/drawing/2014/main" id="{233B43AB-B404-4FA7-8284-5C44327D61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21" y="363343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65">
              <a:extLst>
                <a:ext uri="{FF2B5EF4-FFF2-40B4-BE49-F238E27FC236}">
                  <a16:creationId xmlns:a16="http://schemas.microsoft.com/office/drawing/2014/main" id="{74ED28FC-0786-4A21-8C6F-1B17579DB9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749" y="401094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66">
              <a:extLst>
                <a:ext uri="{FF2B5EF4-FFF2-40B4-BE49-F238E27FC236}">
                  <a16:creationId xmlns:a16="http://schemas.microsoft.com/office/drawing/2014/main" id="{D30D34FF-8C29-4615-8FEA-B91F26F4FA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3800" y="36783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67">
              <a:extLst>
                <a:ext uri="{FF2B5EF4-FFF2-40B4-BE49-F238E27FC236}">
                  <a16:creationId xmlns:a16="http://schemas.microsoft.com/office/drawing/2014/main" id="{E144876D-55C0-4833-BABE-1B857FDC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9794" y="36815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9">
              <a:extLst>
                <a:ext uri="{FF2B5EF4-FFF2-40B4-BE49-F238E27FC236}">
                  <a16:creationId xmlns:a16="http://schemas.microsoft.com/office/drawing/2014/main" id="{4BDFCA40-C410-44C2-9BD6-0890CB0A0A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99399" y="36848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0">
              <a:extLst>
                <a:ext uri="{FF2B5EF4-FFF2-40B4-BE49-F238E27FC236}">
                  <a16:creationId xmlns:a16="http://schemas.microsoft.com/office/drawing/2014/main" id="{230FFBCE-4FEE-48BE-9538-5F5DFF94C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79836" y="374523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1">
              <a:extLst>
                <a:ext uri="{FF2B5EF4-FFF2-40B4-BE49-F238E27FC236}">
                  <a16:creationId xmlns:a16="http://schemas.microsoft.com/office/drawing/2014/main" id="{8C1D110E-7B89-4D98-8547-5FB133BAAC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786" y="36905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72">
              <a:extLst>
                <a:ext uri="{FF2B5EF4-FFF2-40B4-BE49-F238E27FC236}">
                  <a16:creationId xmlns:a16="http://schemas.microsoft.com/office/drawing/2014/main" id="{232C3B0B-3392-4B93-9D83-379B6A396A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7927" y="36938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73">
              <a:extLst>
                <a:ext uri="{FF2B5EF4-FFF2-40B4-BE49-F238E27FC236}">
                  <a16:creationId xmlns:a16="http://schemas.microsoft.com/office/drawing/2014/main" id="{88BB8E65-5A6E-4B88-B653-B9CC3B94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9902" y="36970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74">
              <a:extLst>
                <a:ext uri="{FF2B5EF4-FFF2-40B4-BE49-F238E27FC236}">
                  <a16:creationId xmlns:a16="http://schemas.microsoft.com/office/drawing/2014/main" id="{4821890D-31F5-4098-9B45-0A1430C88A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40571" y="370280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5">
              <a:extLst>
                <a:ext uri="{FF2B5EF4-FFF2-40B4-BE49-F238E27FC236}">
                  <a16:creationId xmlns:a16="http://schemas.microsoft.com/office/drawing/2014/main" id="{7B0B4C14-D844-4EA6-99D6-19E1FB3580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80111" y="373299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8">
              <a:extLst>
                <a:ext uri="{FF2B5EF4-FFF2-40B4-BE49-F238E27FC236}">
                  <a16:creationId xmlns:a16="http://schemas.microsoft.com/office/drawing/2014/main" id="{8E88F6F3-751C-4EDF-A69E-1B33A1C82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64973" y="37509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94">
              <a:extLst>
                <a:ext uri="{FF2B5EF4-FFF2-40B4-BE49-F238E27FC236}">
                  <a16:creationId xmlns:a16="http://schemas.microsoft.com/office/drawing/2014/main" id="{8BAF1202-A88A-4B65-9531-D708992F7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10506" y="3954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97">
              <a:extLst>
                <a:ext uri="{FF2B5EF4-FFF2-40B4-BE49-F238E27FC236}">
                  <a16:creationId xmlns:a16="http://schemas.microsoft.com/office/drawing/2014/main" id="{41A59003-9DC4-4890-A9BE-82CCAB97D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0572" y="39655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98">
              <a:extLst>
                <a:ext uri="{FF2B5EF4-FFF2-40B4-BE49-F238E27FC236}">
                  <a16:creationId xmlns:a16="http://schemas.microsoft.com/office/drawing/2014/main" id="{989DF6E5-B3C9-425F-99CA-81C2D74C1A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2164" y="39655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99">
              <a:extLst>
                <a:ext uri="{FF2B5EF4-FFF2-40B4-BE49-F238E27FC236}">
                  <a16:creationId xmlns:a16="http://schemas.microsoft.com/office/drawing/2014/main" id="{8E34FCE1-E4AB-4024-8641-3F1A097202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349" y="3965559"/>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1">
              <a:extLst>
                <a:ext uri="{FF2B5EF4-FFF2-40B4-BE49-F238E27FC236}">
                  <a16:creationId xmlns:a16="http://schemas.microsoft.com/office/drawing/2014/main" id="{01AFDDF1-8D6D-4AC0-8BEF-32F805D2B3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4910" y="39720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2">
              <a:extLst>
                <a:ext uri="{FF2B5EF4-FFF2-40B4-BE49-F238E27FC236}">
                  <a16:creationId xmlns:a16="http://schemas.microsoft.com/office/drawing/2014/main" id="{6D4170D8-6D57-4FE0-9668-F8A55D367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12688" y="39753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03">
              <a:extLst>
                <a:ext uri="{FF2B5EF4-FFF2-40B4-BE49-F238E27FC236}">
                  <a16:creationId xmlns:a16="http://schemas.microsoft.com/office/drawing/2014/main" id="{D27F0973-FA6A-4121-9CDC-BC4B282E06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74995" y="398106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13">
              <a:extLst>
                <a:ext uri="{FF2B5EF4-FFF2-40B4-BE49-F238E27FC236}">
                  <a16:creationId xmlns:a16="http://schemas.microsoft.com/office/drawing/2014/main" id="{3520ADCA-C047-45A3-A9FC-652B3DB7BE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482" y="40267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15">
              <a:extLst>
                <a:ext uri="{FF2B5EF4-FFF2-40B4-BE49-F238E27FC236}">
                  <a16:creationId xmlns:a16="http://schemas.microsoft.com/office/drawing/2014/main" id="{F6F5A9C4-18F4-4B3A-B454-B0702D519C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790" y="40324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7">
              <a:extLst>
                <a:ext uri="{FF2B5EF4-FFF2-40B4-BE49-F238E27FC236}">
                  <a16:creationId xmlns:a16="http://schemas.microsoft.com/office/drawing/2014/main" id="{CABEE4F6-1B82-4146-9C1F-F8A712164F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37027" y="40447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19">
              <a:extLst>
                <a:ext uri="{FF2B5EF4-FFF2-40B4-BE49-F238E27FC236}">
                  <a16:creationId xmlns:a16="http://schemas.microsoft.com/office/drawing/2014/main" id="{86F52E18-09F6-44F8-BD90-35E5C1B32A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69450" y="394964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05">
              <a:extLst>
                <a:ext uri="{FF2B5EF4-FFF2-40B4-BE49-F238E27FC236}">
                  <a16:creationId xmlns:a16="http://schemas.microsoft.com/office/drawing/2014/main" id="{7FEB04FC-FC18-4EF5-8129-6ED9A8DCA7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21832" y="2709558"/>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06">
              <a:extLst>
                <a:ext uri="{FF2B5EF4-FFF2-40B4-BE49-F238E27FC236}">
                  <a16:creationId xmlns:a16="http://schemas.microsoft.com/office/drawing/2014/main" id="{2882D243-849A-44C8-9229-8C2F8AB3DA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215773" y="269405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07">
              <a:extLst>
                <a:ext uri="{FF2B5EF4-FFF2-40B4-BE49-F238E27FC236}">
                  <a16:creationId xmlns:a16="http://schemas.microsoft.com/office/drawing/2014/main" id="{8A7EF5B8-81CA-4B87-BDF6-9B11DCA48D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33828" y="2697318"/>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08">
              <a:extLst>
                <a:ext uri="{FF2B5EF4-FFF2-40B4-BE49-F238E27FC236}">
                  <a16:creationId xmlns:a16="http://schemas.microsoft.com/office/drawing/2014/main" id="{46C9A6CE-FA4C-4943-8F9C-FBB26D5B24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697806" y="264754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09">
              <a:extLst>
                <a:ext uri="{FF2B5EF4-FFF2-40B4-BE49-F238E27FC236}">
                  <a16:creationId xmlns:a16="http://schemas.microsoft.com/office/drawing/2014/main" id="{558596F9-ED2F-4DC6-B22A-E2C66EBFF7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3207" y="271082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10">
              <a:extLst>
                <a:ext uri="{FF2B5EF4-FFF2-40B4-BE49-F238E27FC236}">
                  <a16:creationId xmlns:a16="http://schemas.microsoft.com/office/drawing/2014/main" id="{0A796E91-DB9C-4A85-AC50-52B7244618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500271" y="27018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11">
              <a:extLst>
                <a:ext uri="{FF2B5EF4-FFF2-40B4-BE49-F238E27FC236}">
                  <a16:creationId xmlns:a16="http://schemas.microsoft.com/office/drawing/2014/main" id="{BDDE8582-BCCB-4067-A898-40B7AF287F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446706" y="264073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12">
              <a:extLst>
                <a:ext uri="{FF2B5EF4-FFF2-40B4-BE49-F238E27FC236}">
                  <a16:creationId xmlns:a16="http://schemas.microsoft.com/office/drawing/2014/main" id="{2CB91EAD-CEDA-4142-A6CA-7771481AA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10933" y="268181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91">
              <a:extLst>
                <a:ext uri="{FF2B5EF4-FFF2-40B4-BE49-F238E27FC236}">
                  <a16:creationId xmlns:a16="http://schemas.microsoft.com/office/drawing/2014/main" id="{66863EF9-28A8-44EC-AE49-242D560F10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6482" y="268301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92">
              <a:extLst>
                <a:ext uri="{FF2B5EF4-FFF2-40B4-BE49-F238E27FC236}">
                  <a16:creationId xmlns:a16="http://schemas.microsoft.com/office/drawing/2014/main" id="{82C2E02B-90DD-4C32-80EB-220355FD8C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10134" y="266252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95">
              <a:extLst>
                <a:ext uri="{FF2B5EF4-FFF2-40B4-BE49-F238E27FC236}">
                  <a16:creationId xmlns:a16="http://schemas.microsoft.com/office/drawing/2014/main" id="{18D22113-ACE7-4ED3-930A-BE0C59688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6596" y="307175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04">
              <a:extLst>
                <a:ext uri="{FF2B5EF4-FFF2-40B4-BE49-F238E27FC236}">
                  <a16:creationId xmlns:a16="http://schemas.microsoft.com/office/drawing/2014/main" id="{9FF51708-472E-4524-835A-8BBAB99FD8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50155" y="269598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91" name="Group 190">
            <a:extLst>
              <a:ext uri="{FF2B5EF4-FFF2-40B4-BE49-F238E27FC236}">
                <a16:creationId xmlns:a16="http://schemas.microsoft.com/office/drawing/2014/main" id="{84C90B19-086C-49B0-9CE7-EEF7B17A17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12043" y="2644569"/>
            <a:ext cx="2581224" cy="1380932"/>
            <a:chOff x="9645734" y="2644569"/>
            <a:chExt cx="2581224" cy="1380932"/>
          </a:xfrm>
        </p:grpSpPr>
        <p:sp>
          <p:nvSpPr>
            <p:cNvPr id="192" name="Freeform 15">
              <a:extLst>
                <a:ext uri="{FF2B5EF4-FFF2-40B4-BE49-F238E27FC236}">
                  <a16:creationId xmlns:a16="http://schemas.microsoft.com/office/drawing/2014/main" id="{D386663F-A31D-4E93-90A4-9E96CFA80E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431" y="298328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8">
              <a:extLst>
                <a:ext uri="{FF2B5EF4-FFF2-40B4-BE49-F238E27FC236}">
                  <a16:creationId xmlns:a16="http://schemas.microsoft.com/office/drawing/2014/main" id="{EEF751A7-3935-45E9-855F-D70447C41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45734" y="296859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9">
              <a:extLst>
                <a:ext uri="{FF2B5EF4-FFF2-40B4-BE49-F238E27FC236}">
                  <a16:creationId xmlns:a16="http://schemas.microsoft.com/office/drawing/2014/main" id="{573D60F7-85E4-4B4C-BE3D-6482D6891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92476" y="2963228"/>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20">
              <a:extLst>
                <a:ext uri="{FF2B5EF4-FFF2-40B4-BE49-F238E27FC236}">
                  <a16:creationId xmlns:a16="http://schemas.microsoft.com/office/drawing/2014/main" id="{8DA04761-E234-4426-BB80-A16114910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92750" y="297220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22">
              <a:extLst>
                <a:ext uri="{FF2B5EF4-FFF2-40B4-BE49-F238E27FC236}">
                  <a16:creationId xmlns:a16="http://schemas.microsoft.com/office/drawing/2014/main" id="{63309113-ADC7-4B22-BE96-8A735C37B5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6808" y="3007761"/>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23">
              <a:extLst>
                <a:ext uri="{FF2B5EF4-FFF2-40B4-BE49-F238E27FC236}">
                  <a16:creationId xmlns:a16="http://schemas.microsoft.com/office/drawing/2014/main" id="{C6AA2460-B386-4710-9943-F957B4028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03242" y="3011025"/>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26">
              <a:extLst>
                <a:ext uri="{FF2B5EF4-FFF2-40B4-BE49-F238E27FC236}">
                  <a16:creationId xmlns:a16="http://schemas.microsoft.com/office/drawing/2014/main" id="{4C0D77C7-5864-439D-94B8-4CE82FF28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2497" y="2972818"/>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27">
              <a:extLst>
                <a:ext uri="{FF2B5EF4-FFF2-40B4-BE49-F238E27FC236}">
                  <a16:creationId xmlns:a16="http://schemas.microsoft.com/office/drawing/2014/main" id="{2DADB7CD-640D-42A2-9B13-6318F05F36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37259" y="300239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28">
              <a:extLst>
                <a:ext uri="{FF2B5EF4-FFF2-40B4-BE49-F238E27FC236}">
                  <a16:creationId xmlns:a16="http://schemas.microsoft.com/office/drawing/2014/main" id="{84F502C2-997F-4462-83BB-B0B4959C0B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04199" y="302932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30">
              <a:extLst>
                <a:ext uri="{FF2B5EF4-FFF2-40B4-BE49-F238E27FC236}">
                  <a16:creationId xmlns:a16="http://schemas.microsoft.com/office/drawing/2014/main" id="{C6730C2A-0F13-4A85-82D9-EE0D397DC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69090" y="3071411"/>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43">
              <a:extLst>
                <a:ext uri="{FF2B5EF4-FFF2-40B4-BE49-F238E27FC236}">
                  <a16:creationId xmlns:a16="http://schemas.microsoft.com/office/drawing/2014/main" id="{B3BD4C90-9991-441F-9365-A9294483E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2358" y="330001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51">
              <a:extLst>
                <a:ext uri="{FF2B5EF4-FFF2-40B4-BE49-F238E27FC236}">
                  <a16:creationId xmlns:a16="http://schemas.microsoft.com/office/drawing/2014/main" id="{3CB171CE-677B-4EE5-B726-47C2742549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87565" y="3374622"/>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52">
              <a:extLst>
                <a:ext uri="{FF2B5EF4-FFF2-40B4-BE49-F238E27FC236}">
                  <a16:creationId xmlns:a16="http://schemas.microsoft.com/office/drawing/2014/main" id="{4243DBEC-F451-4BAC-A98F-4EBF0C1921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78835" y="327372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53">
              <a:extLst>
                <a:ext uri="{FF2B5EF4-FFF2-40B4-BE49-F238E27FC236}">
                  <a16:creationId xmlns:a16="http://schemas.microsoft.com/office/drawing/2014/main" id="{4E9D873D-7291-4C1F-94CD-715ADB270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01219" y="33051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55">
              <a:extLst>
                <a:ext uri="{FF2B5EF4-FFF2-40B4-BE49-F238E27FC236}">
                  <a16:creationId xmlns:a16="http://schemas.microsoft.com/office/drawing/2014/main" id="{022ECE44-200E-4058-99CF-1A9D8F8E3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46682" y="330840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56">
              <a:extLst>
                <a:ext uri="{FF2B5EF4-FFF2-40B4-BE49-F238E27FC236}">
                  <a16:creationId xmlns:a16="http://schemas.microsoft.com/office/drawing/2014/main" id="{4897A97F-5890-4C28-B2B1-9C4C5885B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319" y="331901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57">
              <a:extLst>
                <a:ext uri="{FF2B5EF4-FFF2-40B4-BE49-F238E27FC236}">
                  <a16:creationId xmlns:a16="http://schemas.microsoft.com/office/drawing/2014/main" id="{03A40F4E-620E-4A37-AE09-BEC49F65B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1743" y="332607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0">
              <a:extLst>
                <a:ext uri="{FF2B5EF4-FFF2-40B4-BE49-F238E27FC236}">
                  <a16:creationId xmlns:a16="http://schemas.microsoft.com/office/drawing/2014/main" id="{EB710607-2FCD-4801-A601-2BB74E82E9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86221" y="334757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61">
              <a:extLst>
                <a:ext uri="{FF2B5EF4-FFF2-40B4-BE49-F238E27FC236}">
                  <a16:creationId xmlns:a16="http://schemas.microsoft.com/office/drawing/2014/main" id="{78565A30-A299-44B0-A369-F546B9CA0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32575" y="336308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78">
              <a:extLst>
                <a:ext uri="{FF2B5EF4-FFF2-40B4-BE49-F238E27FC236}">
                  <a16:creationId xmlns:a16="http://schemas.microsoft.com/office/drawing/2014/main" id="{6A2BC99F-457E-41E9-B1B1-1EE99E6965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32099" y="362312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79">
              <a:extLst>
                <a:ext uri="{FF2B5EF4-FFF2-40B4-BE49-F238E27FC236}">
                  <a16:creationId xmlns:a16="http://schemas.microsoft.com/office/drawing/2014/main" id="{1ED9AAAB-57D5-418F-9C8F-6672991335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2251" y="362557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80">
              <a:extLst>
                <a:ext uri="{FF2B5EF4-FFF2-40B4-BE49-F238E27FC236}">
                  <a16:creationId xmlns:a16="http://schemas.microsoft.com/office/drawing/2014/main" id="{27B0F7FF-9FDA-4832-AA28-7A49B38E7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07970" y="363210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81">
              <a:extLst>
                <a:ext uri="{FF2B5EF4-FFF2-40B4-BE49-F238E27FC236}">
                  <a16:creationId xmlns:a16="http://schemas.microsoft.com/office/drawing/2014/main" id="{D74EF1D3-B2D1-4F14-8F50-46AEED7D7A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25289" y="36288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82">
              <a:extLst>
                <a:ext uri="{FF2B5EF4-FFF2-40B4-BE49-F238E27FC236}">
                  <a16:creationId xmlns:a16="http://schemas.microsoft.com/office/drawing/2014/main" id="{91A8FE10-BA63-4F35-A987-DDD01DEC5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8431" y="36378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83">
              <a:extLst>
                <a:ext uri="{FF2B5EF4-FFF2-40B4-BE49-F238E27FC236}">
                  <a16:creationId xmlns:a16="http://schemas.microsoft.com/office/drawing/2014/main" id="{478CA902-2280-4691-8C7F-85968E58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6379" y="36198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84">
              <a:extLst>
                <a:ext uri="{FF2B5EF4-FFF2-40B4-BE49-F238E27FC236}">
                  <a16:creationId xmlns:a16="http://schemas.microsoft.com/office/drawing/2014/main" id="{ABDFD47C-2B98-4399-807E-C7DF49FE63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1968" y="364352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89">
              <a:extLst>
                <a:ext uri="{FF2B5EF4-FFF2-40B4-BE49-F238E27FC236}">
                  <a16:creationId xmlns:a16="http://schemas.microsoft.com/office/drawing/2014/main" id="{B18CDAC6-82CF-48B6-A5F4-EA26D1BAA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80023" y="3674532"/>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90">
              <a:extLst>
                <a:ext uri="{FF2B5EF4-FFF2-40B4-BE49-F238E27FC236}">
                  <a16:creationId xmlns:a16="http://schemas.microsoft.com/office/drawing/2014/main" id="{EABFE3E0-B345-41E9-B283-F7FDE9C8CE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6926" y="37047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5">
              <a:extLst>
                <a:ext uri="{FF2B5EF4-FFF2-40B4-BE49-F238E27FC236}">
                  <a16:creationId xmlns:a16="http://schemas.microsoft.com/office/drawing/2014/main" id="{A3A0DB29-268E-4869-B1F8-0244F82C68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1850" y="391211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6">
              <a:extLst>
                <a:ext uri="{FF2B5EF4-FFF2-40B4-BE49-F238E27FC236}">
                  <a16:creationId xmlns:a16="http://schemas.microsoft.com/office/drawing/2014/main" id="{8B58D29C-03B2-4CF6-B843-6D6FE2F18C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7784" y="3891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07">
              <a:extLst>
                <a:ext uri="{FF2B5EF4-FFF2-40B4-BE49-F238E27FC236}">
                  <a16:creationId xmlns:a16="http://schemas.microsoft.com/office/drawing/2014/main" id="{9B613FDE-C6E1-41D6-9EDA-0C8CEAE8D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5589" y="3936308"/>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08">
              <a:extLst>
                <a:ext uri="{FF2B5EF4-FFF2-40B4-BE49-F238E27FC236}">
                  <a16:creationId xmlns:a16="http://schemas.microsoft.com/office/drawing/2014/main" id="{AFBAEA89-62A9-400B-A466-1EE8194C45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47267" y="393492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09">
              <a:extLst>
                <a:ext uri="{FF2B5EF4-FFF2-40B4-BE49-F238E27FC236}">
                  <a16:creationId xmlns:a16="http://schemas.microsoft.com/office/drawing/2014/main" id="{83568151-E0F8-4222-9CEC-EB2079F15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13086" y="39071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0">
              <a:extLst>
                <a:ext uri="{FF2B5EF4-FFF2-40B4-BE49-F238E27FC236}">
                  <a16:creationId xmlns:a16="http://schemas.microsoft.com/office/drawing/2014/main" id="{47D022F3-A9E3-4A5E-89D5-D0F715569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82062" y="390884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1">
              <a:extLst>
                <a:ext uri="{FF2B5EF4-FFF2-40B4-BE49-F238E27FC236}">
                  <a16:creationId xmlns:a16="http://schemas.microsoft.com/office/drawing/2014/main" id="{E80ABF6C-8B84-4FDD-B468-69EBC0DF1F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4325" y="39193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2">
              <a:extLst>
                <a:ext uri="{FF2B5EF4-FFF2-40B4-BE49-F238E27FC236}">
                  <a16:creationId xmlns:a16="http://schemas.microsoft.com/office/drawing/2014/main" id="{A63CF3ED-FA07-491D-96A3-570EBE3D8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39462" y="391934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7">
              <a:extLst>
                <a:ext uri="{FF2B5EF4-FFF2-40B4-BE49-F238E27FC236}">
                  <a16:creationId xmlns:a16="http://schemas.microsoft.com/office/drawing/2014/main" id="{811F8E6F-D291-4B7B-B7BF-550B2E0025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68711" y="3000473"/>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40">
              <a:extLst>
                <a:ext uri="{FF2B5EF4-FFF2-40B4-BE49-F238E27FC236}">
                  <a16:creationId xmlns:a16="http://schemas.microsoft.com/office/drawing/2014/main" id="{3EC1E4BC-EE19-4EFA-A0CB-F463DEC714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5783" y="334320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46">
              <a:extLst>
                <a:ext uri="{FF2B5EF4-FFF2-40B4-BE49-F238E27FC236}">
                  <a16:creationId xmlns:a16="http://schemas.microsoft.com/office/drawing/2014/main" id="{76FFB2EA-7A93-40A0-8EA9-50EC44B5D3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05552" y="338074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64">
              <a:extLst>
                <a:ext uri="{FF2B5EF4-FFF2-40B4-BE49-F238E27FC236}">
                  <a16:creationId xmlns:a16="http://schemas.microsoft.com/office/drawing/2014/main" id="{17A60978-99CE-43C4-A85A-488039171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11285" y="36693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75">
              <a:extLst>
                <a:ext uri="{FF2B5EF4-FFF2-40B4-BE49-F238E27FC236}">
                  <a16:creationId xmlns:a16="http://schemas.microsoft.com/office/drawing/2014/main" id="{E9FF172D-4BA6-4E22-A7E2-12963E775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64931" y="36334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91">
              <a:extLst>
                <a:ext uri="{FF2B5EF4-FFF2-40B4-BE49-F238E27FC236}">
                  <a16:creationId xmlns:a16="http://schemas.microsoft.com/office/drawing/2014/main" id="{F9030161-25F7-4037-B934-C8968DC6A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93025" y="39181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92">
              <a:extLst>
                <a:ext uri="{FF2B5EF4-FFF2-40B4-BE49-F238E27FC236}">
                  <a16:creationId xmlns:a16="http://schemas.microsoft.com/office/drawing/2014/main" id="{4BEA4B47-CB5A-4909-AA74-9C7A005DBE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8979" y="391741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04">
              <a:extLst>
                <a:ext uri="{FF2B5EF4-FFF2-40B4-BE49-F238E27FC236}">
                  <a16:creationId xmlns:a16="http://schemas.microsoft.com/office/drawing/2014/main" id="{7FAAD014-C0FA-424B-80A5-9E06587656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11011" y="39810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94">
              <a:extLst>
                <a:ext uri="{FF2B5EF4-FFF2-40B4-BE49-F238E27FC236}">
                  <a16:creationId xmlns:a16="http://schemas.microsoft.com/office/drawing/2014/main" id="{ADEAE038-F8B8-4E63-8EF3-B8C9F352B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712617" y="270151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97">
              <a:extLst>
                <a:ext uri="{FF2B5EF4-FFF2-40B4-BE49-F238E27FC236}">
                  <a16:creationId xmlns:a16="http://schemas.microsoft.com/office/drawing/2014/main" id="{EE27DFAF-D3C6-45F4-82BD-40694B9350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267156" y="264877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98">
              <a:extLst>
                <a:ext uri="{FF2B5EF4-FFF2-40B4-BE49-F238E27FC236}">
                  <a16:creationId xmlns:a16="http://schemas.microsoft.com/office/drawing/2014/main" id="{8487C53E-4660-4917-B3D0-431F1C9D8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838946" y="2731564"/>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99">
              <a:extLst>
                <a:ext uri="{FF2B5EF4-FFF2-40B4-BE49-F238E27FC236}">
                  <a16:creationId xmlns:a16="http://schemas.microsoft.com/office/drawing/2014/main" id="{5F2131A8-F666-4178-82AA-C9B0A49A7E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508543" y="2648772"/>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00">
              <a:extLst>
                <a:ext uri="{FF2B5EF4-FFF2-40B4-BE49-F238E27FC236}">
                  <a16:creationId xmlns:a16="http://schemas.microsoft.com/office/drawing/2014/main" id="{A86F73EE-D17F-4FD3-A7C4-D242F54B3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089660" y="2691453"/>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01">
              <a:extLst>
                <a:ext uri="{FF2B5EF4-FFF2-40B4-BE49-F238E27FC236}">
                  <a16:creationId xmlns:a16="http://schemas.microsoft.com/office/drawing/2014/main" id="{C73F7B73-6085-426A-8F4B-77EC4855F2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954159" y="2682227"/>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02">
              <a:extLst>
                <a:ext uri="{FF2B5EF4-FFF2-40B4-BE49-F238E27FC236}">
                  <a16:creationId xmlns:a16="http://schemas.microsoft.com/office/drawing/2014/main" id="{9EA8B1B7-09BF-4A83-95D7-8537590B2B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437628" y="269172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03">
              <a:extLst>
                <a:ext uri="{FF2B5EF4-FFF2-40B4-BE49-F238E27FC236}">
                  <a16:creationId xmlns:a16="http://schemas.microsoft.com/office/drawing/2014/main" id="{911BC32C-2EEE-4B53-9A0C-8E8CA9E824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187617" y="265203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13">
              <a:extLst>
                <a:ext uri="{FF2B5EF4-FFF2-40B4-BE49-F238E27FC236}">
                  <a16:creationId xmlns:a16="http://schemas.microsoft.com/office/drawing/2014/main" id="{8026FF8F-715D-4F6F-81C0-B77733DC3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346025" y="27001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15">
              <a:extLst>
                <a:ext uri="{FF2B5EF4-FFF2-40B4-BE49-F238E27FC236}">
                  <a16:creationId xmlns:a16="http://schemas.microsoft.com/office/drawing/2014/main" id="{CA53BB35-50E9-4D48-B4C1-FFEFAFC89E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920260" y="264456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17">
              <a:extLst>
                <a:ext uri="{FF2B5EF4-FFF2-40B4-BE49-F238E27FC236}">
                  <a16:creationId xmlns:a16="http://schemas.microsoft.com/office/drawing/2014/main" id="{A68BDAB2-5D65-494D-9187-537E34F00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183195" y="2685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19">
              <a:extLst>
                <a:ext uri="{FF2B5EF4-FFF2-40B4-BE49-F238E27FC236}">
                  <a16:creationId xmlns:a16="http://schemas.microsoft.com/office/drawing/2014/main" id="{8FC7B770-8274-4FFA-A115-71C5CA0E9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895042" y="267202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45">
              <a:extLst>
                <a:ext uri="{FF2B5EF4-FFF2-40B4-BE49-F238E27FC236}">
                  <a16:creationId xmlns:a16="http://schemas.microsoft.com/office/drawing/2014/main" id="{8204BA3B-5404-4A81-9DFE-AD3CC1070A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714402" y="270582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31">
              <a:extLst>
                <a:ext uri="{FF2B5EF4-FFF2-40B4-BE49-F238E27FC236}">
                  <a16:creationId xmlns:a16="http://schemas.microsoft.com/office/drawing/2014/main" id="{037DA548-A97B-4EAD-952B-0FB098323F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85823" y="298016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1" name="Rectangle 250">
            <a:extLst>
              <a:ext uri="{FF2B5EF4-FFF2-40B4-BE49-F238E27FC236}">
                <a16:creationId xmlns:a16="http://schemas.microsoft.com/office/drawing/2014/main" id="{D5A33662-C2EA-4FEB-B1D3-625DFCFE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6037" y="1659648"/>
            <a:ext cx="7079853" cy="3631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48012-E196-0539-B152-14B22248491C}"/>
              </a:ext>
            </a:extLst>
          </p:cNvPr>
          <p:cNvSpPr>
            <a:spLocks noGrp="1"/>
          </p:cNvSpPr>
          <p:nvPr>
            <p:ph type="title"/>
          </p:nvPr>
        </p:nvSpPr>
        <p:spPr>
          <a:xfrm>
            <a:off x="3123829" y="2416981"/>
            <a:ext cx="5944342" cy="1837893"/>
          </a:xfrm>
        </p:spPr>
        <p:txBody>
          <a:bodyPr vert="horz" lIns="91440" tIns="45720" rIns="91440" bIns="45720" rtlCol="0" anchor="b">
            <a:noAutofit/>
          </a:bodyPr>
          <a:lstStyle/>
          <a:p>
            <a:pPr algn="ctr"/>
            <a:r>
              <a:rPr lang="en-US" sz="6000">
                <a:latin typeface="Staatliches"/>
              </a:rPr>
              <a:t>Stretch</a:t>
            </a:r>
            <a:endParaRPr lang="en-US"/>
          </a:p>
        </p:txBody>
      </p:sp>
    </p:spTree>
    <p:extLst>
      <p:ext uri="{BB962C8B-B14F-4D97-AF65-F5344CB8AC3E}">
        <p14:creationId xmlns:p14="http://schemas.microsoft.com/office/powerpoint/2010/main" val="949868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26D362-1F0D-41F6-ADB3-AFB080502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598061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F7FFCD4B-547F-E1D8-2DE0-0273C088710C}"/>
              </a:ext>
            </a:extLst>
          </p:cNvPr>
          <p:cNvPicPr>
            <a:picLocks noGrp="1" noChangeAspect="1"/>
          </p:cNvPicPr>
          <p:nvPr>
            <p:ph idx="1"/>
          </p:nvPr>
        </p:nvPicPr>
        <p:blipFill rotWithShape="1">
          <a:blip r:embed="rId3"/>
          <a:srcRect t="7724" b="-1253"/>
          <a:stretch/>
        </p:blipFill>
        <p:spPr>
          <a:xfrm>
            <a:off x="3603736" y="286596"/>
            <a:ext cx="8317554" cy="5399906"/>
          </a:xfrm>
        </p:spPr>
      </p:pic>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58" y="5703711"/>
            <a:ext cx="12105779"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1">
            <a:extLst>
              <a:ext uri="{FF2B5EF4-FFF2-40B4-BE49-F238E27FC236}">
                <a16:creationId xmlns:a16="http://schemas.microsoft.com/office/drawing/2014/main" id="{4E85EEA7-8C1E-3343-9D1F-946A0F3CE637}"/>
              </a:ext>
            </a:extLst>
          </p:cNvPr>
          <p:cNvSpPr>
            <a:spLocks noGrp="1"/>
          </p:cNvSpPr>
          <p:nvPr/>
        </p:nvSpPr>
        <p:spPr>
          <a:xfrm>
            <a:off x="364292" y="1121154"/>
            <a:ext cx="2942834" cy="374953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CA" b="1">
                <a:latin typeface="Staatliches"/>
              </a:rPr>
              <a:t>K-means Clustering with PCA and Visualization: </a:t>
            </a:r>
            <a:br>
              <a:rPr lang="en-CA" b="0" i="0">
                <a:effectLst/>
                <a:latin typeface="Staatliches" pitchFamily="2" charset="0"/>
              </a:rPr>
            </a:br>
            <a:r>
              <a:rPr lang="en-CA" sz="3200">
                <a:solidFill>
                  <a:schemeClr val="bg1">
                    <a:lumMod val="65000"/>
                  </a:schemeClr>
                </a:solidFill>
                <a:latin typeface="Staatliches"/>
              </a:rPr>
              <a:t>(20 Iterations)</a:t>
            </a:r>
            <a:endParaRPr lang="en-CA" sz="3200">
              <a:solidFill>
                <a:schemeClr val="bg1">
                  <a:lumMod val="65000"/>
                </a:schemeClr>
              </a:solidFill>
            </a:endParaRPr>
          </a:p>
        </p:txBody>
      </p:sp>
    </p:spTree>
    <p:extLst>
      <p:ext uri="{BB962C8B-B14F-4D97-AF65-F5344CB8AC3E}">
        <p14:creationId xmlns:p14="http://schemas.microsoft.com/office/powerpoint/2010/main" val="181093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9"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grpSp>
        <p:nvGrpSpPr>
          <p:cNvPr id="67" name="Group 66">
            <a:extLst>
              <a:ext uri="{FF2B5EF4-FFF2-40B4-BE49-F238E27FC236}">
                <a16:creationId xmlns:a16="http://schemas.microsoft.com/office/drawing/2014/main" id="{A1B0DAD3-DAD3-4D41-8EF0-B03422E473FE}"/>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solidFill>
        </p:grpSpPr>
        <p:sp>
          <p:nvSpPr>
            <p:cNvPr id="68" name="Freeform 8">
              <a:extLst>
                <a:ext uri="{FF2B5EF4-FFF2-40B4-BE49-F238E27FC236}">
                  <a16:creationId xmlns:a16="http://schemas.microsoft.com/office/drawing/2014/main" id="{729F7DF5-CF56-4F67-9883-903E49BE1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10">
              <a:extLst>
                <a:ext uri="{FF2B5EF4-FFF2-40B4-BE49-F238E27FC236}">
                  <a16:creationId xmlns:a16="http://schemas.microsoft.com/office/drawing/2014/main" id="{B7E65000-B427-4CEF-B2A9-ECA83985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15">
              <a:extLst>
                <a:ext uri="{FF2B5EF4-FFF2-40B4-BE49-F238E27FC236}">
                  <a16:creationId xmlns:a16="http://schemas.microsoft.com/office/drawing/2014/main" id="{1D82BADA-E191-4C51-A377-7D1EA989D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18">
              <a:extLst>
                <a:ext uri="{FF2B5EF4-FFF2-40B4-BE49-F238E27FC236}">
                  <a16:creationId xmlns:a16="http://schemas.microsoft.com/office/drawing/2014/main" id="{C074E073-07CB-4DD6-BFC8-E9FD63D4A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 name="Freeform 19">
              <a:extLst>
                <a:ext uri="{FF2B5EF4-FFF2-40B4-BE49-F238E27FC236}">
                  <a16:creationId xmlns:a16="http://schemas.microsoft.com/office/drawing/2014/main" id="{211152B9-90BD-4804-BCC5-4B0FEEF372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 name="Freeform 20">
              <a:extLst>
                <a:ext uri="{FF2B5EF4-FFF2-40B4-BE49-F238E27FC236}">
                  <a16:creationId xmlns:a16="http://schemas.microsoft.com/office/drawing/2014/main" id="{941B26CC-1C9B-4149-9647-3A0E0C9D20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 name="Freeform 22">
              <a:extLst>
                <a:ext uri="{FF2B5EF4-FFF2-40B4-BE49-F238E27FC236}">
                  <a16:creationId xmlns:a16="http://schemas.microsoft.com/office/drawing/2014/main" id="{7576EDD8-60BD-4230-9FE5-5302F9120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23">
              <a:extLst>
                <a:ext uri="{FF2B5EF4-FFF2-40B4-BE49-F238E27FC236}">
                  <a16:creationId xmlns:a16="http://schemas.microsoft.com/office/drawing/2014/main" id="{F68478BC-1899-4718-B999-C7EE2F6F5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26">
              <a:extLst>
                <a:ext uri="{FF2B5EF4-FFF2-40B4-BE49-F238E27FC236}">
                  <a16:creationId xmlns:a16="http://schemas.microsoft.com/office/drawing/2014/main" id="{B02BAA58-19A0-4BE5-8596-7AF02A91C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27">
              <a:extLst>
                <a:ext uri="{FF2B5EF4-FFF2-40B4-BE49-F238E27FC236}">
                  <a16:creationId xmlns:a16="http://schemas.microsoft.com/office/drawing/2014/main" id="{ED0FD3ED-A6B2-480A-8B6C-36B492164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28">
              <a:extLst>
                <a:ext uri="{FF2B5EF4-FFF2-40B4-BE49-F238E27FC236}">
                  <a16:creationId xmlns:a16="http://schemas.microsoft.com/office/drawing/2014/main" id="{46C958D0-B4D1-4E20-87DA-CDF757B56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30">
              <a:extLst>
                <a:ext uri="{FF2B5EF4-FFF2-40B4-BE49-F238E27FC236}">
                  <a16:creationId xmlns:a16="http://schemas.microsoft.com/office/drawing/2014/main" id="{3E2B5B4A-13C5-4187-BF16-1B0C4EC6D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43">
              <a:extLst>
                <a:ext uri="{FF2B5EF4-FFF2-40B4-BE49-F238E27FC236}">
                  <a16:creationId xmlns:a16="http://schemas.microsoft.com/office/drawing/2014/main" id="{8B7A471E-57F9-4AC4-B3DE-6A75C2A49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51">
              <a:extLst>
                <a:ext uri="{FF2B5EF4-FFF2-40B4-BE49-F238E27FC236}">
                  <a16:creationId xmlns:a16="http://schemas.microsoft.com/office/drawing/2014/main" id="{01E6B5E8-B33D-4D70-B30A-823D65538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52">
              <a:extLst>
                <a:ext uri="{FF2B5EF4-FFF2-40B4-BE49-F238E27FC236}">
                  <a16:creationId xmlns:a16="http://schemas.microsoft.com/office/drawing/2014/main" id="{04BD65AE-3613-409E-859A-F5E47E7ED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53">
              <a:extLst>
                <a:ext uri="{FF2B5EF4-FFF2-40B4-BE49-F238E27FC236}">
                  <a16:creationId xmlns:a16="http://schemas.microsoft.com/office/drawing/2014/main" id="{6AC52B47-CF30-4905-A913-8016FD7D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54">
              <a:extLst>
                <a:ext uri="{FF2B5EF4-FFF2-40B4-BE49-F238E27FC236}">
                  <a16:creationId xmlns:a16="http://schemas.microsoft.com/office/drawing/2014/main" id="{945DD375-89B4-4594-879C-C88E3E07E4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55">
              <a:extLst>
                <a:ext uri="{FF2B5EF4-FFF2-40B4-BE49-F238E27FC236}">
                  <a16:creationId xmlns:a16="http://schemas.microsoft.com/office/drawing/2014/main" id="{4EF2ED92-CD73-4432-B715-54794B6CC8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56">
              <a:extLst>
                <a:ext uri="{FF2B5EF4-FFF2-40B4-BE49-F238E27FC236}">
                  <a16:creationId xmlns:a16="http://schemas.microsoft.com/office/drawing/2014/main" id="{4C080334-01D5-4AEE-B802-115F8FF42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7">
              <a:extLst>
                <a:ext uri="{FF2B5EF4-FFF2-40B4-BE49-F238E27FC236}">
                  <a16:creationId xmlns:a16="http://schemas.microsoft.com/office/drawing/2014/main" id="{5B2CD9BC-4DF9-4317-9F4F-168D1E48F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59">
              <a:extLst>
                <a:ext uri="{FF2B5EF4-FFF2-40B4-BE49-F238E27FC236}">
                  <a16:creationId xmlns:a16="http://schemas.microsoft.com/office/drawing/2014/main" id="{9ED340BE-C2EA-4C3D-9E5F-49D0601E2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60">
              <a:extLst>
                <a:ext uri="{FF2B5EF4-FFF2-40B4-BE49-F238E27FC236}">
                  <a16:creationId xmlns:a16="http://schemas.microsoft.com/office/drawing/2014/main" id="{F83C564A-309A-4BE2-A1B7-CB9000A40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61">
              <a:extLst>
                <a:ext uri="{FF2B5EF4-FFF2-40B4-BE49-F238E27FC236}">
                  <a16:creationId xmlns:a16="http://schemas.microsoft.com/office/drawing/2014/main" id="{6DB3A353-2237-4080-B766-F62A628B3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5">
              <a:extLst>
                <a:ext uri="{FF2B5EF4-FFF2-40B4-BE49-F238E27FC236}">
                  <a16:creationId xmlns:a16="http://schemas.microsoft.com/office/drawing/2014/main" id="{F97333D1-A657-49E4-BCD3-47476A14C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6">
              <a:extLst>
                <a:ext uri="{FF2B5EF4-FFF2-40B4-BE49-F238E27FC236}">
                  <a16:creationId xmlns:a16="http://schemas.microsoft.com/office/drawing/2014/main" id="{D848B0DC-182E-4466-BC72-7D1D16380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7">
              <a:extLst>
                <a:ext uri="{FF2B5EF4-FFF2-40B4-BE49-F238E27FC236}">
                  <a16:creationId xmlns:a16="http://schemas.microsoft.com/office/drawing/2014/main" id="{60CE5FE2-5C67-4168-A845-1851C07B7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8">
              <a:extLst>
                <a:ext uri="{FF2B5EF4-FFF2-40B4-BE49-F238E27FC236}">
                  <a16:creationId xmlns:a16="http://schemas.microsoft.com/office/drawing/2014/main" id="{FFD9F71E-ACAB-4435-8558-5C891704E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9">
              <a:extLst>
                <a:ext uri="{FF2B5EF4-FFF2-40B4-BE49-F238E27FC236}">
                  <a16:creationId xmlns:a16="http://schemas.microsoft.com/office/drawing/2014/main" id="{D8F3C4EF-CAB3-477F-9BE6-7AE0EE0861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11">
              <a:extLst>
                <a:ext uri="{FF2B5EF4-FFF2-40B4-BE49-F238E27FC236}">
                  <a16:creationId xmlns:a16="http://schemas.microsoft.com/office/drawing/2014/main" id="{99F3B109-2DD1-4023-AB8C-C4CFFBC1E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12">
              <a:extLst>
                <a:ext uri="{FF2B5EF4-FFF2-40B4-BE49-F238E27FC236}">
                  <a16:creationId xmlns:a16="http://schemas.microsoft.com/office/drawing/2014/main" id="{AEE61596-3CEF-4CF6-A4FA-2262654387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13">
              <a:extLst>
                <a:ext uri="{FF2B5EF4-FFF2-40B4-BE49-F238E27FC236}">
                  <a16:creationId xmlns:a16="http://schemas.microsoft.com/office/drawing/2014/main" id="{ACA5CDA1-D484-482B-924A-C21EFFB26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14">
              <a:extLst>
                <a:ext uri="{FF2B5EF4-FFF2-40B4-BE49-F238E27FC236}">
                  <a16:creationId xmlns:a16="http://schemas.microsoft.com/office/drawing/2014/main" id="{8BAD048C-9E22-4DAB-BB3C-8978DFC79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16">
              <a:extLst>
                <a:ext uri="{FF2B5EF4-FFF2-40B4-BE49-F238E27FC236}">
                  <a16:creationId xmlns:a16="http://schemas.microsoft.com/office/drawing/2014/main" id="{1A2637B3-8C74-4B55-872D-CFE1F1929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17">
              <a:extLst>
                <a:ext uri="{FF2B5EF4-FFF2-40B4-BE49-F238E27FC236}">
                  <a16:creationId xmlns:a16="http://schemas.microsoft.com/office/drawing/2014/main" id="{C73B0390-BD3E-4AFB-ADF3-676ECF8900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21">
              <a:extLst>
                <a:ext uri="{FF2B5EF4-FFF2-40B4-BE49-F238E27FC236}">
                  <a16:creationId xmlns:a16="http://schemas.microsoft.com/office/drawing/2014/main" id="{35236E6F-9C25-49CE-9078-306D3A5FA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25">
              <a:extLst>
                <a:ext uri="{FF2B5EF4-FFF2-40B4-BE49-F238E27FC236}">
                  <a16:creationId xmlns:a16="http://schemas.microsoft.com/office/drawing/2014/main" id="{46D4BFF5-1B3A-44D0-9720-143617E00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29">
              <a:extLst>
                <a:ext uri="{FF2B5EF4-FFF2-40B4-BE49-F238E27FC236}">
                  <a16:creationId xmlns:a16="http://schemas.microsoft.com/office/drawing/2014/main" id="{77FD726E-2EB9-4305-BEE5-7C48D51C9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31">
              <a:extLst>
                <a:ext uri="{FF2B5EF4-FFF2-40B4-BE49-F238E27FC236}">
                  <a16:creationId xmlns:a16="http://schemas.microsoft.com/office/drawing/2014/main" id="{25E6083A-3C52-4763-92A2-1B88843EF3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32">
              <a:extLst>
                <a:ext uri="{FF2B5EF4-FFF2-40B4-BE49-F238E27FC236}">
                  <a16:creationId xmlns:a16="http://schemas.microsoft.com/office/drawing/2014/main" id="{CA90BF22-94F7-4D52-8725-FDCE69CE6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33">
              <a:extLst>
                <a:ext uri="{FF2B5EF4-FFF2-40B4-BE49-F238E27FC236}">
                  <a16:creationId xmlns:a16="http://schemas.microsoft.com/office/drawing/2014/main" id="{998A2F47-3F4E-4065-86CF-B49B258FF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34">
              <a:extLst>
                <a:ext uri="{FF2B5EF4-FFF2-40B4-BE49-F238E27FC236}">
                  <a16:creationId xmlns:a16="http://schemas.microsoft.com/office/drawing/2014/main" id="{65AF8C00-7E07-4E42-A41A-08417BB0E5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35">
              <a:extLst>
                <a:ext uri="{FF2B5EF4-FFF2-40B4-BE49-F238E27FC236}">
                  <a16:creationId xmlns:a16="http://schemas.microsoft.com/office/drawing/2014/main" id="{E0C04B54-4EF5-4B04-A708-8339062DA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36">
              <a:extLst>
                <a:ext uri="{FF2B5EF4-FFF2-40B4-BE49-F238E27FC236}">
                  <a16:creationId xmlns:a16="http://schemas.microsoft.com/office/drawing/2014/main" id="{C16D1625-1345-49A9-9FAE-3600E0D116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7">
              <a:extLst>
                <a:ext uri="{FF2B5EF4-FFF2-40B4-BE49-F238E27FC236}">
                  <a16:creationId xmlns:a16="http://schemas.microsoft.com/office/drawing/2014/main" id="{B8817E5F-6964-4B89-9CD1-CD4621B6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8">
              <a:extLst>
                <a:ext uri="{FF2B5EF4-FFF2-40B4-BE49-F238E27FC236}">
                  <a16:creationId xmlns:a16="http://schemas.microsoft.com/office/drawing/2014/main" id="{952E3586-DC86-4B27-AAC4-D005819D2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39">
              <a:extLst>
                <a:ext uri="{FF2B5EF4-FFF2-40B4-BE49-F238E27FC236}">
                  <a16:creationId xmlns:a16="http://schemas.microsoft.com/office/drawing/2014/main" id="{22CB13D9-EA0B-45B8-8E8F-3AABBE9D79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40">
              <a:extLst>
                <a:ext uri="{FF2B5EF4-FFF2-40B4-BE49-F238E27FC236}">
                  <a16:creationId xmlns:a16="http://schemas.microsoft.com/office/drawing/2014/main" id="{3755BB78-63DB-4A8C-A113-795862B3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41">
              <a:extLst>
                <a:ext uri="{FF2B5EF4-FFF2-40B4-BE49-F238E27FC236}">
                  <a16:creationId xmlns:a16="http://schemas.microsoft.com/office/drawing/2014/main" id="{68D97FB6-919C-4D25-A4CE-65C0BB8B4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42">
              <a:extLst>
                <a:ext uri="{FF2B5EF4-FFF2-40B4-BE49-F238E27FC236}">
                  <a16:creationId xmlns:a16="http://schemas.microsoft.com/office/drawing/2014/main" id="{B7FB8601-BFD8-42A2-BFC8-826DA567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44">
              <a:extLst>
                <a:ext uri="{FF2B5EF4-FFF2-40B4-BE49-F238E27FC236}">
                  <a16:creationId xmlns:a16="http://schemas.microsoft.com/office/drawing/2014/main" id="{E66A3773-870D-43D8-97C8-9210A0288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45">
              <a:extLst>
                <a:ext uri="{FF2B5EF4-FFF2-40B4-BE49-F238E27FC236}">
                  <a16:creationId xmlns:a16="http://schemas.microsoft.com/office/drawing/2014/main" id="{08736EF7-6BB0-4CA8-B063-CD217FF9BF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46">
              <a:extLst>
                <a:ext uri="{FF2B5EF4-FFF2-40B4-BE49-F238E27FC236}">
                  <a16:creationId xmlns:a16="http://schemas.microsoft.com/office/drawing/2014/main" id="{57EBF709-9E0F-48A1-BCDD-F3C74F1D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7">
              <a:extLst>
                <a:ext uri="{FF2B5EF4-FFF2-40B4-BE49-F238E27FC236}">
                  <a16:creationId xmlns:a16="http://schemas.microsoft.com/office/drawing/2014/main" id="{251EC588-C357-470F-A194-F4A0C32B7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8">
              <a:extLst>
                <a:ext uri="{FF2B5EF4-FFF2-40B4-BE49-F238E27FC236}">
                  <a16:creationId xmlns:a16="http://schemas.microsoft.com/office/drawing/2014/main" id="{02592C96-1066-4F6E-9353-4FF1D5ED9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49">
              <a:extLst>
                <a:ext uri="{FF2B5EF4-FFF2-40B4-BE49-F238E27FC236}">
                  <a16:creationId xmlns:a16="http://schemas.microsoft.com/office/drawing/2014/main" id="{B5016669-96C5-4574-B536-65060BCE9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8">
              <a:extLst>
                <a:ext uri="{FF2B5EF4-FFF2-40B4-BE49-F238E27FC236}">
                  <a16:creationId xmlns:a16="http://schemas.microsoft.com/office/drawing/2014/main" id="{5C697245-37CA-4D12-9F8C-308595014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106">
              <a:extLst>
                <a:ext uri="{FF2B5EF4-FFF2-40B4-BE49-F238E27FC236}">
                  <a16:creationId xmlns:a16="http://schemas.microsoft.com/office/drawing/2014/main" id="{3776B83C-39DC-4C02-B33B-848604D0A9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26" name="Rectangle 125">
            <a:extLst>
              <a:ext uri="{FF2B5EF4-FFF2-40B4-BE49-F238E27FC236}">
                <a16:creationId xmlns:a16="http://schemas.microsoft.com/office/drawing/2014/main" id="{8B7AD46D-E72A-4FA9-A503-9BBF703CB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2813BDD8-88F1-463B-A75F-D1EC1E35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a:extLst>
              <a:ext uri="{FF2B5EF4-FFF2-40B4-BE49-F238E27FC236}">
                <a16:creationId xmlns:a16="http://schemas.microsoft.com/office/drawing/2014/main" id="{D3CE3ADF-CE7B-4DF8-AEB2-64CB8F6329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20" y="2640739"/>
            <a:ext cx="2693390" cy="1459873"/>
            <a:chOff x="-65511" y="2640739"/>
            <a:chExt cx="2693390" cy="1459873"/>
          </a:xfrm>
        </p:grpSpPr>
        <p:sp>
          <p:nvSpPr>
            <p:cNvPr id="131" name="Freeform 54">
              <a:extLst>
                <a:ext uri="{FF2B5EF4-FFF2-40B4-BE49-F238E27FC236}">
                  <a16:creationId xmlns:a16="http://schemas.microsoft.com/office/drawing/2014/main" id="{234D9984-F194-474C-9FD8-C68AB45FF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6652" y="300029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6">
              <a:extLst>
                <a:ext uri="{FF2B5EF4-FFF2-40B4-BE49-F238E27FC236}">
                  <a16:creationId xmlns:a16="http://schemas.microsoft.com/office/drawing/2014/main" id="{3D2D649E-9006-41BC-8E10-7920A41881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894" y="302524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
              <a:extLst>
                <a:ext uri="{FF2B5EF4-FFF2-40B4-BE49-F238E27FC236}">
                  <a16:creationId xmlns:a16="http://schemas.microsoft.com/office/drawing/2014/main" id="{B2B7DE6B-F5C5-42B5-A9D9-6820A12619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9563" y="30216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9">
              <a:extLst>
                <a:ext uri="{FF2B5EF4-FFF2-40B4-BE49-F238E27FC236}">
                  <a16:creationId xmlns:a16="http://schemas.microsoft.com/office/drawing/2014/main" id="{74B0A415-24CC-4B02-B616-6CD8CAFEFC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964" y="3018425"/>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1">
              <a:extLst>
                <a:ext uri="{FF2B5EF4-FFF2-40B4-BE49-F238E27FC236}">
                  <a16:creationId xmlns:a16="http://schemas.microsoft.com/office/drawing/2014/main" id="{857F0A25-22AE-4C54-A6C1-9C8D0284A8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9000" y="3039643"/>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2">
              <a:extLst>
                <a:ext uri="{FF2B5EF4-FFF2-40B4-BE49-F238E27FC236}">
                  <a16:creationId xmlns:a16="http://schemas.microsoft.com/office/drawing/2014/main" id="{78898232-973C-4A10-9275-2A52B9973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599" y="3422106"/>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6">
              <a:extLst>
                <a:ext uri="{FF2B5EF4-FFF2-40B4-BE49-F238E27FC236}">
                  <a16:creationId xmlns:a16="http://schemas.microsoft.com/office/drawing/2014/main" id="{14B9A1E6-8880-4513-9F3E-78E63E6253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511" y="2995304"/>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7">
              <a:extLst>
                <a:ext uri="{FF2B5EF4-FFF2-40B4-BE49-F238E27FC236}">
                  <a16:creationId xmlns:a16="http://schemas.microsoft.com/office/drawing/2014/main" id="{4B59A861-A569-4554-9D33-F0A32A6C16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55254" y="3039644"/>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21">
              <a:extLst>
                <a:ext uri="{FF2B5EF4-FFF2-40B4-BE49-F238E27FC236}">
                  <a16:creationId xmlns:a16="http://schemas.microsoft.com/office/drawing/2014/main" id="{1AD81A3E-B18B-43A9-BE25-34390E499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7129" y="2999623"/>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25">
              <a:extLst>
                <a:ext uri="{FF2B5EF4-FFF2-40B4-BE49-F238E27FC236}">
                  <a16:creationId xmlns:a16="http://schemas.microsoft.com/office/drawing/2014/main" id="{3A4EA4B9-2B68-4993-B3D0-A8FB52DA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53301" y="3040294"/>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29">
              <a:extLst>
                <a:ext uri="{FF2B5EF4-FFF2-40B4-BE49-F238E27FC236}">
                  <a16:creationId xmlns:a16="http://schemas.microsoft.com/office/drawing/2014/main" id="{8688FA8E-D461-4BB3-AF4C-E7B307B5C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60401" y="3009551"/>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31">
              <a:extLst>
                <a:ext uri="{FF2B5EF4-FFF2-40B4-BE49-F238E27FC236}">
                  <a16:creationId xmlns:a16="http://schemas.microsoft.com/office/drawing/2014/main" id="{6A897C6D-3023-4AD4-BA58-DC5FA637F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8489" y="300102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33">
              <a:extLst>
                <a:ext uri="{FF2B5EF4-FFF2-40B4-BE49-F238E27FC236}">
                  <a16:creationId xmlns:a16="http://schemas.microsoft.com/office/drawing/2014/main" id="{0A224C70-F6B0-46FD-892B-E2F0354E7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0024" y="3354376"/>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34">
              <a:extLst>
                <a:ext uri="{FF2B5EF4-FFF2-40B4-BE49-F238E27FC236}">
                  <a16:creationId xmlns:a16="http://schemas.microsoft.com/office/drawing/2014/main" id="{59C15C2A-290E-4B5E-AC06-36020C4B8C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3101" y="3354377"/>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35">
              <a:extLst>
                <a:ext uri="{FF2B5EF4-FFF2-40B4-BE49-F238E27FC236}">
                  <a16:creationId xmlns:a16="http://schemas.microsoft.com/office/drawing/2014/main" id="{C888C6F6-6C76-45EC-A6CF-FE9217D6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3338" y="336009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36">
              <a:extLst>
                <a:ext uri="{FF2B5EF4-FFF2-40B4-BE49-F238E27FC236}">
                  <a16:creationId xmlns:a16="http://schemas.microsoft.com/office/drawing/2014/main" id="{31B79B36-2C8D-4CE0-AEAB-99110F085F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29500" y="337233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38">
              <a:extLst>
                <a:ext uri="{FF2B5EF4-FFF2-40B4-BE49-F238E27FC236}">
                  <a16:creationId xmlns:a16="http://schemas.microsoft.com/office/drawing/2014/main" id="{1AD6CC94-42DA-40AC-BD4D-EF49CB08E0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4823" y="3378042"/>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39">
              <a:extLst>
                <a:ext uri="{FF2B5EF4-FFF2-40B4-BE49-F238E27FC236}">
                  <a16:creationId xmlns:a16="http://schemas.microsoft.com/office/drawing/2014/main" id="{FF26C35B-C843-45FC-A4FA-D16B597AB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2" y="3378041"/>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41">
              <a:extLst>
                <a:ext uri="{FF2B5EF4-FFF2-40B4-BE49-F238E27FC236}">
                  <a16:creationId xmlns:a16="http://schemas.microsoft.com/office/drawing/2014/main" id="{6E7FB35B-308C-401A-ABAB-ECD71E809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49268" y="338457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42">
              <a:extLst>
                <a:ext uri="{FF2B5EF4-FFF2-40B4-BE49-F238E27FC236}">
                  <a16:creationId xmlns:a16="http://schemas.microsoft.com/office/drawing/2014/main" id="{FCF0A251-F427-4F99-9917-E6AB6FD62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6668" y="3387018"/>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44">
              <a:extLst>
                <a:ext uri="{FF2B5EF4-FFF2-40B4-BE49-F238E27FC236}">
                  <a16:creationId xmlns:a16="http://schemas.microsoft.com/office/drawing/2014/main" id="{19EB4AF5-729F-4519-ACA6-2D4ECA65F1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3068" y="334887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45">
              <a:extLst>
                <a:ext uri="{FF2B5EF4-FFF2-40B4-BE49-F238E27FC236}">
                  <a16:creationId xmlns:a16="http://schemas.microsoft.com/office/drawing/2014/main" id="{21CE97BE-F05E-4DCA-A425-75AEA2710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9478" y="340252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47">
              <a:extLst>
                <a:ext uri="{FF2B5EF4-FFF2-40B4-BE49-F238E27FC236}">
                  <a16:creationId xmlns:a16="http://schemas.microsoft.com/office/drawing/2014/main" id="{41A57ED1-04BE-4CEF-B525-8D61DAD56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 y="367260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49">
              <a:extLst>
                <a:ext uri="{FF2B5EF4-FFF2-40B4-BE49-F238E27FC236}">
                  <a16:creationId xmlns:a16="http://schemas.microsoft.com/office/drawing/2014/main" id="{268E7CBA-E176-4B5B-A34C-023BA6A5F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88534" y="342047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63">
              <a:extLst>
                <a:ext uri="{FF2B5EF4-FFF2-40B4-BE49-F238E27FC236}">
                  <a16:creationId xmlns:a16="http://schemas.microsoft.com/office/drawing/2014/main" id="{233B43AB-B404-4FA7-8284-5C44327D61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21" y="363343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65">
              <a:extLst>
                <a:ext uri="{FF2B5EF4-FFF2-40B4-BE49-F238E27FC236}">
                  <a16:creationId xmlns:a16="http://schemas.microsoft.com/office/drawing/2014/main" id="{74ED28FC-0786-4A21-8C6F-1B17579DB9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749" y="401094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66">
              <a:extLst>
                <a:ext uri="{FF2B5EF4-FFF2-40B4-BE49-F238E27FC236}">
                  <a16:creationId xmlns:a16="http://schemas.microsoft.com/office/drawing/2014/main" id="{D30D34FF-8C29-4615-8FEA-B91F26F4FA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3800" y="36783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67">
              <a:extLst>
                <a:ext uri="{FF2B5EF4-FFF2-40B4-BE49-F238E27FC236}">
                  <a16:creationId xmlns:a16="http://schemas.microsoft.com/office/drawing/2014/main" id="{E144876D-55C0-4833-BABE-1B857FDC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9794" y="36815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9">
              <a:extLst>
                <a:ext uri="{FF2B5EF4-FFF2-40B4-BE49-F238E27FC236}">
                  <a16:creationId xmlns:a16="http://schemas.microsoft.com/office/drawing/2014/main" id="{4BDFCA40-C410-44C2-9BD6-0890CB0A0A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99399" y="36848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0">
              <a:extLst>
                <a:ext uri="{FF2B5EF4-FFF2-40B4-BE49-F238E27FC236}">
                  <a16:creationId xmlns:a16="http://schemas.microsoft.com/office/drawing/2014/main" id="{230FFBCE-4FEE-48BE-9538-5F5DFF94C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79836" y="374523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1">
              <a:extLst>
                <a:ext uri="{FF2B5EF4-FFF2-40B4-BE49-F238E27FC236}">
                  <a16:creationId xmlns:a16="http://schemas.microsoft.com/office/drawing/2014/main" id="{8C1D110E-7B89-4D98-8547-5FB133BAAC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786" y="36905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72">
              <a:extLst>
                <a:ext uri="{FF2B5EF4-FFF2-40B4-BE49-F238E27FC236}">
                  <a16:creationId xmlns:a16="http://schemas.microsoft.com/office/drawing/2014/main" id="{232C3B0B-3392-4B93-9D83-379B6A396A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7927" y="36938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73">
              <a:extLst>
                <a:ext uri="{FF2B5EF4-FFF2-40B4-BE49-F238E27FC236}">
                  <a16:creationId xmlns:a16="http://schemas.microsoft.com/office/drawing/2014/main" id="{88BB8E65-5A6E-4B88-B653-B9CC3B94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9902" y="36970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74">
              <a:extLst>
                <a:ext uri="{FF2B5EF4-FFF2-40B4-BE49-F238E27FC236}">
                  <a16:creationId xmlns:a16="http://schemas.microsoft.com/office/drawing/2014/main" id="{4821890D-31F5-4098-9B45-0A1430C88A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40571" y="370280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5">
              <a:extLst>
                <a:ext uri="{FF2B5EF4-FFF2-40B4-BE49-F238E27FC236}">
                  <a16:creationId xmlns:a16="http://schemas.microsoft.com/office/drawing/2014/main" id="{7B0B4C14-D844-4EA6-99D6-19E1FB3580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80111" y="373299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8">
              <a:extLst>
                <a:ext uri="{FF2B5EF4-FFF2-40B4-BE49-F238E27FC236}">
                  <a16:creationId xmlns:a16="http://schemas.microsoft.com/office/drawing/2014/main" id="{8E88F6F3-751C-4EDF-A69E-1B33A1C82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64973" y="37509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94">
              <a:extLst>
                <a:ext uri="{FF2B5EF4-FFF2-40B4-BE49-F238E27FC236}">
                  <a16:creationId xmlns:a16="http://schemas.microsoft.com/office/drawing/2014/main" id="{8BAF1202-A88A-4B65-9531-D708992F7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10506" y="3954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97">
              <a:extLst>
                <a:ext uri="{FF2B5EF4-FFF2-40B4-BE49-F238E27FC236}">
                  <a16:creationId xmlns:a16="http://schemas.microsoft.com/office/drawing/2014/main" id="{41A59003-9DC4-4890-A9BE-82CCAB97D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0572" y="39655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98">
              <a:extLst>
                <a:ext uri="{FF2B5EF4-FFF2-40B4-BE49-F238E27FC236}">
                  <a16:creationId xmlns:a16="http://schemas.microsoft.com/office/drawing/2014/main" id="{989DF6E5-B3C9-425F-99CA-81C2D74C1A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2164" y="39655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99">
              <a:extLst>
                <a:ext uri="{FF2B5EF4-FFF2-40B4-BE49-F238E27FC236}">
                  <a16:creationId xmlns:a16="http://schemas.microsoft.com/office/drawing/2014/main" id="{8E34FCE1-E4AB-4024-8641-3F1A097202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349" y="3965559"/>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1">
              <a:extLst>
                <a:ext uri="{FF2B5EF4-FFF2-40B4-BE49-F238E27FC236}">
                  <a16:creationId xmlns:a16="http://schemas.microsoft.com/office/drawing/2014/main" id="{01AFDDF1-8D6D-4AC0-8BEF-32F805D2B3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4910" y="39720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2">
              <a:extLst>
                <a:ext uri="{FF2B5EF4-FFF2-40B4-BE49-F238E27FC236}">
                  <a16:creationId xmlns:a16="http://schemas.microsoft.com/office/drawing/2014/main" id="{6D4170D8-6D57-4FE0-9668-F8A55D367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12688" y="39753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03">
              <a:extLst>
                <a:ext uri="{FF2B5EF4-FFF2-40B4-BE49-F238E27FC236}">
                  <a16:creationId xmlns:a16="http://schemas.microsoft.com/office/drawing/2014/main" id="{D27F0973-FA6A-4121-9CDC-BC4B282E06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74995" y="398106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13">
              <a:extLst>
                <a:ext uri="{FF2B5EF4-FFF2-40B4-BE49-F238E27FC236}">
                  <a16:creationId xmlns:a16="http://schemas.microsoft.com/office/drawing/2014/main" id="{3520ADCA-C047-45A3-A9FC-652B3DB7BE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482" y="40267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15">
              <a:extLst>
                <a:ext uri="{FF2B5EF4-FFF2-40B4-BE49-F238E27FC236}">
                  <a16:creationId xmlns:a16="http://schemas.microsoft.com/office/drawing/2014/main" id="{F6F5A9C4-18F4-4B3A-B454-B0702D519C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790" y="40324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7">
              <a:extLst>
                <a:ext uri="{FF2B5EF4-FFF2-40B4-BE49-F238E27FC236}">
                  <a16:creationId xmlns:a16="http://schemas.microsoft.com/office/drawing/2014/main" id="{CABEE4F6-1B82-4146-9C1F-F8A712164F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37027" y="40447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19">
              <a:extLst>
                <a:ext uri="{FF2B5EF4-FFF2-40B4-BE49-F238E27FC236}">
                  <a16:creationId xmlns:a16="http://schemas.microsoft.com/office/drawing/2014/main" id="{86F52E18-09F6-44F8-BD90-35E5C1B32A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69450" y="394964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05">
              <a:extLst>
                <a:ext uri="{FF2B5EF4-FFF2-40B4-BE49-F238E27FC236}">
                  <a16:creationId xmlns:a16="http://schemas.microsoft.com/office/drawing/2014/main" id="{7FEB04FC-FC18-4EF5-8129-6ED9A8DCA7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21832" y="2709558"/>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06">
              <a:extLst>
                <a:ext uri="{FF2B5EF4-FFF2-40B4-BE49-F238E27FC236}">
                  <a16:creationId xmlns:a16="http://schemas.microsoft.com/office/drawing/2014/main" id="{2882D243-849A-44C8-9229-8C2F8AB3DA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215773" y="269405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07">
              <a:extLst>
                <a:ext uri="{FF2B5EF4-FFF2-40B4-BE49-F238E27FC236}">
                  <a16:creationId xmlns:a16="http://schemas.microsoft.com/office/drawing/2014/main" id="{8A7EF5B8-81CA-4B87-BDF6-9B11DCA48D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33828" y="2697318"/>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08">
              <a:extLst>
                <a:ext uri="{FF2B5EF4-FFF2-40B4-BE49-F238E27FC236}">
                  <a16:creationId xmlns:a16="http://schemas.microsoft.com/office/drawing/2014/main" id="{46C9A6CE-FA4C-4943-8F9C-FBB26D5B24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697806" y="264754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09">
              <a:extLst>
                <a:ext uri="{FF2B5EF4-FFF2-40B4-BE49-F238E27FC236}">
                  <a16:creationId xmlns:a16="http://schemas.microsoft.com/office/drawing/2014/main" id="{558596F9-ED2F-4DC6-B22A-E2C66EBFF7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3207" y="271082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10">
              <a:extLst>
                <a:ext uri="{FF2B5EF4-FFF2-40B4-BE49-F238E27FC236}">
                  <a16:creationId xmlns:a16="http://schemas.microsoft.com/office/drawing/2014/main" id="{0A796E91-DB9C-4A85-AC50-52B7244618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500271" y="27018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11">
              <a:extLst>
                <a:ext uri="{FF2B5EF4-FFF2-40B4-BE49-F238E27FC236}">
                  <a16:creationId xmlns:a16="http://schemas.microsoft.com/office/drawing/2014/main" id="{BDDE8582-BCCB-4067-A898-40B7AF287F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446706" y="264073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12">
              <a:extLst>
                <a:ext uri="{FF2B5EF4-FFF2-40B4-BE49-F238E27FC236}">
                  <a16:creationId xmlns:a16="http://schemas.microsoft.com/office/drawing/2014/main" id="{2CB91EAD-CEDA-4142-A6CA-7771481AA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10933" y="268181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91">
              <a:extLst>
                <a:ext uri="{FF2B5EF4-FFF2-40B4-BE49-F238E27FC236}">
                  <a16:creationId xmlns:a16="http://schemas.microsoft.com/office/drawing/2014/main" id="{66863EF9-28A8-44EC-AE49-242D560F10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6482" y="268301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92">
              <a:extLst>
                <a:ext uri="{FF2B5EF4-FFF2-40B4-BE49-F238E27FC236}">
                  <a16:creationId xmlns:a16="http://schemas.microsoft.com/office/drawing/2014/main" id="{82C2E02B-90DD-4C32-80EB-220355FD8C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10134" y="266252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95">
              <a:extLst>
                <a:ext uri="{FF2B5EF4-FFF2-40B4-BE49-F238E27FC236}">
                  <a16:creationId xmlns:a16="http://schemas.microsoft.com/office/drawing/2014/main" id="{18D22113-ACE7-4ED3-930A-BE0C59688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6596" y="307175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04">
              <a:extLst>
                <a:ext uri="{FF2B5EF4-FFF2-40B4-BE49-F238E27FC236}">
                  <a16:creationId xmlns:a16="http://schemas.microsoft.com/office/drawing/2014/main" id="{9FF51708-472E-4524-835A-8BBAB99FD8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50155" y="269598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91" name="Group 190">
            <a:extLst>
              <a:ext uri="{FF2B5EF4-FFF2-40B4-BE49-F238E27FC236}">
                <a16:creationId xmlns:a16="http://schemas.microsoft.com/office/drawing/2014/main" id="{84C90B19-086C-49B0-9CE7-EEF7B17A17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12043" y="2644569"/>
            <a:ext cx="2581224" cy="1380932"/>
            <a:chOff x="9645734" y="2644569"/>
            <a:chExt cx="2581224" cy="1380932"/>
          </a:xfrm>
        </p:grpSpPr>
        <p:sp>
          <p:nvSpPr>
            <p:cNvPr id="192" name="Freeform 15">
              <a:extLst>
                <a:ext uri="{FF2B5EF4-FFF2-40B4-BE49-F238E27FC236}">
                  <a16:creationId xmlns:a16="http://schemas.microsoft.com/office/drawing/2014/main" id="{D386663F-A31D-4E93-90A4-9E96CFA80E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431" y="298328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8">
              <a:extLst>
                <a:ext uri="{FF2B5EF4-FFF2-40B4-BE49-F238E27FC236}">
                  <a16:creationId xmlns:a16="http://schemas.microsoft.com/office/drawing/2014/main" id="{EEF751A7-3935-45E9-855F-D70447C41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45734" y="296859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9">
              <a:extLst>
                <a:ext uri="{FF2B5EF4-FFF2-40B4-BE49-F238E27FC236}">
                  <a16:creationId xmlns:a16="http://schemas.microsoft.com/office/drawing/2014/main" id="{573D60F7-85E4-4B4C-BE3D-6482D6891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92476" y="2963228"/>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20">
              <a:extLst>
                <a:ext uri="{FF2B5EF4-FFF2-40B4-BE49-F238E27FC236}">
                  <a16:creationId xmlns:a16="http://schemas.microsoft.com/office/drawing/2014/main" id="{8DA04761-E234-4426-BB80-A16114910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92750" y="297220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22">
              <a:extLst>
                <a:ext uri="{FF2B5EF4-FFF2-40B4-BE49-F238E27FC236}">
                  <a16:creationId xmlns:a16="http://schemas.microsoft.com/office/drawing/2014/main" id="{63309113-ADC7-4B22-BE96-8A735C37B5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6808" y="3007761"/>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23">
              <a:extLst>
                <a:ext uri="{FF2B5EF4-FFF2-40B4-BE49-F238E27FC236}">
                  <a16:creationId xmlns:a16="http://schemas.microsoft.com/office/drawing/2014/main" id="{C6AA2460-B386-4710-9943-F957B4028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03242" y="3011025"/>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26">
              <a:extLst>
                <a:ext uri="{FF2B5EF4-FFF2-40B4-BE49-F238E27FC236}">
                  <a16:creationId xmlns:a16="http://schemas.microsoft.com/office/drawing/2014/main" id="{4C0D77C7-5864-439D-94B8-4CE82FF28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2497" y="2972818"/>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27">
              <a:extLst>
                <a:ext uri="{FF2B5EF4-FFF2-40B4-BE49-F238E27FC236}">
                  <a16:creationId xmlns:a16="http://schemas.microsoft.com/office/drawing/2014/main" id="{2DADB7CD-640D-42A2-9B13-6318F05F36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37259" y="300239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28">
              <a:extLst>
                <a:ext uri="{FF2B5EF4-FFF2-40B4-BE49-F238E27FC236}">
                  <a16:creationId xmlns:a16="http://schemas.microsoft.com/office/drawing/2014/main" id="{84F502C2-997F-4462-83BB-B0B4959C0B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04199" y="302932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30">
              <a:extLst>
                <a:ext uri="{FF2B5EF4-FFF2-40B4-BE49-F238E27FC236}">
                  <a16:creationId xmlns:a16="http://schemas.microsoft.com/office/drawing/2014/main" id="{C6730C2A-0F13-4A85-82D9-EE0D397DC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69090" y="3071411"/>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43">
              <a:extLst>
                <a:ext uri="{FF2B5EF4-FFF2-40B4-BE49-F238E27FC236}">
                  <a16:creationId xmlns:a16="http://schemas.microsoft.com/office/drawing/2014/main" id="{B3BD4C90-9991-441F-9365-A9294483E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2358" y="330001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51">
              <a:extLst>
                <a:ext uri="{FF2B5EF4-FFF2-40B4-BE49-F238E27FC236}">
                  <a16:creationId xmlns:a16="http://schemas.microsoft.com/office/drawing/2014/main" id="{3CB171CE-677B-4EE5-B726-47C2742549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87565" y="3374622"/>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52">
              <a:extLst>
                <a:ext uri="{FF2B5EF4-FFF2-40B4-BE49-F238E27FC236}">
                  <a16:creationId xmlns:a16="http://schemas.microsoft.com/office/drawing/2014/main" id="{4243DBEC-F451-4BAC-A98F-4EBF0C1921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78835" y="327372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53">
              <a:extLst>
                <a:ext uri="{FF2B5EF4-FFF2-40B4-BE49-F238E27FC236}">
                  <a16:creationId xmlns:a16="http://schemas.microsoft.com/office/drawing/2014/main" id="{4E9D873D-7291-4C1F-94CD-715ADB270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01219" y="33051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55">
              <a:extLst>
                <a:ext uri="{FF2B5EF4-FFF2-40B4-BE49-F238E27FC236}">
                  <a16:creationId xmlns:a16="http://schemas.microsoft.com/office/drawing/2014/main" id="{022ECE44-200E-4058-99CF-1A9D8F8E3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46682" y="330840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56">
              <a:extLst>
                <a:ext uri="{FF2B5EF4-FFF2-40B4-BE49-F238E27FC236}">
                  <a16:creationId xmlns:a16="http://schemas.microsoft.com/office/drawing/2014/main" id="{4897A97F-5890-4C28-B2B1-9C4C5885B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319" y="331901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57">
              <a:extLst>
                <a:ext uri="{FF2B5EF4-FFF2-40B4-BE49-F238E27FC236}">
                  <a16:creationId xmlns:a16="http://schemas.microsoft.com/office/drawing/2014/main" id="{03A40F4E-620E-4A37-AE09-BEC49F65B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1743" y="332607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0">
              <a:extLst>
                <a:ext uri="{FF2B5EF4-FFF2-40B4-BE49-F238E27FC236}">
                  <a16:creationId xmlns:a16="http://schemas.microsoft.com/office/drawing/2014/main" id="{EB710607-2FCD-4801-A601-2BB74E82E9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86221" y="334757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61">
              <a:extLst>
                <a:ext uri="{FF2B5EF4-FFF2-40B4-BE49-F238E27FC236}">
                  <a16:creationId xmlns:a16="http://schemas.microsoft.com/office/drawing/2014/main" id="{78565A30-A299-44B0-A369-F546B9CA0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32575" y="336308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78">
              <a:extLst>
                <a:ext uri="{FF2B5EF4-FFF2-40B4-BE49-F238E27FC236}">
                  <a16:creationId xmlns:a16="http://schemas.microsoft.com/office/drawing/2014/main" id="{6A2BC99F-457E-41E9-B1B1-1EE99E6965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32099" y="362312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79">
              <a:extLst>
                <a:ext uri="{FF2B5EF4-FFF2-40B4-BE49-F238E27FC236}">
                  <a16:creationId xmlns:a16="http://schemas.microsoft.com/office/drawing/2014/main" id="{1ED9AAAB-57D5-418F-9C8F-6672991335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2251" y="362557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80">
              <a:extLst>
                <a:ext uri="{FF2B5EF4-FFF2-40B4-BE49-F238E27FC236}">
                  <a16:creationId xmlns:a16="http://schemas.microsoft.com/office/drawing/2014/main" id="{27B0F7FF-9FDA-4832-AA28-7A49B38E7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07970" y="363210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81">
              <a:extLst>
                <a:ext uri="{FF2B5EF4-FFF2-40B4-BE49-F238E27FC236}">
                  <a16:creationId xmlns:a16="http://schemas.microsoft.com/office/drawing/2014/main" id="{D74EF1D3-B2D1-4F14-8F50-46AEED7D7A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25289" y="36288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82">
              <a:extLst>
                <a:ext uri="{FF2B5EF4-FFF2-40B4-BE49-F238E27FC236}">
                  <a16:creationId xmlns:a16="http://schemas.microsoft.com/office/drawing/2014/main" id="{91A8FE10-BA63-4F35-A987-DDD01DEC5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8431" y="36378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83">
              <a:extLst>
                <a:ext uri="{FF2B5EF4-FFF2-40B4-BE49-F238E27FC236}">
                  <a16:creationId xmlns:a16="http://schemas.microsoft.com/office/drawing/2014/main" id="{478CA902-2280-4691-8C7F-85968E58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6379" y="36198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84">
              <a:extLst>
                <a:ext uri="{FF2B5EF4-FFF2-40B4-BE49-F238E27FC236}">
                  <a16:creationId xmlns:a16="http://schemas.microsoft.com/office/drawing/2014/main" id="{ABDFD47C-2B98-4399-807E-C7DF49FE63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1968" y="364352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89">
              <a:extLst>
                <a:ext uri="{FF2B5EF4-FFF2-40B4-BE49-F238E27FC236}">
                  <a16:creationId xmlns:a16="http://schemas.microsoft.com/office/drawing/2014/main" id="{B18CDAC6-82CF-48B6-A5F4-EA26D1BAA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80023" y="3674532"/>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90">
              <a:extLst>
                <a:ext uri="{FF2B5EF4-FFF2-40B4-BE49-F238E27FC236}">
                  <a16:creationId xmlns:a16="http://schemas.microsoft.com/office/drawing/2014/main" id="{EABFE3E0-B345-41E9-B283-F7FDE9C8CE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6926" y="37047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5">
              <a:extLst>
                <a:ext uri="{FF2B5EF4-FFF2-40B4-BE49-F238E27FC236}">
                  <a16:creationId xmlns:a16="http://schemas.microsoft.com/office/drawing/2014/main" id="{A3A0DB29-268E-4869-B1F8-0244F82C68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1850" y="391211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6">
              <a:extLst>
                <a:ext uri="{FF2B5EF4-FFF2-40B4-BE49-F238E27FC236}">
                  <a16:creationId xmlns:a16="http://schemas.microsoft.com/office/drawing/2014/main" id="{8B58D29C-03B2-4CF6-B843-6D6FE2F18C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7784" y="3891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07">
              <a:extLst>
                <a:ext uri="{FF2B5EF4-FFF2-40B4-BE49-F238E27FC236}">
                  <a16:creationId xmlns:a16="http://schemas.microsoft.com/office/drawing/2014/main" id="{9B613FDE-C6E1-41D6-9EDA-0C8CEAE8D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5589" y="3936308"/>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08">
              <a:extLst>
                <a:ext uri="{FF2B5EF4-FFF2-40B4-BE49-F238E27FC236}">
                  <a16:creationId xmlns:a16="http://schemas.microsoft.com/office/drawing/2014/main" id="{AFBAEA89-62A9-400B-A466-1EE8194C45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47267" y="393492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09">
              <a:extLst>
                <a:ext uri="{FF2B5EF4-FFF2-40B4-BE49-F238E27FC236}">
                  <a16:creationId xmlns:a16="http://schemas.microsoft.com/office/drawing/2014/main" id="{83568151-E0F8-4222-9CEC-EB2079F15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13086" y="39071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0">
              <a:extLst>
                <a:ext uri="{FF2B5EF4-FFF2-40B4-BE49-F238E27FC236}">
                  <a16:creationId xmlns:a16="http://schemas.microsoft.com/office/drawing/2014/main" id="{47D022F3-A9E3-4A5E-89D5-D0F715569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82062" y="390884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1">
              <a:extLst>
                <a:ext uri="{FF2B5EF4-FFF2-40B4-BE49-F238E27FC236}">
                  <a16:creationId xmlns:a16="http://schemas.microsoft.com/office/drawing/2014/main" id="{E80ABF6C-8B84-4FDD-B468-69EBC0DF1F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4325" y="39193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2">
              <a:extLst>
                <a:ext uri="{FF2B5EF4-FFF2-40B4-BE49-F238E27FC236}">
                  <a16:creationId xmlns:a16="http://schemas.microsoft.com/office/drawing/2014/main" id="{A63CF3ED-FA07-491D-96A3-570EBE3D8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39462" y="391934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7">
              <a:extLst>
                <a:ext uri="{FF2B5EF4-FFF2-40B4-BE49-F238E27FC236}">
                  <a16:creationId xmlns:a16="http://schemas.microsoft.com/office/drawing/2014/main" id="{811F8E6F-D291-4B7B-B7BF-550B2E0025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68711" y="3000473"/>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40">
              <a:extLst>
                <a:ext uri="{FF2B5EF4-FFF2-40B4-BE49-F238E27FC236}">
                  <a16:creationId xmlns:a16="http://schemas.microsoft.com/office/drawing/2014/main" id="{3EC1E4BC-EE19-4EFA-A0CB-F463DEC714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5783" y="334320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46">
              <a:extLst>
                <a:ext uri="{FF2B5EF4-FFF2-40B4-BE49-F238E27FC236}">
                  <a16:creationId xmlns:a16="http://schemas.microsoft.com/office/drawing/2014/main" id="{76FFB2EA-7A93-40A0-8EA9-50EC44B5D3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05552" y="338074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64">
              <a:extLst>
                <a:ext uri="{FF2B5EF4-FFF2-40B4-BE49-F238E27FC236}">
                  <a16:creationId xmlns:a16="http://schemas.microsoft.com/office/drawing/2014/main" id="{17A60978-99CE-43C4-A85A-488039171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11285" y="36693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75">
              <a:extLst>
                <a:ext uri="{FF2B5EF4-FFF2-40B4-BE49-F238E27FC236}">
                  <a16:creationId xmlns:a16="http://schemas.microsoft.com/office/drawing/2014/main" id="{E9FF172D-4BA6-4E22-A7E2-12963E775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64931" y="36334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91">
              <a:extLst>
                <a:ext uri="{FF2B5EF4-FFF2-40B4-BE49-F238E27FC236}">
                  <a16:creationId xmlns:a16="http://schemas.microsoft.com/office/drawing/2014/main" id="{F9030161-25F7-4037-B934-C8968DC6A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93025" y="39181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92">
              <a:extLst>
                <a:ext uri="{FF2B5EF4-FFF2-40B4-BE49-F238E27FC236}">
                  <a16:creationId xmlns:a16="http://schemas.microsoft.com/office/drawing/2014/main" id="{4BEA4B47-CB5A-4909-AA74-9C7A005DBE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8979" y="391741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04">
              <a:extLst>
                <a:ext uri="{FF2B5EF4-FFF2-40B4-BE49-F238E27FC236}">
                  <a16:creationId xmlns:a16="http://schemas.microsoft.com/office/drawing/2014/main" id="{7FAAD014-C0FA-424B-80A5-9E06587656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11011" y="39810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94">
              <a:extLst>
                <a:ext uri="{FF2B5EF4-FFF2-40B4-BE49-F238E27FC236}">
                  <a16:creationId xmlns:a16="http://schemas.microsoft.com/office/drawing/2014/main" id="{ADEAE038-F8B8-4E63-8EF3-B8C9F352B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712617" y="270151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97">
              <a:extLst>
                <a:ext uri="{FF2B5EF4-FFF2-40B4-BE49-F238E27FC236}">
                  <a16:creationId xmlns:a16="http://schemas.microsoft.com/office/drawing/2014/main" id="{EE27DFAF-D3C6-45F4-82BD-40694B9350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267156" y="264877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98">
              <a:extLst>
                <a:ext uri="{FF2B5EF4-FFF2-40B4-BE49-F238E27FC236}">
                  <a16:creationId xmlns:a16="http://schemas.microsoft.com/office/drawing/2014/main" id="{8487C53E-4660-4917-B3D0-431F1C9D8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838946" y="2731564"/>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99">
              <a:extLst>
                <a:ext uri="{FF2B5EF4-FFF2-40B4-BE49-F238E27FC236}">
                  <a16:creationId xmlns:a16="http://schemas.microsoft.com/office/drawing/2014/main" id="{5F2131A8-F666-4178-82AA-C9B0A49A7E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508543" y="2648772"/>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00">
              <a:extLst>
                <a:ext uri="{FF2B5EF4-FFF2-40B4-BE49-F238E27FC236}">
                  <a16:creationId xmlns:a16="http://schemas.microsoft.com/office/drawing/2014/main" id="{A86F73EE-D17F-4FD3-A7C4-D242F54B3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089660" y="2691453"/>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01">
              <a:extLst>
                <a:ext uri="{FF2B5EF4-FFF2-40B4-BE49-F238E27FC236}">
                  <a16:creationId xmlns:a16="http://schemas.microsoft.com/office/drawing/2014/main" id="{C73F7B73-6085-426A-8F4B-77EC4855F2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954159" y="2682227"/>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02">
              <a:extLst>
                <a:ext uri="{FF2B5EF4-FFF2-40B4-BE49-F238E27FC236}">
                  <a16:creationId xmlns:a16="http://schemas.microsoft.com/office/drawing/2014/main" id="{9EA8B1B7-09BF-4A83-95D7-8537590B2B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437628" y="269172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03">
              <a:extLst>
                <a:ext uri="{FF2B5EF4-FFF2-40B4-BE49-F238E27FC236}">
                  <a16:creationId xmlns:a16="http://schemas.microsoft.com/office/drawing/2014/main" id="{911BC32C-2EEE-4B53-9A0C-8E8CA9E824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187617" y="265203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13">
              <a:extLst>
                <a:ext uri="{FF2B5EF4-FFF2-40B4-BE49-F238E27FC236}">
                  <a16:creationId xmlns:a16="http://schemas.microsoft.com/office/drawing/2014/main" id="{8026FF8F-715D-4F6F-81C0-B77733DC3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346025" y="27001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15">
              <a:extLst>
                <a:ext uri="{FF2B5EF4-FFF2-40B4-BE49-F238E27FC236}">
                  <a16:creationId xmlns:a16="http://schemas.microsoft.com/office/drawing/2014/main" id="{CA53BB35-50E9-4D48-B4C1-FFEFAFC89E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920260" y="264456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17">
              <a:extLst>
                <a:ext uri="{FF2B5EF4-FFF2-40B4-BE49-F238E27FC236}">
                  <a16:creationId xmlns:a16="http://schemas.microsoft.com/office/drawing/2014/main" id="{A68BDAB2-5D65-494D-9187-537E34F00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183195" y="2685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19">
              <a:extLst>
                <a:ext uri="{FF2B5EF4-FFF2-40B4-BE49-F238E27FC236}">
                  <a16:creationId xmlns:a16="http://schemas.microsoft.com/office/drawing/2014/main" id="{8FC7B770-8274-4FFA-A115-71C5CA0E9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895042" y="267202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45">
              <a:extLst>
                <a:ext uri="{FF2B5EF4-FFF2-40B4-BE49-F238E27FC236}">
                  <a16:creationId xmlns:a16="http://schemas.microsoft.com/office/drawing/2014/main" id="{8204BA3B-5404-4A81-9DFE-AD3CC1070A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714402" y="270582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31">
              <a:extLst>
                <a:ext uri="{FF2B5EF4-FFF2-40B4-BE49-F238E27FC236}">
                  <a16:creationId xmlns:a16="http://schemas.microsoft.com/office/drawing/2014/main" id="{037DA548-A97B-4EAD-952B-0FB098323F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85823" y="298016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1" name="Rectangle 250">
            <a:extLst>
              <a:ext uri="{FF2B5EF4-FFF2-40B4-BE49-F238E27FC236}">
                <a16:creationId xmlns:a16="http://schemas.microsoft.com/office/drawing/2014/main" id="{D5A33662-C2EA-4FEB-B1D3-625DFCFE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6037" y="1659648"/>
            <a:ext cx="7079853" cy="3631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48012-E196-0539-B152-14B22248491C}"/>
              </a:ext>
            </a:extLst>
          </p:cNvPr>
          <p:cNvSpPr>
            <a:spLocks noGrp="1"/>
          </p:cNvSpPr>
          <p:nvPr>
            <p:ph type="title"/>
          </p:nvPr>
        </p:nvSpPr>
        <p:spPr>
          <a:xfrm>
            <a:off x="3123829" y="2416981"/>
            <a:ext cx="5944342" cy="1399743"/>
          </a:xfrm>
        </p:spPr>
        <p:txBody>
          <a:bodyPr vert="horz" lIns="91440" tIns="45720" rIns="91440" bIns="45720" rtlCol="0" anchor="b">
            <a:noAutofit/>
          </a:bodyPr>
          <a:lstStyle/>
          <a:p>
            <a:pPr algn="ctr"/>
            <a:r>
              <a:rPr lang="en-US" sz="6000">
                <a:latin typeface="Staatliches"/>
              </a:rPr>
              <a:t>Demographics</a:t>
            </a:r>
            <a:endParaRPr lang="en-US"/>
          </a:p>
        </p:txBody>
      </p:sp>
    </p:spTree>
    <p:extLst>
      <p:ext uri="{BB962C8B-B14F-4D97-AF65-F5344CB8AC3E}">
        <p14:creationId xmlns:p14="http://schemas.microsoft.com/office/powerpoint/2010/main" val="57972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26D362-1F0D-41F6-ADB3-AFB080502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598061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58" y="5703711"/>
            <a:ext cx="12105779"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2" name="Title 1">
            <a:extLst>
              <a:ext uri="{FF2B5EF4-FFF2-40B4-BE49-F238E27FC236}">
                <a16:creationId xmlns:a16="http://schemas.microsoft.com/office/drawing/2014/main" id="{E309371F-F670-B8FC-6EA9-B973E735C85A}"/>
              </a:ext>
            </a:extLst>
          </p:cNvPr>
          <p:cNvSpPr txBox="1">
            <a:spLocks/>
          </p:cNvSpPr>
          <p:nvPr/>
        </p:nvSpPr>
        <p:spPr>
          <a:xfrm>
            <a:off x="448307" y="1117246"/>
            <a:ext cx="2942834" cy="374953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CA">
                <a:solidFill>
                  <a:schemeClr val="tx1"/>
                </a:solidFill>
                <a:latin typeface="Staatliches"/>
              </a:rPr>
              <a:t>Dendrogram</a:t>
            </a:r>
          </a:p>
          <a:p>
            <a:pPr algn="ctr"/>
            <a:r>
              <a:rPr lang="en-CA" sz="3200">
                <a:solidFill>
                  <a:schemeClr val="bg1">
                    <a:lumMod val="65000"/>
                  </a:schemeClr>
                </a:solidFill>
                <a:latin typeface="Staatliches"/>
                <a:ea typeface="+mj-lt"/>
                <a:cs typeface="+mj-lt"/>
              </a:rPr>
              <a:t>Determining Optimal Number of  Clusters</a:t>
            </a:r>
          </a:p>
          <a:p>
            <a:pPr algn="ctr"/>
            <a:endParaRPr lang="en-CA" sz="3200">
              <a:solidFill>
                <a:schemeClr val="bg1">
                  <a:lumMod val="65000"/>
                </a:schemeClr>
              </a:solidFill>
            </a:endParaRPr>
          </a:p>
        </p:txBody>
      </p:sp>
      <p:pic>
        <p:nvPicPr>
          <p:cNvPr id="2" name="Picture 2" descr="Chart, histogram&#10;&#10;Description automatically generated">
            <a:extLst>
              <a:ext uri="{FF2B5EF4-FFF2-40B4-BE49-F238E27FC236}">
                <a16:creationId xmlns:a16="http://schemas.microsoft.com/office/drawing/2014/main" id="{A90BFE39-9CAE-8A1E-6779-753A3B4CA802}"/>
              </a:ext>
            </a:extLst>
          </p:cNvPr>
          <p:cNvPicPr>
            <a:picLocks noChangeAspect="1"/>
          </p:cNvPicPr>
          <p:nvPr/>
        </p:nvPicPr>
        <p:blipFill>
          <a:blip r:embed="rId2"/>
          <a:stretch>
            <a:fillRect/>
          </a:stretch>
        </p:blipFill>
        <p:spPr>
          <a:xfrm>
            <a:off x="4972050" y="399317"/>
            <a:ext cx="6267450" cy="5002090"/>
          </a:xfrm>
          <a:prstGeom prst="rect">
            <a:avLst/>
          </a:prstGeom>
        </p:spPr>
      </p:pic>
      <p:cxnSp>
        <p:nvCxnSpPr>
          <p:cNvPr id="3" name="Straight Arrow Connector 2">
            <a:extLst>
              <a:ext uri="{FF2B5EF4-FFF2-40B4-BE49-F238E27FC236}">
                <a16:creationId xmlns:a16="http://schemas.microsoft.com/office/drawing/2014/main" id="{4F85AD4E-11BC-66B5-0EEE-1BAA5FFBF5CE}"/>
              </a:ext>
            </a:extLst>
          </p:cNvPr>
          <p:cNvCxnSpPr/>
          <p:nvPr/>
        </p:nvCxnSpPr>
        <p:spPr>
          <a:xfrm>
            <a:off x="5566915" y="1807234"/>
            <a:ext cx="4264322" cy="23005"/>
          </a:xfrm>
          <a:prstGeom prst="straightConnector1">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51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26D362-1F0D-41F6-ADB3-AFB080502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598061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58" y="5703711"/>
            <a:ext cx="12105779"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1">
            <a:extLst>
              <a:ext uri="{FF2B5EF4-FFF2-40B4-BE49-F238E27FC236}">
                <a16:creationId xmlns:a16="http://schemas.microsoft.com/office/drawing/2014/main" id="{4E85EEA7-8C1E-3343-9D1F-946A0F3CE637}"/>
              </a:ext>
            </a:extLst>
          </p:cNvPr>
          <p:cNvSpPr>
            <a:spLocks noGrp="1"/>
          </p:cNvSpPr>
          <p:nvPr/>
        </p:nvSpPr>
        <p:spPr>
          <a:xfrm>
            <a:off x="364292" y="1121154"/>
            <a:ext cx="2942834" cy="374953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CA" b="0" i="0">
                <a:solidFill>
                  <a:schemeClr val="tx1"/>
                </a:solidFill>
                <a:effectLst/>
                <a:latin typeface="Staatliches"/>
              </a:rPr>
              <a:t>PCA Scatter Plot:</a:t>
            </a:r>
            <a:br>
              <a:rPr lang="en-CA" b="0" i="0">
                <a:effectLst/>
                <a:latin typeface="Staatliches" pitchFamily="2" charset="0"/>
              </a:rPr>
            </a:br>
            <a:r>
              <a:rPr lang="en-CA" sz="3200">
                <a:solidFill>
                  <a:schemeClr val="bg1">
                    <a:lumMod val="65000"/>
                  </a:schemeClr>
                </a:solidFill>
                <a:latin typeface="Staatliches"/>
              </a:rPr>
              <a:t>Demographic Data Clusters</a:t>
            </a:r>
          </a:p>
        </p:txBody>
      </p:sp>
      <p:pic>
        <p:nvPicPr>
          <p:cNvPr id="2" name="Picture 3" descr="Chart, scatter chart&#10;&#10;Description automatically generated">
            <a:extLst>
              <a:ext uri="{FF2B5EF4-FFF2-40B4-BE49-F238E27FC236}">
                <a16:creationId xmlns:a16="http://schemas.microsoft.com/office/drawing/2014/main" id="{80173CA6-6E13-086E-BA56-C47BD362394F}"/>
              </a:ext>
            </a:extLst>
          </p:cNvPr>
          <p:cNvPicPr>
            <a:picLocks noChangeAspect="1"/>
          </p:cNvPicPr>
          <p:nvPr/>
        </p:nvPicPr>
        <p:blipFill>
          <a:blip r:embed="rId2"/>
          <a:stretch>
            <a:fillRect/>
          </a:stretch>
        </p:blipFill>
        <p:spPr>
          <a:xfrm>
            <a:off x="4791075" y="306754"/>
            <a:ext cx="6877050" cy="5358667"/>
          </a:xfrm>
          <a:prstGeom prst="rect">
            <a:avLst/>
          </a:prstGeom>
        </p:spPr>
      </p:pic>
    </p:spTree>
    <p:extLst>
      <p:ext uri="{BB962C8B-B14F-4D97-AF65-F5344CB8AC3E}">
        <p14:creationId xmlns:p14="http://schemas.microsoft.com/office/powerpoint/2010/main" val="134034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26D362-1F0D-41F6-ADB3-AFB080502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598061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58" y="5703711"/>
            <a:ext cx="12105779"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2" name="Title 1">
            <a:extLst>
              <a:ext uri="{FF2B5EF4-FFF2-40B4-BE49-F238E27FC236}">
                <a16:creationId xmlns:a16="http://schemas.microsoft.com/office/drawing/2014/main" id="{E309371F-F670-B8FC-6EA9-B973E735C85A}"/>
              </a:ext>
            </a:extLst>
          </p:cNvPr>
          <p:cNvSpPr txBox="1">
            <a:spLocks/>
          </p:cNvSpPr>
          <p:nvPr/>
        </p:nvSpPr>
        <p:spPr>
          <a:xfrm>
            <a:off x="448307" y="1117246"/>
            <a:ext cx="2942834" cy="374953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CA">
                <a:solidFill>
                  <a:schemeClr val="tx1"/>
                </a:solidFill>
                <a:latin typeface="Staatliches"/>
                <a:ea typeface="+mj-lt"/>
                <a:cs typeface="+mj-lt"/>
              </a:rPr>
              <a:t>Radar Chart:</a:t>
            </a:r>
            <a:br>
              <a:rPr lang="en-CA">
                <a:latin typeface="Staatliches"/>
              </a:rPr>
            </a:br>
            <a:r>
              <a:rPr lang="en-CA" sz="3200">
                <a:solidFill>
                  <a:schemeClr val="bg1">
                    <a:lumMod val="65000"/>
                  </a:schemeClr>
                </a:solidFill>
                <a:latin typeface="Staatliches"/>
                <a:ea typeface="+mj-lt"/>
                <a:cs typeface="+mj-lt"/>
              </a:rPr>
              <a:t>Demographic </a:t>
            </a:r>
            <a:br>
              <a:rPr lang="en-CA" sz="3200">
                <a:latin typeface="Staatliches"/>
              </a:rPr>
            </a:br>
            <a:r>
              <a:rPr lang="en-CA" sz="3200">
                <a:solidFill>
                  <a:schemeClr val="bg1">
                    <a:lumMod val="65000"/>
                  </a:schemeClr>
                </a:solidFill>
                <a:latin typeface="Staatliches"/>
                <a:ea typeface="+mj-lt"/>
                <a:cs typeface="+mj-lt"/>
              </a:rPr>
              <a:t>Clusters Attributes</a:t>
            </a:r>
            <a:endParaRPr lang="en-US">
              <a:solidFill>
                <a:schemeClr val="bg1">
                  <a:lumMod val="65000"/>
                </a:schemeClr>
              </a:solidFill>
            </a:endParaRPr>
          </a:p>
        </p:txBody>
      </p:sp>
      <p:pic>
        <p:nvPicPr>
          <p:cNvPr id="2" name="Picture 4" descr="Chart, radar chart&#10;&#10;Description automatically generated">
            <a:extLst>
              <a:ext uri="{FF2B5EF4-FFF2-40B4-BE49-F238E27FC236}">
                <a16:creationId xmlns:a16="http://schemas.microsoft.com/office/drawing/2014/main" id="{472A306F-ADBF-24A8-2BC1-8A183A3EBA10}"/>
              </a:ext>
            </a:extLst>
          </p:cNvPr>
          <p:cNvPicPr>
            <a:picLocks noChangeAspect="1"/>
          </p:cNvPicPr>
          <p:nvPr/>
        </p:nvPicPr>
        <p:blipFill>
          <a:blip r:embed="rId3"/>
          <a:stretch>
            <a:fillRect/>
          </a:stretch>
        </p:blipFill>
        <p:spPr>
          <a:xfrm>
            <a:off x="5048250" y="175467"/>
            <a:ext cx="4305300" cy="4325842"/>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3C6AA9CA-D76A-2E5F-C1F0-AC613C18E64C}"/>
              </a:ext>
            </a:extLst>
          </p:cNvPr>
          <p:cNvPicPr>
            <a:picLocks noChangeAspect="1"/>
          </p:cNvPicPr>
          <p:nvPr/>
        </p:nvPicPr>
        <p:blipFill>
          <a:blip r:embed="rId4"/>
          <a:stretch>
            <a:fillRect/>
          </a:stretch>
        </p:blipFill>
        <p:spPr>
          <a:xfrm>
            <a:off x="3314700" y="4628839"/>
            <a:ext cx="7772400" cy="972172"/>
          </a:xfrm>
          <a:prstGeom prst="rect">
            <a:avLst/>
          </a:prstGeom>
        </p:spPr>
      </p:pic>
    </p:spTree>
    <p:extLst>
      <p:ext uri="{BB962C8B-B14F-4D97-AF65-F5344CB8AC3E}">
        <p14:creationId xmlns:p14="http://schemas.microsoft.com/office/powerpoint/2010/main" val="194330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9"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grpSp>
        <p:nvGrpSpPr>
          <p:cNvPr id="67" name="Group 66">
            <a:extLst>
              <a:ext uri="{FF2B5EF4-FFF2-40B4-BE49-F238E27FC236}">
                <a16:creationId xmlns:a16="http://schemas.microsoft.com/office/drawing/2014/main" id="{A1B0DAD3-DAD3-4D41-8EF0-B03422E473FE}"/>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solidFill>
        </p:grpSpPr>
        <p:sp>
          <p:nvSpPr>
            <p:cNvPr id="68" name="Freeform 8">
              <a:extLst>
                <a:ext uri="{FF2B5EF4-FFF2-40B4-BE49-F238E27FC236}">
                  <a16:creationId xmlns:a16="http://schemas.microsoft.com/office/drawing/2014/main" id="{729F7DF5-CF56-4F67-9883-903E49BE1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10">
              <a:extLst>
                <a:ext uri="{FF2B5EF4-FFF2-40B4-BE49-F238E27FC236}">
                  <a16:creationId xmlns:a16="http://schemas.microsoft.com/office/drawing/2014/main" id="{B7E65000-B427-4CEF-B2A9-ECA83985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15">
              <a:extLst>
                <a:ext uri="{FF2B5EF4-FFF2-40B4-BE49-F238E27FC236}">
                  <a16:creationId xmlns:a16="http://schemas.microsoft.com/office/drawing/2014/main" id="{1D82BADA-E191-4C51-A377-7D1EA989D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18">
              <a:extLst>
                <a:ext uri="{FF2B5EF4-FFF2-40B4-BE49-F238E27FC236}">
                  <a16:creationId xmlns:a16="http://schemas.microsoft.com/office/drawing/2014/main" id="{C074E073-07CB-4DD6-BFC8-E9FD63D4A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 name="Freeform 19">
              <a:extLst>
                <a:ext uri="{FF2B5EF4-FFF2-40B4-BE49-F238E27FC236}">
                  <a16:creationId xmlns:a16="http://schemas.microsoft.com/office/drawing/2014/main" id="{211152B9-90BD-4804-BCC5-4B0FEEF372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 name="Freeform 20">
              <a:extLst>
                <a:ext uri="{FF2B5EF4-FFF2-40B4-BE49-F238E27FC236}">
                  <a16:creationId xmlns:a16="http://schemas.microsoft.com/office/drawing/2014/main" id="{941B26CC-1C9B-4149-9647-3A0E0C9D20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 name="Freeform 22">
              <a:extLst>
                <a:ext uri="{FF2B5EF4-FFF2-40B4-BE49-F238E27FC236}">
                  <a16:creationId xmlns:a16="http://schemas.microsoft.com/office/drawing/2014/main" id="{7576EDD8-60BD-4230-9FE5-5302F9120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23">
              <a:extLst>
                <a:ext uri="{FF2B5EF4-FFF2-40B4-BE49-F238E27FC236}">
                  <a16:creationId xmlns:a16="http://schemas.microsoft.com/office/drawing/2014/main" id="{F68478BC-1899-4718-B999-C7EE2F6F5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26">
              <a:extLst>
                <a:ext uri="{FF2B5EF4-FFF2-40B4-BE49-F238E27FC236}">
                  <a16:creationId xmlns:a16="http://schemas.microsoft.com/office/drawing/2014/main" id="{B02BAA58-19A0-4BE5-8596-7AF02A91C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27">
              <a:extLst>
                <a:ext uri="{FF2B5EF4-FFF2-40B4-BE49-F238E27FC236}">
                  <a16:creationId xmlns:a16="http://schemas.microsoft.com/office/drawing/2014/main" id="{ED0FD3ED-A6B2-480A-8B6C-36B492164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28">
              <a:extLst>
                <a:ext uri="{FF2B5EF4-FFF2-40B4-BE49-F238E27FC236}">
                  <a16:creationId xmlns:a16="http://schemas.microsoft.com/office/drawing/2014/main" id="{46C958D0-B4D1-4E20-87DA-CDF757B56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30">
              <a:extLst>
                <a:ext uri="{FF2B5EF4-FFF2-40B4-BE49-F238E27FC236}">
                  <a16:creationId xmlns:a16="http://schemas.microsoft.com/office/drawing/2014/main" id="{3E2B5B4A-13C5-4187-BF16-1B0C4EC6D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43">
              <a:extLst>
                <a:ext uri="{FF2B5EF4-FFF2-40B4-BE49-F238E27FC236}">
                  <a16:creationId xmlns:a16="http://schemas.microsoft.com/office/drawing/2014/main" id="{8B7A471E-57F9-4AC4-B3DE-6A75C2A49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51">
              <a:extLst>
                <a:ext uri="{FF2B5EF4-FFF2-40B4-BE49-F238E27FC236}">
                  <a16:creationId xmlns:a16="http://schemas.microsoft.com/office/drawing/2014/main" id="{01E6B5E8-B33D-4D70-B30A-823D65538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52">
              <a:extLst>
                <a:ext uri="{FF2B5EF4-FFF2-40B4-BE49-F238E27FC236}">
                  <a16:creationId xmlns:a16="http://schemas.microsoft.com/office/drawing/2014/main" id="{04BD65AE-3613-409E-859A-F5E47E7ED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53">
              <a:extLst>
                <a:ext uri="{FF2B5EF4-FFF2-40B4-BE49-F238E27FC236}">
                  <a16:creationId xmlns:a16="http://schemas.microsoft.com/office/drawing/2014/main" id="{6AC52B47-CF30-4905-A913-8016FD7D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54">
              <a:extLst>
                <a:ext uri="{FF2B5EF4-FFF2-40B4-BE49-F238E27FC236}">
                  <a16:creationId xmlns:a16="http://schemas.microsoft.com/office/drawing/2014/main" id="{945DD375-89B4-4594-879C-C88E3E07E4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55">
              <a:extLst>
                <a:ext uri="{FF2B5EF4-FFF2-40B4-BE49-F238E27FC236}">
                  <a16:creationId xmlns:a16="http://schemas.microsoft.com/office/drawing/2014/main" id="{4EF2ED92-CD73-4432-B715-54794B6CC8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56">
              <a:extLst>
                <a:ext uri="{FF2B5EF4-FFF2-40B4-BE49-F238E27FC236}">
                  <a16:creationId xmlns:a16="http://schemas.microsoft.com/office/drawing/2014/main" id="{4C080334-01D5-4AEE-B802-115F8FF42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7">
              <a:extLst>
                <a:ext uri="{FF2B5EF4-FFF2-40B4-BE49-F238E27FC236}">
                  <a16:creationId xmlns:a16="http://schemas.microsoft.com/office/drawing/2014/main" id="{5B2CD9BC-4DF9-4317-9F4F-168D1E48F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59">
              <a:extLst>
                <a:ext uri="{FF2B5EF4-FFF2-40B4-BE49-F238E27FC236}">
                  <a16:creationId xmlns:a16="http://schemas.microsoft.com/office/drawing/2014/main" id="{9ED340BE-C2EA-4C3D-9E5F-49D0601E2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60">
              <a:extLst>
                <a:ext uri="{FF2B5EF4-FFF2-40B4-BE49-F238E27FC236}">
                  <a16:creationId xmlns:a16="http://schemas.microsoft.com/office/drawing/2014/main" id="{F83C564A-309A-4BE2-A1B7-CB9000A40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61">
              <a:extLst>
                <a:ext uri="{FF2B5EF4-FFF2-40B4-BE49-F238E27FC236}">
                  <a16:creationId xmlns:a16="http://schemas.microsoft.com/office/drawing/2014/main" id="{6DB3A353-2237-4080-B766-F62A628B3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5">
              <a:extLst>
                <a:ext uri="{FF2B5EF4-FFF2-40B4-BE49-F238E27FC236}">
                  <a16:creationId xmlns:a16="http://schemas.microsoft.com/office/drawing/2014/main" id="{F97333D1-A657-49E4-BCD3-47476A14C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6">
              <a:extLst>
                <a:ext uri="{FF2B5EF4-FFF2-40B4-BE49-F238E27FC236}">
                  <a16:creationId xmlns:a16="http://schemas.microsoft.com/office/drawing/2014/main" id="{D848B0DC-182E-4466-BC72-7D1D16380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7">
              <a:extLst>
                <a:ext uri="{FF2B5EF4-FFF2-40B4-BE49-F238E27FC236}">
                  <a16:creationId xmlns:a16="http://schemas.microsoft.com/office/drawing/2014/main" id="{60CE5FE2-5C67-4168-A845-1851C07B7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8">
              <a:extLst>
                <a:ext uri="{FF2B5EF4-FFF2-40B4-BE49-F238E27FC236}">
                  <a16:creationId xmlns:a16="http://schemas.microsoft.com/office/drawing/2014/main" id="{FFD9F71E-ACAB-4435-8558-5C891704E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9">
              <a:extLst>
                <a:ext uri="{FF2B5EF4-FFF2-40B4-BE49-F238E27FC236}">
                  <a16:creationId xmlns:a16="http://schemas.microsoft.com/office/drawing/2014/main" id="{D8F3C4EF-CAB3-477F-9BE6-7AE0EE0861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11">
              <a:extLst>
                <a:ext uri="{FF2B5EF4-FFF2-40B4-BE49-F238E27FC236}">
                  <a16:creationId xmlns:a16="http://schemas.microsoft.com/office/drawing/2014/main" id="{99F3B109-2DD1-4023-AB8C-C4CFFBC1E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12">
              <a:extLst>
                <a:ext uri="{FF2B5EF4-FFF2-40B4-BE49-F238E27FC236}">
                  <a16:creationId xmlns:a16="http://schemas.microsoft.com/office/drawing/2014/main" id="{AEE61596-3CEF-4CF6-A4FA-2262654387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13">
              <a:extLst>
                <a:ext uri="{FF2B5EF4-FFF2-40B4-BE49-F238E27FC236}">
                  <a16:creationId xmlns:a16="http://schemas.microsoft.com/office/drawing/2014/main" id="{ACA5CDA1-D484-482B-924A-C21EFFB26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14">
              <a:extLst>
                <a:ext uri="{FF2B5EF4-FFF2-40B4-BE49-F238E27FC236}">
                  <a16:creationId xmlns:a16="http://schemas.microsoft.com/office/drawing/2014/main" id="{8BAD048C-9E22-4DAB-BB3C-8978DFC79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16">
              <a:extLst>
                <a:ext uri="{FF2B5EF4-FFF2-40B4-BE49-F238E27FC236}">
                  <a16:creationId xmlns:a16="http://schemas.microsoft.com/office/drawing/2014/main" id="{1A2637B3-8C74-4B55-872D-CFE1F1929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17">
              <a:extLst>
                <a:ext uri="{FF2B5EF4-FFF2-40B4-BE49-F238E27FC236}">
                  <a16:creationId xmlns:a16="http://schemas.microsoft.com/office/drawing/2014/main" id="{C73B0390-BD3E-4AFB-ADF3-676ECF8900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21">
              <a:extLst>
                <a:ext uri="{FF2B5EF4-FFF2-40B4-BE49-F238E27FC236}">
                  <a16:creationId xmlns:a16="http://schemas.microsoft.com/office/drawing/2014/main" id="{35236E6F-9C25-49CE-9078-306D3A5FA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25">
              <a:extLst>
                <a:ext uri="{FF2B5EF4-FFF2-40B4-BE49-F238E27FC236}">
                  <a16:creationId xmlns:a16="http://schemas.microsoft.com/office/drawing/2014/main" id="{46D4BFF5-1B3A-44D0-9720-143617E00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29">
              <a:extLst>
                <a:ext uri="{FF2B5EF4-FFF2-40B4-BE49-F238E27FC236}">
                  <a16:creationId xmlns:a16="http://schemas.microsoft.com/office/drawing/2014/main" id="{77FD726E-2EB9-4305-BEE5-7C48D51C9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31">
              <a:extLst>
                <a:ext uri="{FF2B5EF4-FFF2-40B4-BE49-F238E27FC236}">
                  <a16:creationId xmlns:a16="http://schemas.microsoft.com/office/drawing/2014/main" id="{25E6083A-3C52-4763-92A2-1B88843EF3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32">
              <a:extLst>
                <a:ext uri="{FF2B5EF4-FFF2-40B4-BE49-F238E27FC236}">
                  <a16:creationId xmlns:a16="http://schemas.microsoft.com/office/drawing/2014/main" id="{CA90BF22-94F7-4D52-8725-FDCE69CE6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33">
              <a:extLst>
                <a:ext uri="{FF2B5EF4-FFF2-40B4-BE49-F238E27FC236}">
                  <a16:creationId xmlns:a16="http://schemas.microsoft.com/office/drawing/2014/main" id="{998A2F47-3F4E-4065-86CF-B49B258FF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34">
              <a:extLst>
                <a:ext uri="{FF2B5EF4-FFF2-40B4-BE49-F238E27FC236}">
                  <a16:creationId xmlns:a16="http://schemas.microsoft.com/office/drawing/2014/main" id="{65AF8C00-7E07-4E42-A41A-08417BB0E5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35">
              <a:extLst>
                <a:ext uri="{FF2B5EF4-FFF2-40B4-BE49-F238E27FC236}">
                  <a16:creationId xmlns:a16="http://schemas.microsoft.com/office/drawing/2014/main" id="{E0C04B54-4EF5-4B04-A708-8339062DA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36">
              <a:extLst>
                <a:ext uri="{FF2B5EF4-FFF2-40B4-BE49-F238E27FC236}">
                  <a16:creationId xmlns:a16="http://schemas.microsoft.com/office/drawing/2014/main" id="{C16D1625-1345-49A9-9FAE-3600E0D116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7">
              <a:extLst>
                <a:ext uri="{FF2B5EF4-FFF2-40B4-BE49-F238E27FC236}">
                  <a16:creationId xmlns:a16="http://schemas.microsoft.com/office/drawing/2014/main" id="{B8817E5F-6964-4B89-9CD1-CD4621B6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8">
              <a:extLst>
                <a:ext uri="{FF2B5EF4-FFF2-40B4-BE49-F238E27FC236}">
                  <a16:creationId xmlns:a16="http://schemas.microsoft.com/office/drawing/2014/main" id="{952E3586-DC86-4B27-AAC4-D005819D2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39">
              <a:extLst>
                <a:ext uri="{FF2B5EF4-FFF2-40B4-BE49-F238E27FC236}">
                  <a16:creationId xmlns:a16="http://schemas.microsoft.com/office/drawing/2014/main" id="{22CB13D9-EA0B-45B8-8E8F-3AABBE9D79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40">
              <a:extLst>
                <a:ext uri="{FF2B5EF4-FFF2-40B4-BE49-F238E27FC236}">
                  <a16:creationId xmlns:a16="http://schemas.microsoft.com/office/drawing/2014/main" id="{3755BB78-63DB-4A8C-A113-795862B3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41">
              <a:extLst>
                <a:ext uri="{FF2B5EF4-FFF2-40B4-BE49-F238E27FC236}">
                  <a16:creationId xmlns:a16="http://schemas.microsoft.com/office/drawing/2014/main" id="{68D97FB6-919C-4D25-A4CE-65C0BB8B4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42">
              <a:extLst>
                <a:ext uri="{FF2B5EF4-FFF2-40B4-BE49-F238E27FC236}">
                  <a16:creationId xmlns:a16="http://schemas.microsoft.com/office/drawing/2014/main" id="{B7FB8601-BFD8-42A2-BFC8-826DA567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44">
              <a:extLst>
                <a:ext uri="{FF2B5EF4-FFF2-40B4-BE49-F238E27FC236}">
                  <a16:creationId xmlns:a16="http://schemas.microsoft.com/office/drawing/2014/main" id="{E66A3773-870D-43D8-97C8-9210A0288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45">
              <a:extLst>
                <a:ext uri="{FF2B5EF4-FFF2-40B4-BE49-F238E27FC236}">
                  <a16:creationId xmlns:a16="http://schemas.microsoft.com/office/drawing/2014/main" id="{08736EF7-6BB0-4CA8-B063-CD217FF9BF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46">
              <a:extLst>
                <a:ext uri="{FF2B5EF4-FFF2-40B4-BE49-F238E27FC236}">
                  <a16:creationId xmlns:a16="http://schemas.microsoft.com/office/drawing/2014/main" id="{57EBF709-9E0F-48A1-BCDD-F3C74F1D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7">
              <a:extLst>
                <a:ext uri="{FF2B5EF4-FFF2-40B4-BE49-F238E27FC236}">
                  <a16:creationId xmlns:a16="http://schemas.microsoft.com/office/drawing/2014/main" id="{251EC588-C357-470F-A194-F4A0C32B7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8">
              <a:extLst>
                <a:ext uri="{FF2B5EF4-FFF2-40B4-BE49-F238E27FC236}">
                  <a16:creationId xmlns:a16="http://schemas.microsoft.com/office/drawing/2014/main" id="{02592C96-1066-4F6E-9353-4FF1D5ED9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49">
              <a:extLst>
                <a:ext uri="{FF2B5EF4-FFF2-40B4-BE49-F238E27FC236}">
                  <a16:creationId xmlns:a16="http://schemas.microsoft.com/office/drawing/2014/main" id="{B5016669-96C5-4574-B536-65060BCE9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8">
              <a:extLst>
                <a:ext uri="{FF2B5EF4-FFF2-40B4-BE49-F238E27FC236}">
                  <a16:creationId xmlns:a16="http://schemas.microsoft.com/office/drawing/2014/main" id="{5C697245-37CA-4D12-9F8C-308595014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4" name="Freeform 106">
              <a:extLst>
                <a:ext uri="{FF2B5EF4-FFF2-40B4-BE49-F238E27FC236}">
                  <a16:creationId xmlns:a16="http://schemas.microsoft.com/office/drawing/2014/main" id="{3776B83C-39DC-4C02-B33B-848604D0A9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26" name="Rectangle 125">
            <a:extLst>
              <a:ext uri="{FF2B5EF4-FFF2-40B4-BE49-F238E27FC236}">
                <a16:creationId xmlns:a16="http://schemas.microsoft.com/office/drawing/2014/main" id="{8B7AD46D-E72A-4FA9-A503-9BBF703CB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2813BDD8-88F1-463B-A75F-D1EC1E35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a:extLst>
              <a:ext uri="{FF2B5EF4-FFF2-40B4-BE49-F238E27FC236}">
                <a16:creationId xmlns:a16="http://schemas.microsoft.com/office/drawing/2014/main" id="{D3CE3ADF-CE7B-4DF8-AEB2-64CB8F6329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20" y="2640739"/>
            <a:ext cx="2693390" cy="1459873"/>
            <a:chOff x="-65511" y="2640739"/>
            <a:chExt cx="2693390" cy="1459873"/>
          </a:xfrm>
        </p:grpSpPr>
        <p:sp>
          <p:nvSpPr>
            <p:cNvPr id="131" name="Freeform 54">
              <a:extLst>
                <a:ext uri="{FF2B5EF4-FFF2-40B4-BE49-F238E27FC236}">
                  <a16:creationId xmlns:a16="http://schemas.microsoft.com/office/drawing/2014/main" id="{234D9984-F194-474C-9FD8-C68AB45FF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6652" y="300029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6">
              <a:extLst>
                <a:ext uri="{FF2B5EF4-FFF2-40B4-BE49-F238E27FC236}">
                  <a16:creationId xmlns:a16="http://schemas.microsoft.com/office/drawing/2014/main" id="{3D2D649E-9006-41BC-8E10-7920A41881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894" y="302524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
              <a:extLst>
                <a:ext uri="{FF2B5EF4-FFF2-40B4-BE49-F238E27FC236}">
                  <a16:creationId xmlns:a16="http://schemas.microsoft.com/office/drawing/2014/main" id="{B2B7DE6B-F5C5-42B5-A9D9-6820A12619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9563" y="30216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9">
              <a:extLst>
                <a:ext uri="{FF2B5EF4-FFF2-40B4-BE49-F238E27FC236}">
                  <a16:creationId xmlns:a16="http://schemas.microsoft.com/office/drawing/2014/main" id="{74B0A415-24CC-4B02-B616-6CD8CAFEFC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964" y="3018425"/>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1">
              <a:extLst>
                <a:ext uri="{FF2B5EF4-FFF2-40B4-BE49-F238E27FC236}">
                  <a16:creationId xmlns:a16="http://schemas.microsoft.com/office/drawing/2014/main" id="{857F0A25-22AE-4C54-A6C1-9C8D0284A8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9000" y="3039643"/>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2">
              <a:extLst>
                <a:ext uri="{FF2B5EF4-FFF2-40B4-BE49-F238E27FC236}">
                  <a16:creationId xmlns:a16="http://schemas.microsoft.com/office/drawing/2014/main" id="{78898232-973C-4A10-9275-2A52B9973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599" y="3422106"/>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6">
              <a:extLst>
                <a:ext uri="{FF2B5EF4-FFF2-40B4-BE49-F238E27FC236}">
                  <a16:creationId xmlns:a16="http://schemas.microsoft.com/office/drawing/2014/main" id="{14B9A1E6-8880-4513-9F3E-78E63E6253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511" y="2995304"/>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7">
              <a:extLst>
                <a:ext uri="{FF2B5EF4-FFF2-40B4-BE49-F238E27FC236}">
                  <a16:creationId xmlns:a16="http://schemas.microsoft.com/office/drawing/2014/main" id="{4B59A861-A569-4554-9D33-F0A32A6C16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55254" y="3039644"/>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21">
              <a:extLst>
                <a:ext uri="{FF2B5EF4-FFF2-40B4-BE49-F238E27FC236}">
                  <a16:creationId xmlns:a16="http://schemas.microsoft.com/office/drawing/2014/main" id="{1AD81A3E-B18B-43A9-BE25-34390E499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7129" y="2999623"/>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25">
              <a:extLst>
                <a:ext uri="{FF2B5EF4-FFF2-40B4-BE49-F238E27FC236}">
                  <a16:creationId xmlns:a16="http://schemas.microsoft.com/office/drawing/2014/main" id="{3A4EA4B9-2B68-4993-B3D0-A8FB52DA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53301" y="3040294"/>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29">
              <a:extLst>
                <a:ext uri="{FF2B5EF4-FFF2-40B4-BE49-F238E27FC236}">
                  <a16:creationId xmlns:a16="http://schemas.microsoft.com/office/drawing/2014/main" id="{8688FA8E-D461-4BB3-AF4C-E7B307B5C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60401" y="3009551"/>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31">
              <a:extLst>
                <a:ext uri="{FF2B5EF4-FFF2-40B4-BE49-F238E27FC236}">
                  <a16:creationId xmlns:a16="http://schemas.microsoft.com/office/drawing/2014/main" id="{6A897C6D-3023-4AD4-BA58-DC5FA637F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8489" y="300102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33">
              <a:extLst>
                <a:ext uri="{FF2B5EF4-FFF2-40B4-BE49-F238E27FC236}">
                  <a16:creationId xmlns:a16="http://schemas.microsoft.com/office/drawing/2014/main" id="{0A224C70-F6B0-46FD-892B-E2F0354E7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0024" y="3354376"/>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34">
              <a:extLst>
                <a:ext uri="{FF2B5EF4-FFF2-40B4-BE49-F238E27FC236}">
                  <a16:creationId xmlns:a16="http://schemas.microsoft.com/office/drawing/2014/main" id="{59C15C2A-290E-4B5E-AC06-36020C4B8C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3101" y="3354377"/>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35">
              <a:extLst>
                <a:ext uri="{FF2B5EF4-FFF2-40B4-BE49-F238E27FC236}">
                  <a16:creationId xmlns:a16="http://schemas.microsoft.com/office/drawing/2014/main" id="{C888C6F6-6C76-45EC-A6CF-FE9217D6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3338" y="336009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36">
              <a:extLst>
                <a:ext uri="{FF2B5EF4-FFF2-40B4-BE49-F238E27FC236}">
                  <a16:creationId xmlns:a16="http://schemas.microsoft.com/office/drawing/2014/main" id="{31B79B36-2C8D-4CE0-AEAB-99110F085F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29500" y="337233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38">
              <a:extLst>
                <a:ext uri="{FF2B5EF4-FFF2-40B4-BE49-F238E27FC236}">
                  <a16:creationId xmlns:a16="http://schemas.microsoft.com/office/drawing/2014/main" id="{1AD6CC94-42DA-40AC-BD4D-EF49CB08E0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4823" y="3378042"/>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39">
              <a:extLst>
                <a:ext uri="{FF2B5EF4-FFF2-40B4-BE49-F238E27FC236}">
                  <a16:creationId xmlns:a16="http://schemas.microsoft.com/office/drawing/2014/main" id="{FF26C35B-C843-45FC-A4FA-D16B597AB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2" y="3378041"/>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41">
              <a:extLst>
                <a:ext uri="{FF2B5EF4-FFF2-40B4-BE49-F238E27FC236}">
                  <a16:creationId xmlns:a16="http://schemas.microsoft.com/office/drawing/2014/main" id="{6E7FB35B-308C-401A-ABAB-ECD71E809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49268" y="338457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42">
              <a:extLst>
                <a:ext uri="{FF2B5EF4-FFF2-40B4-BE49-F238E27FC236}">
                  <a16:creationId xmlns:a16="http://schemas.microsoft.com/office/drawing/2014/main" id="{FCF0A251-F427-4F99-9917-E6AB6FD62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6668" y="3387018"/>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44">
              <a:extLst>
                <a:ext uri="{FF2B5EF4-FFF2-40B4-BE49-F238E27FC236}">
                  <a16:creationId xmlns:a16="http://schemas.microsoft.com/office/drawing/2014/main" id="{19EB4AF5-729F-4519-ACA6-2D4ECA65F1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3068" y="334887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45">
              <a:extLst>
                <a:ext uri="{FF2B5EF4-FFF2-40B4-BE49-F238E27FC236}">
                  <a16:creationId xmlns:a16="http://schemas.microsoft.com/office/drawing/2014/main" id="{21CE97BE-F05E-4DCA-A425-75AEA2710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9478" y="340252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47">
              <a:extLst>
                <a:ext uri="{FF2B5EF4-FFF2-40B4-BE49-F238E27FC236}">
                  <a16:creationId xmlns:a16="http://schemas.microsoft.com/office/drawing/2014/main" id="{41A57ED1-04BE-4CEF-B525-8D61DAD56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 y="367260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49">
              <a:extLst>
                <a:ext uri="{FF2B5EF4-FFF2-40B4-BE49-F238E27FC236}">
                  <a16:creationId xmlns:a16="http://schemas.microsoft.com/office/drawing/2014/main" id="{268E7CBA-E176-4B5B-A34C-023BA6A5FC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88534" y="342047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63">
              <a:extLst>
                <a:ext uri="{FF2B5EF4-FFF2-40B4-BE49-F238E27FC236}">
                  <a16:creationId xmlns:a16="http://schemas.microsoft.com/office/drawing/2014/main" id="{233B43AB-B404-4FA7-8284-5C44327D61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21" y="363343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65">
              <a:extLst>
                <a:ext uri="{FF2B5EF4-FFF2-40B4-BE49-F238E27FC236}">
                  <a16:creationId xmlns:a16="http://schemas.microsoft.com/office/drawing/2014/main" id="{74ED28FC-0786-4A21-8C6F-1B17579DB9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749" y="4010946"/>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66">
              <a:extLst>
                <a:ext uri="{FF2B5EF4-FFF2-40B4-BE49-F238E27FC236}">
                  <a16:creationId xmlns:a16="http://schemas.microsoft.com/office/drawing/2014/main" id="{D30D34FF-8C29-4615-8FEA-B91F26F4FA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3800" y="36783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67">
              <a:extLst>
                <a:ext uri="{FF2B5EF4-FFF2-40B4-BE49-F238E27FC236}">
                  <a16:creationId xmlns:a16="http://schemas.microsoft.com/office/drawing/2014/main" id="{E144876D-55C0-4833-BABE-1B857FDC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9794" y="36815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9">
              <a:extLst>
                <a:ext uri="{FF2B5EF4-FFF2-40B4-BE49-F238E27FC236}">
                  <a16:creationId xmlns:a16="http://schemas.microsoft.com/office/drawing/2014/main" id="{4BDFCA40-C410-44C2-9BD6-0890CB0A0A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99399" y="36848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0">
              <a:extLst>
                <a:ext uri="{FF2B5EF4-FFF2-40B4-BE49-F238E27FC236}">
                  <a16:creationId xmlns:a16="http://schemas.microsoft.com/office/drawing/2014/main" id="{230FFBCE-4FEE-48BE-9538-5F5DFF94C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79836" y="374523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1">
              <a:extLst>
                <a:ext uri="{FF2B5EF4-FFF2-40B4-BE49-F238E27FC236}">
                  <a16:creationId xmlns:a16="http://schemas.microsoft.com/office/drawing/2014/main" id="{8C1D110E-7B89-4D98-8547-5FB133BAAC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786" y="36905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72">
              <a:extLst>
                <a:ext uri="{FF2B5EF4-FFF2-40B4-BE49-F238E27FC236}">
                  <a16:creationId xmlns:a16="http://schemas.microsoft.com/office/drawing/2014/main" id="{232C3B0B-3392-4B93-9D83-379B6A396A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7927" y="36938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73">
              <a:extLst>
                <a:ext uri="{FF2B5EF4-FFF2-40B4-BE49-F238E27FC236}">
                  <a16:creationId xmlns:a16="http://schemas.microsoft.com/office/drawing/2014/main" id="{88BB8E65-5A6E-4B88-B653-B9CC3B94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9902" y="36970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74">
              <a:extLst>
                <a:ext uri="{FF2B5EF4-FFF2-40B4-BE49-F238E27FC236}">
                  <a16:creationId xmlns:a16="http://schemas.microsoft.com/office/drawing/2014/main" id="{4821890D-31F5-4098-9B45-0A1430C88A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40571" y="370280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85">
              <a:extLst>
                <a:ext uri="{FF2B5EF4-FFF2-40B4-BE49-F238E27FC236}">
                  <a16:creationId xmlns:a16="http://schemas.microsoft.com/office/drawing/2014/main" id="{7B0B4C14-D844-4EA6-99D6-19E1FB3580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80111" y="373299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8">
              <a:extLst>
                <a:ext uri="{FF2B5EF4-FFF2-40B4-BE49-F238E27FC236}">
                  <a16:creationId xmlns:a16="http://schemas.microsoft.com/office/drawing/2014/main" id="{8E88F6F3-751C-4EDF-A69E-1B33A1C82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64973" y="37509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94">
              <a:extLst>
                <a:ext uri="{FF2B5EF4-FFF2-40B4-BE49-F238E27FC236}">
                  <a16:creationId xmlns:a16="http://schemas.microsoft.com/office/drawing/2014/main" id="{8BAF1202-A88A-4B65-9531-D708992F7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10506" y="3954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97">
              <a:extLst>
                <a:ext uri="{FF2B5EF4-FFF2-40B4-BE49-F238E27FC236}">
                  <a16:creationId xmlns:a16="http://schemas.microsoft.com/office/drawing/2014/main" id="{41A59003-9DC4-4890-A9BE-82CCAB97D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0572" y="39655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98">
              <a:extLst>
                <a:ext uri="{FF2B5EF4-FFF2-40B4-BE49-F238E27FC236}">
                  <a16:creationId xmlns:a16="http://schemas.microsoft.com/office/drawing/2014/main" id="{989DF6E5-B3C9-425F-99CA-81C2D74C1A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2164" y="39655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99">
              <a:extLst>
                <a:ext uri="{FF2B5EF4-FFF2-40B4-BE49-F238E27FC236}">
                  <a16:creationId xmlns:a16="http://schemas.microsoft.com/office/drawing/2014/main" id="{8E34FCE1-E4AB-4024-8641-3F1A097202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349" y="3965559"/>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1">
              <a:extLst>
                <a:ext uri="{FF2B5EF4-FFF2-40B4-BE49-F238E27FC236}">
                  <a16:creationId xmlns:a16="http://schemas.microsoft.com/office/drawing/2014/main" id="{01AFDDF1-8D6D-4AC0-8BEF-32F805D2B3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4910" y="39720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2">
              <a:extLst>
                <a:ext uri="{FF2B5EF4-FFF2-40B4-BE49-F238E27FC236}">
                  <a16:creationId xmlns:a16="http://schemas.microsoft.com/office/drawing/2014/main" id="{6D4170D8-6D57-4FE0-9668-F8A55D367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12688" y="39753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03">
              <a:extLst>
                <a:ext uri="{FF2B5EF4-FFF2-40B4-BE49-F238E27FC236}">
                  <a16:creationId xmlns:a16="http://schemas.microsoft.com/office/drawing/2014/main" id="{D27F0973-FA6A-4121-9CDC-BC4B282E06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74995" y="398106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13">
              <a:extLst>
                <a:ext uri="{FF2B5EF4-FFF2-40B4-BE49-F238E27FC236}">
                  <a16:creationId xmlns:a16="http://schemas.microsoft.com/office/drawing/2014/main" id="{3520ADCA-C047-45A3-A9FC-652B3DB7BE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482" y="40267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15">
              <a:extLst>
                <a:ext uri="{FF2B5EF4-FFF2-40B4-BE49-F238E27FC236}">
                  <a16:creationId xmlns:a16="http://schemas.microsoft.com/office/drawing/2014/main" id="{F6F5A9C4-18F4-4B3A-B454-B0702D519C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790" y="40324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7">
              <a:extLst>
                <a:ext uri="{FF2B5EF4-FFF2-40B4-BE49-F238E27FC236}">
                  <a16:creationId xmlns:a16="http://schemas.microsoft.com/office/drawing/2014/main" id="{CABEE4F6-1B82-4146-9C1F-F8A712164F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37027" y="40447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19">
              <a:extLst>
                <a:ext uri="{FF2B5EF4-FFF2-40B4-BE49-F238E27FC236}">
                  <a16:creationId xmlns:a16="http://schemas.microsoft.com/office/drawing/2014/main" id="{86F52E18-09F6-44F8-BD90-35E5C1B32A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69450" y="394964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05">
              <a:extLst>
                <a:ext uri="{FF2B5EF4-FFF2-40B4-BE49-F238E27FC236}">
                  <a16:creationId xmlns:a16="http://schemas.microsoft.com/office/drawing/2014/main" id="{7FEB04FC-FC18-4EF5-8129-6ED9A8DCA7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21832" y="2709558"/>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06">
              <a:extLst>
                <a:ext uri="{FF2B5EF4-FFF2-40B4-BE49-F238E27FC236}">
                  <a16:creationId xmlns:a16="http://schemas.microsoft.com/office/drawing/2014/main" id="{2882D243-849A-44C8-9229-8C2F8AB3DA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215773" y="2694053"/>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07">
              <a:extLst>
                <a:ext uri="{FF2B5EF4-FFF2-40B4-BE49-F238E27FC236}">
                  <a16:creationId xmlns:a16="http://schemas.microsoft.com/office/drawing/2014/main" id="{8A7EF5B8-81CA-4B87-BDF6-9B11DCA48D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33828" y="2697318"/>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08">
              <a:extLst>
                <a:ext uri="{FF2B5EF4-FFF2-40B4-BE49-F238E27FC236}">
                  <a16:creationId xmlns:a16="http://schemas.microsoft.com/office/drawing/2014/main" id="{46C9A6CE-FA4C-4943-8F9C-FBB26D5B24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697806" y="264754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09">
              <a:extLst>
                <a:ext uri="{FF2B5EF4-FFF2-40B4-BE49-F238E27FC236}">
                  <a16:creationId xmlns:a16="http://schemas.microsoft.com/office/drawing/2014/main" id="{558596F9-ED2F-4DC6-B22A-E2C66EBFF7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3207" y="271082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10">
              <a:extLst>
                <a:ext uri="{FF2B5EF4-FFF2-40B4-BE49-F238E27FC236}">
                  <a16:creationId xmlns:a16="http://schemas.microsoft.com/office/drawing/2014/main" id="{0A796E91-DB9C-4A85-AC50-52B7244618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500271" y="27018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11">
              <a:extLst>
                <a:ext uri="{FF2B5EF4-FFF2-40B4-BE49-F238E27FC236}">
                  <a16:creationId xmlns:a16="http://schemas.microsoft.com/office/drawing/2014/main" id="{BDDE8582-BCCB-4067-A898-40B7AF287F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446706" y="264073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12">
              <a:extLst>
                <a:ext uri="{FF2B5EF4-FFF2-40B4-BE49-F238E27FC236}">
                  <a16:creationId xmlns:a16="http://schemas.microsoft.com/office/drawing/2014/main" id="{2CB91EAD-CEDA-4142-A6CA-7771481AA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10933" y="268181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91">
              <a:extLst>
                <a:ext uri="{FF2B5EF4-FFF2-40B4-BE49-F238E27FC236}">
                  <a16:creationId xmlns:a16="http://schemas.microsoft.com/office/drawing/2014/main" id="{66863EF9-28A8-44EC-AE49-242D560F10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6482" y="268301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92">
              <a:extLst>
                <a:ext uri="{FF2B5EF4-FFF2-40B4-BE49-F238E27FC236}">
                  <a16:creationId xmlns:a16="http://schemas.microsoft.com/office/drawing/2014/main" id="{82C2E02B-90DD-4C32-80EB-220355FD8C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10134" y="266252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95">
              <a:extLst>
                <a:ext uri="{FF2B5EF4-FFF2-40B4-BE49-F238E27FC236}">
                  <a16:creationId xmlns:a16="http://schemas.microsoft.com/office/drawing/2014/main" id="{18D22113-ACE7-4ED3-930A-BE0C59688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6596" y="307175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04">
              <a:extLst>
                <a:ext uri="{FF2B5EF4-FFF2-40B4-BE49-F238E27FC236}">
                  <a16:creationId xmlns:a16="http://schemas.microsoft.com/office/drawing/2014/main" id="{9FF51708-472E-4524-835A-8BBAB99FD8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50155" y="269598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91" name="Group 190">
            <a:extLst>
              <a:ext uri="{FF2B5EF4-FFF2-40B4-BE49-F238E27FC236}">
                <a16:creationId xmlns:a16="http://schemas.microsoft.com/office/drawing/2014/main" id="{84C90B19-086C-49B0-9CE7-EEF7B17A17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12043" y="2644569"/>
            <a:ext cx="2581224" cy="1380932"/>
            <a:chOff x="9645734" y="2644569"/>
            <a:chExt cx="2581224" cy="1380932"/>
          </a:xfrm>
        </p:grpSpPr>
        <p:sp>
          <p:nvSpPr>
            <p:cNvPr id="192" name="Freeform 15">
              <a:extLst>
                <a:ext uri="{FF2B5EF4-FFF2-40B4-BE49-F238E27FC236}">
                  <a16:creationId xmlns:a16="http://schemas.microsoft.com/office/drawing/2014/main" id="{D386663F-A31D-4E93-90A4-9E96CFA80E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431" y="298328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8">
              <a:extLst>
                <a:ext uri="{FF2B5EF4-FFF2-40B4-BE49-F238E27FC236}">
                  <a16:creationId xmlns:a16="http://schemas.microsoft.com/office/drawing/2014/main" id="{EEF751A7-3935-45E9-855F-D70447C41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45734" y="2968592"/>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9">
              <a:extLst>
                <a:ext uri="{FF2B5EF4-FFF2-40B4-BE49-F238E27FC236}">
                  <a16:creationId xmlns:a16="http://schemas.microsoft.com/office/drawing/2014/main" id="{573D60F7-85E4-4B4C-BE3D-6482D6891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92476" y="2963228"/>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20">
              <a:extLst>
                <a:ext uri="{FF2B5EF4-FFF2-40B4-BE49-F238E27FC236}">
                  <a16:creationId xmlns:a16="http://schemas.microsoft.com/office/drawing/2014/main" id="{8DA04761-E234-4426-BB80-A16114910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92750" y="297220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22">
              <a:extLst>
                <a:ext uri="{FF2B5EF4-FFF2-40B4-BE49-F238E27FC236}">
                  <a16:creationId xmlns:a16="http://schemas.microsoft.com/office/drawing/2014/main" id="{63309113-ADC7-4B22-BE96-8A735C37B5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6808" y="3007761"/>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23">
              <a:extLst>
                <a:ext uri="{FF2B5EF4-FFF2-40B4-BE49-F238E27FC236}">
                  <a16:creationId xmlns:a16="http://schemas.microsoft.com/office/drawing/2014/main" id="{C6AA2460-B386-4710-9943-F957B4028C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03242" y="3011025"/>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26">
              <a:extLst>
                <a:ext uri="{FF2B5EF4-FFF2-40B4-BE49-F238E27FC236}">
                  <a16:creationId xmlns:a16="http://schemas.microsoft.com/office/drawing/2014/main" id="{4C0D77C7-5864-439D-94B8-4CE82FF28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2497" y="2972818"/>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27">
              <a:extLst>
                <a:ext uri="{FF2B5EF4-FFF2-40B4-BE49-F238E27FC236}">
                  <a16:creationId xmlns:a16="http://schemas.microsoft.com/office/drawing/2014/main" id="{2DADB7CD-640D-42A2-9B13-6318F05F36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37259" y="300239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28">
              <a:extLst>
                <a:ext uri="{FF2B5EF4-FFF2-40B4-BE49-F238E27FC236}">
                  <a16:creationId xmlns:a16="http://schemas.microsoft.com/office/drawing/2014/main" id="{84F502C2-997F-4462-83BB-B0B4959C0B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04199" y="302932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30">
              <a:extLst>
                <a:ext uri="{FF2B5EF4-FFF2-40B4-BE49-F238E27FC236}">
                  <a16:creationId xmlns:a16="http://schemas.microsoft.com/office/drawing/2014/main" id="{C6730C2A-0F13-4A85-82D9-EE0D397DCA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69090" y="3071411"/>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43">
              <a:extLst>
                <a:ext uri="{FF2B5EF4-FFF2-40B4-BE49-F238E27FC236}">
                  <a16:creationId xmlns:a16="http://schemas.microsoft.com/office/drawing/2014/main" id="{B3BD4C90-9991-441F-9365-A9294483E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2358" y="330001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51">
              <a:extLst>
                <a:ext uri="{FF2B5EF4-FFF2-40B4-BE49-F238E27FC236}">
                  <a16:creationId xmlns:a16="http://schemas.microsoft.com/office/drawing/2014/main" id="{3CB171CE-677B-4EE5-B726-47C2742549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87565" y="3374622"/>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52">
              <a:extLst>
                <a:ext uri="{FF2B5EF4-FFF2-40B4-BE49-F238E27FC236}">
                  <a16:creationId xmlns:a16="http://schemas.microsoft.com/office/drawing/2014/main" id="{4243DBEC-F451-4BAC-A98F-4EBF0C1921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78835" y="327372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53">
              <a:extLst>
                <a:ext uri="{FF2B5EF4-FFF2-40B4-BE49-F238E27FC236}">
                  <a16:creationId xmlns:a16="http://schemas.microsoft.com/office/drawing/2014/main" id="{4E9D873D-7291-4C1F-94CD-715ADB270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01219" y="33051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55">
              <a:extLst>
                <a:ext uri="{FF2B5EF4-FFF2-40B4-BE49-F238E27FC236}">
                  <a16:creationId xmlns:a16="http://schemas.microsoft.com/office/drawing/2014/main" id="{022ECE44-200E-4058-99CF-1A9D8F8E3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46682" y="330840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56">
              <a:extLst>
                <a:ext uri="{FF2B5EF4-FFF2-40B4-BE49-F238E27FC236}">
                  <a16:creationId xmlns:a16="http://schemas.microsoft.com/office/drawing/2014/main" id="{4897A97F-5890-4C28-B2B1-9C4C5885B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319" y="331901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57">
              <a:extLst>
                <a:ext uri="{FF2B5EF4-FFF2-40B4-BE49-F238E27FC236}">
                  <a16:creationId xmlns:a16="http://schemas.microsoft.com/office/drawing/2014/main" id="{03A40F4E-620E-4A37-AE09-BEC49F65B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1743" y="332607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0">
              <a:extLst>
                <a:ext uri="{FF2B5EF4-FFF2-40B4-BE49-F238E27FC236}">
                  <a16:creationId xmlns:a16="http://schemas.microsoft.com/office/drawing/2014/main" id="{EB710607-2FCD-4801-A601-2BB74E82E9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86221" y="334757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61">
              <a:extLst>
                <a:ext uri="{FF2B5EF4-FFF2-40B4-BE49-F238E27FC236}">
                  <a16:creationId xmlns:a16="http://schemas.microsoft.com/office/drawing/2014/main" id="{78565A30-A299-44B0-A369-F546B9CA0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32575" y="336308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78">
              <a:extLst>
                <a:ext uri="{FF2B5EF4-FFF2-40B4-BE49-F238E27FC236}">
                  <a16:creationId xmlns:a16="http://schemas.microsoft.com/office/drawing/2014/main" id="{6A2BC99F-457E-41E9-B1B1-1EE99E6965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32099" y="362312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79">
              <a:extLst>
                <a:ext uri="{FF2B5EF4-FFF2-40B4-BE49-F238E27FC236}">
                  <a16:creationId xmlns:a16="http://schemas.microsoft.com/office/drawing/2014/main" id="{1ED9AAAB-57D5-418F-9C8F-6672991335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2251" y="362557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80">
              <a:extLst>
                <a:ext uri="{FF2B5EF4-FFF2-40B4-BE49-F238E27FC236}">
                  <a16:creationId xmlns:a16="http://schemas.microsoft.com/office/drawing/2014/main" id="{27B0F7FF-9FDA-4832-AA28-7A49B38E7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07970" y="363210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81">
              <a:extLst>
                <a:ext uri="{FF2B5EF4-FFF2-40B4-BE49-F238E27FC236}">
                  <a16:creationId xmlns:a16="http://schemas.microsoft.com/office/drawing/2014/main" id="{D74EF1D3-B2D1-4F14-8F50-46AEED7D7A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25289" y="36288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82">
              <a:extLst>
                <a:ext uri="{FF2B5EF4-FFF2-40B4-BE49-F238E27FC236}">
                  <a16:creationId xmlns:a16="http://schemas.microsoft.com/office/drawing/2014/main" id="{91A8FE10-BA63-4F35-A987-DDD01DEC5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8431" y="36378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83">
              <a:extLst>
                <a:ext uri="{FF2B5EF4-FFF2-40B4-BE49-F238E27FC236}">
                  <a16:creationId xmlns:a16="http://schemas.microsoft.com/office/drawing/2014/main" id="{478CA902-2280-4691-8C7F-85968E58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6379" y="36198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84">
              <a:extLst>
                <a:ext uri="{FF2B5EF4-FFF2-40B4-BE49-F238E27FC236}">
                  <a16:creationId xmlns:a16="http://schemas.microsoft.com/office/drawing/2014/main" id="{ABDFD47C-2B98-4399-807E-C7DF49FE63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1968" y="3643525"/>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89">
              <a:extLst>
                <a:ext uri="{FF2B5EF4-FFF2-40B4-BE49-F238E27FC236}">
                  <a16:creationId xmlns:a16="http://schemas.microsoft.com/office/drawing/2014/main" id="{B18CDAC6-82CF-48B6-A5F4-EA26D1BAA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80023" y="3674532"/>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90">
              <a:extLst>
                <a:ext uri="{FF2B5EF4-FFF2-40B4-BE49-F238E27FC236}">
                  <a16:creationId xmlns:a16="http://schemas.microsoft.com/office/drawing/2014/main" id="{EABFE3E0-B345-41E9-B283-F7FDE9C8CE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6926" y="37047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5">
              <a:extLst>
                <a:ext uri="{FF2B5EF4-FFF2-40B4-BE49-F238E27FC236}">
                  <a16:creationId xmlns:a16="http://schemas.microsoft.com/office/drawing/2014/main" id="{A3A0DB29-268E-4869-B1F8-0244F82C68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1850" y="391211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6">
              <a:extLst>
                <a:ext uri="{FF2B5EF4-FFF2-40B4-BE49-F238E27FC236}">
                  <a16:creationId xmlns:a16="http://schemas.microsoft.com/office/drawing/2014/main" id="{8B58D29C-03B2-4CF6-B843-6D6FE2F18C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7784" y="3891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07">
              <a:extLst>
                <a:ext uri="{FF2B5EF4-FFF2-40B4-BE49-F238E27FC236}">
                  <a16:creationId xmlns:a16="http://schemas.microsoft.com/office/drawing/2014/main" id="{9B613FDE-C6E1-41D6-9EDA-0C8CEAE8D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5589" y="3936308"/>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08">
              <a:extLst>
                <a:ext uri="{FF2B5EF4-FFF2-40B4-BE49-F238E27FC236}">
                  <a16:creationId xmlns:a16="http://schemas.microsoft.com/office/drawing/2014/main" id="{AFBAEA89-62A9-400B-A466-1EE8194C45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47267" y="393492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09">
              <a:extLst>
                <a:ext uri="{FF2B5EF4-FFF2-40B4-BE49-F238E27FC236}">
                  <a16:creationId xmlns:a16="http://schemas.microsoft.com/office/drawing/2014/main" id="{83568151-E0F8-4222-9CEC-EB2079F15D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13086" y="39071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0">
              <a:extLst>
                <a:ext uri="{FF2B5EF4-FFF2-40B4-BE49-F238E27FC236}">
                  <a16:creationId xmlns:a16="http://schemas.microsoft.com/office/drawing/2014/main" id="{47D022F3-A9E3-4A5E-89D5-D0F715569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82062" y="390884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111">
              <a:extLst>
                <a:ext uri="{FF2B5EF4-FFF2-40B4-BE49-F238E27FC236}">
                  <a16:creationId xmlns:a16="http://schemas.microsoft.com/office/drawing/2014/main" id="{E80ABF6C-8B84-4FDD-B468-69EBC0DF1F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4325" y="39193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12">
              <a:extLst>
                <a:ext uri="{FF2B5EF4-FFF2-40B4-BE49-F238E27FC236}">
                  <a16:creationId xmlns:a16="http://schemas.microsoft.com/office/drawing/2014/main" id="{A63CF3ED-FA07-491D-96A3-570EBE3D8D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39462" y="391934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7">
              <a:extLst>
                <a:ext uri="{FF2B5EF4-FFF2-40B4-BE49-F238E27FC236}">
                  <a16:creationId xmlns:a16="http://schemas.microsoft.com/office/drawing/2014/main" id="{811F8E6F-D291-4B7B-B7BF-550B2E0025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68711" y="3000473"/>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40">
              <a:extLst>
                <a:ext uri="{FF2B5EF4-FFF2-40B4-BE49-F238E27FC236}">
                  <a16:creationId xmlns:a16="http://schemas.microsoft.com/office/drawing/2014/main" id="{3EC1E4BC-EE19-4EFA-A0CB-F463DEC714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5783" y="334320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46">
              <a:extLst>
                <a:ext uri="{FF2B5EF4-FFF2-40B4-BE49-F238E27FC236}">
                  <a16:creationId xmlns:a16="http://schemas.microsoft.com/office/drawing/2014/main" id="{76FFB2EA-7A93-40A0-8EA9-50EC44B5D3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05552" y="3380741"/>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64">
              <a:extLst>
                <a:ext uri="{FF2B5EF4-FFF2-40B4-BE49-F238E27FC236}">
                  <a16:creationId xmlns:a16="http://schemas.microsoft.com/office/drawing/2014/main" id="{17A60978-99CE-43C4-A85A-4880391717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11285" y="36693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75">
              <a:extLst>
                <a:ext uri="{FF2B5EF4-FFF2-40B4-BE49-F238E27FC236}">
                  <a16:creationId xmlns:a16="http://schemas.microsoft.com/office/drawing/2014/main" id="{E9FF172D-4BA6-4E22-A7E2-12963E775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64931" y="36334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91">
              <a:extLst>
                <a:ext uri="{FF2B5EF4-FFF2-40B4-BE49-F238E27FC236}">
                  <a16:creationId xmlns:a16="http://schemas.microsoft.com/office/drawing/2014/main" id="{F9030161-25F7-4037-B934-C8968DC6A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93025" y="39181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92">
              <a:extLst>
                <a:ext uri="{FF2B5EF4-FFF2-40B4-BE49-F238E27FC236}">
                  <a16:creationId xmlns:a16="http://schemas.microsoft.com/office/drawing/2014/main" id="{4BEA4B47-CB5A-4909-AA74-9C7A005DBE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8979" y="391741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04">
              <a:extLst>
                <a:ext uri="{FF2B5EF4-FFF2-40B4-BE49-F238E27FC236}">
                  <a16:creationId xmlns:a16="http://schemas.microsoft.com/office/drawing/2014/main" id="{7FAAD014-C0FA-424B-80A5-9E06587656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11011" y="39810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94">
              <a:extLst>
                <a:ext uri="{FF2B5EF4-FFF2-40B4-BE49-F238E27FC236}">
                  <a16:creationId xmlns:a16="http://schemas.microsoft.com/office/drawing/2014/main" id="{ADEAE038-F8B8-4E63-8EF3-B8C9F352B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712617" y="270151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97">
              <a:extLst>
                <a:ext uri="{FF2B5EF4-FFF2-40B4-BE49-F238E27FC236}">
                  <a16:creationId xmlns:a16="http://schemas.microsoft.com/office/drawing/2014/main" id="{EE27DFAF-D3C6-45F4-82BD-40694B9350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267156" y="264877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98">
              <a:extLst>
                <a:ext uri="{FF2B5EF4-FFF2-40B4-BE49-F238E27FC236}">
                  <a16:creationId xmlns:a16="http://schemas.microsoft.com/office/drawing/2014/main" id="{8487C53E-4660-4917-B3D0-431F1C9D8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838946" y="2731564"/>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99">
              <a:extLst>
                <a:ext uri="{FF2B5EF4-FFF2-40B4-BE49-F238E27FC236}">
                  <a16:creationId xmlns:a16="http://schemas.microsoft.com/office/drawing/2014/main" id="{5F2131A8-F666-4178-82AA-C9B0A49A7E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508543" y="2648772"/>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00">
              <a:extLst>
                <a:ext uri="{FF2B5EF4-FFF2-40B4-BE49-F238E27FC236}">
                  <a16:creationId xmlns:a16="http://schemas.microsoft.com/office/drawing/2014/main" id="{A86F73EE-D17F-4FD3-A7C4-D242F54B3D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089660" y="2691453"/>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01">
              <a:extLst>
                <a:ext uri="{FF2B5EF4-FFF2-40B4-BE49-F238E27FC236}">
                  <a16:creationId xmlns:a16="http://schemas.microsoft.com/office/drawing/2014/main" id="{C73F7B73-6085-426A-8F4B-77EC4855F2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954159" y="2682227"/>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02">
              <a:extLst>
                <a:ext uri="{FF2B5EF4-FFF2-40B4-BE49-F238E27FC236}">
                  <a16:creationId xmlns:a16="http://schemas.microsoft.com/office/drawing/2014/main" id="{9EA8B1B7-09BF-4A83-95D7-8537590B2B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437628" y="269172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03">
              <a:extLst>
                <a:ext uri="{FF2B5EF4-FFF2-40B4-BE49-F238E27FC236}">
                  <a16:creationId xmlns:a16="http://schemas.microsoft.com/office/drawing/2014/main" id="{911BC32C-2EEE-4B53-9A0C-8E8CA9E824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187617" y="265203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13">
              <a:extLst>
                <a:ext uri="{FF2B5EF4-FFF2-40B4-BE49-F238E27FC236}">
                  <a16:creationId xmlns:a16="http://schemas.microsoft.com/office/drawing/2014/main" id="{8026FF8F-715D-4F6F-81C0-B77733DC3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346025" y="27001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15">
              <a:extLst>
                <a:ext uri="{FF2B5EF4-FFF2-40B4-BE49-F238E27FC236}">
                  <a16:creationId xmlns:a16="http://schemas.microsoft.com/office/drawing/2014/main" id="{CA53BB35-50E9-4D48-B4C1-FFEFAFC89E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920260" y="264456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17">
              <a:extLst>
                <a:ext uri="{FF2B5EF4-FFF2-40B4-BE49-F238E27FC236}">
                  <a16:creationId xmlns:a16="http://schemas.microsoft.com/office/drawing/2014/main" id="{A68BDAB2-5D65-494D-9187-537E34F00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183195" y="2685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19">
              <a:extLst>
                <a:ext uri="{FF2B5EF4-FFF2-40B4-BE49-F238E27FC236}">
                  <a16:creationId xmlns:a16="http://schemas.microsoft.com/office/drawing/2014/main" id="{8FC7B770-8274-4FFA-A115-71C5CA0E9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895042" y="267202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45">
              <a:extLst>
                <a:ext uri="{FF2B5EF4-FFF2-40B4-BE49-F238E27FC236}">
                  <a16:creationId xmlns:a16="http://schemas.microsoft.com/office/drawing/2014/main" id="{8204BA3B-5404-4A81-9DFE-AD3CC1070A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714402" y="270582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31">
              <a:extLst>
                <a:ext uri="{FF2B5EF4-FFF2-40B4-BE49-F238E27FC236}">
                  <a16:creationId xmlns:a16="http://schemas.microsoft.com/office/drawing/2014/main" id="{037DA548-A97B-4EAD-952B-0FB098323F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85823" y="298016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51" name="Rectangle 250">
            <a:extLst>
              <a:ext uri="{FF2B5EF4-FFF2-40B4-BE49-F238E27FC236}">
                <a16:creationId xmlns:a16="http://schemas.microsoft.com/office/drawing/2014/main" id="{D5A33662-C2EA-4FEB-B1D3-625DFCFE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6037" y="1659648"/>
            <a:ext cx="7079853" cy="3631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48012-E196-0539-B152-14B22248491C}"/>
              </a:ext>
            </a:extLst>
          </p:cNvPr>
          <p:cNvSpPr>
            <a:spLocks noGrp="1"/>
          </p:cNvSpPr>
          <p:nvPr>
            <p:ph type="title"/>
          </p:nvPr>
        </p:nvSpPr>
        <p:spPr>
          <a:xfrm>
            <a:off x="3123829" y="2416981"/>
            <a:ext cx="5944342" cy="1837893"/>
          </a:xfrm>
        </p:spPr>
        <p:txBody>
          <a:bodyPr vert="horz" lIns="91440" tIns="45720" rIns="91440" bIns="45720" rtlCol="0" anchor="b">
            <a:noAutofit/>
          </a:bodyPr>
          <a:lstStyle/>
          <a:p>
            <a:pPr algn="ctr"/>
            <a:r>
              <a:rPr lang="en-US" sz="6000">
                <a:latin typeface="Staatliches"/>
              </a:rPr>
              <a:t>Savings Transactions</a:t>
            </a:r>
          </a:p>
        </p:txBody>
      </p:sp>
    </p:spTree>
    <p:extLst>
      <p:ext uri="{BB962C8B-B14F-4D97-AF65-F5344CB8AC3E}">
        <p14:creationId xmlns:p14="http://schemas.microsoft.com/office/powerpoint/2010/main" val="253314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26D362-1F0D-41F6-ADB3-AFB080502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598061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58" y="5703711"/>
            <a:ext cx="12105779"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Content Placeholder 4" descr="Chart, line chart&#10;&#10;Description automatically generated">
            <a:extLst>
              <a:ext uri="{FF2B5EF4-FFF2-40B4-BE49-F238E27FC236}">
                <a16:creationId xmlns:a16="http://schemas.microsoft.com/office/drawing/2014/main" id="{428E13A0-E9FC-9853-7FB6-E9E3DD3159E0}"/>
              </a:ext>
            </a:extLst>
          </p:cNvPr>
          <p:cNvPicPr>
            <a:picLocks noChangeAspect="1"/>
          </p:cNvPicPr>
          <p:nvPr/>
        </p:nvPicPr>
        <p:blipFill rotWithShape="1">
          <a:blip r:embed="rId2"/>
          <a:srcRect l="5694" t="1867" r="5249" b="2800"/>
          <a:stretch/>
        </p:blipFill>
        <p:spPr>
          <a:xfrm>
            <a:off x="3618882" y="313339"/>
            <a:ext cx="8325224" cy="5390181"/>
          </a:xfrm>
          <a:prstGeom prst="rect">
            <a:avLst/>
          </a:prstGeom>
        </p:spPr>
      </p:pic>
      <p:sp>
        <p:nvSpPr>
          <p:cNvPr id="122" name="Title 1">
            <a:extLst>
              <a:ext uri="{FF2B5EF4-FFF2-40B4-BE49-F238E27FC236}">
                <a16:creationId xmlns:a16="http://schemas.microsoft.com/office/drawing/2014/main" id="{E309371F-F670-B8FC-6EA9-B973E735C85A}"/>
              </a:ext>
            </a:extLst>
          </p:cNvPr>
          <p:cNvSpPr txBox="1">
            <a:spLocks/>
          </p:cNvSpPr>
          <p:nvPr/>
        </p:nvSpPr>
        <p:spPr>
          <a:xfrm>
            <a:off x="448307" y="1117246"/>
            <a:ext cx="2942834" cy="374953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CA">
                <a:solidFill>
                  <a:schemeClr val="tx1"/>
                </a:solidFill>
                <a:latin typeface="Staatliches"/>
                <a:ea typeface="+mj-lt"/>
                <a:cs typeface="+mj-lt"/>
              </a:rPr>
              <a:t>ELBOW PLOT:</a:t>
            </a:r>
            <a:br>
              <a:rPr lang="en-CA">
                <a:latin typeface="Staatliches"/>
              </a:rPr>
            </a:br>
            <a:r>
              <a:rPr lang="en-CA" sz="3200">
                <a:solidFill>
                  <a:schemeClr val="bg1">
                    <a:lumMod val="65000"/>
                  </a:schemeClr>
                </a:solidFill>
                <a:latin typeface="Staatliches"/>
                <a:ea typeface="+mj-lt"/>
                <a:cs typeface="+mj-lt"/>
              </a:rPr>
              <a:t>Determining Optimal Number of savings Clusters</a:t>
            </a:r>
            <a:endParaRPr lang="en-CA" sz="3200">
              <a:solidFill>
                <a:schemeClr val="bg1">
                  <a:lumMod val="65000"/>
                </a:schemeClr>
              </a:solidFill>
              <a:latin typeface="Staatliches"/>
            </a:endParaRPr>
          </a:p>
        </p:txBody>
      </p:sp>
      <p:sp>
        <p:nvSpPr>
          <p:cNvPr id="2" name="Star: 5 Points 1">
            <a:extLst>
              <a:ext uri="{FF2B5EF4-FFF2-40B4-BE49-F238E27FC236}">
                <a16:creationId xmlns:a16="http://schemas.microsoft.com/office/drawing/2014/main" id="{4264DD6E-ED3D-1D39-177E-57B0130CA2C9}"/>
              </a:ext>
            </a:extLst>
          </p:cNvPr>
          <p:cNvSpPr/>
          <p:nvPr/>
        </p:nvSpPr>
        <p:spPr>
          <a:xfrm>
            <a:off x="7411232" y="4321479"/>
            <a:ext cx="271397" cy="271397"/>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251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26D362-1F0D-41F6-ADB3-AFB080502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598061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F7FFCD4B-547F-E1D8-2DE0-0273C088710C}"/>
              </a:ext>
            </a:extLst>
          </p:cNvPr>
          <p:cNvPicPr>
            <a:picLocks noGrp="1" noChangeAspect="1"/>
          </p:cNvPicPr>
          <p:nvPr>
            <p:ph idx="1"/>
          </p:nvPr>
        </p:nvPicPr>
        <p:blipFill rotWithShape="1">
          <a:blip r:embed="rId3"/>
          <a:srcRect l="6228" t="9733" r="6050" b="3177"/>
          <a:stretch/>
        </p:blipFill>
        <p:spPr>
          <a:xfrm>
            <a:off x="3588940" y="242208"/>
            <a:ext cx="8324698" cy="5391464"/>
          </a:xfrm>
        </p:spPr>
      </p:pic>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58" y="5703711"/>
            <a:ext cx="12105779"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1">
            <a:extLst>
              <a:ext uri="{FF2B5EF4-FFF2-40B4-BE49-F238E27FC236}">
                <a16:creationId xmlns:a16="http://schemas.microsoft.com/office/drawing/2014/main" id="{4E85EEA7-8C1E-3343-9D1F-946A0F3CE637}"/>
              </a:ext>
            </a:extLst>
          </p:cNvPr>
          <p:cNvSpPr>
            <a:spLocks noGrp="1"/>
          </p:cNvSpPr>
          <p:nvPr/>
        </p:nvSpPr>
        <p:spPr>
          <a:xfrm>
            <a:off x="364292" y="1121154"/>
            <a:ext cx="2942834" cy="374953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CA" b="0" i="0">
                <a:solidFill>
                  <a:schemeClr val="tx1"/>
                </a:solidFill>
                <a:effectLst/>
                <a:latin typeface="Staatliches"/>
              </a:rPr>
              <a:t>PCA Scatter Plot:</a:t>
            </a:r>
            <a:br>
              <a:rPr lang="en-CA" b="0" i="0">
                <a:effectLst/>
                <a:latin typeface="Staatliches" pitchFamily="2" charset="0"/>
              </a:rPr>
            </a:br>
            <a:r>
              <a:rPr lang="en-CA" sz="3200">
                <a:solidFill>
                  <a:schemeClr val="bg1">
                    <a:lumMod val="65000"/>
                  </a:schemeClr>
                </a:solidFill>
                <a:latin typeface="Staatliches"/>
              </a:rPr>
              <a:t>Savings Data Clusters</a:t>
            </a:r>
          </a:p>
        </p:txBody>
      </p:sp>
    </p:spTree>
    <p:extLst>
      <p:ext uri="{BB962C8B-B14F-4D97-AF65-F5344CB8AC3E}">
        <p14:creationId xmlns:p14="http://schemas.microsoft.com/office/powerpoint/2010/main" val="343613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26D362-1F0D-41F6-ADB3-AFB080502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598061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58" y="5703711"/>
            <a:ext cx="12105779" cy="653700"/>
            <a:chOff x="0" y="5833367"/>
            <a:chExt cx="12243348" cy="653700"/>
          </a:xfrm>
        </p:grpSpPr>
        <p:sp>
          <p:nvSpPr>
            <p:cNvPr id="1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Content Placeholder 4" descr="Chart, radar chart&#10;&#10;Description automatically generated">
            <a:extLst>
              <a:ext uri="{FF2B5EF4-FFF2-40B4-BE49-F238E27FC236}">
                <a16:creationId xmlns:a16="http://schemas.microsoft.com/office/drawing/2014/main" id="{428E13A0-E9FC-9853-7FB6-E9E3DD3159E0}"/>
              </a:ext>
            </a:extLst>
          </p:cNvPr>
          <p:cNvPicPr>
            <a:picLocks noChangeAspect="1"/>
          </p:cNvPicPr>
          <p:nvPr/>
        </p:nvPicPr>
        <p:blipFill rotWithShape="1">
          <a:blip r:embed="rId3"/>
          <a:srcRect l="10209" t="13370" r="-156" b="10001"/>
          <a:stretch/>
        </p:blipFill>
        <p:spPr>
          <a:xfrm>
            <a:off x="3620546" y="288774"/>
            <a:ext cx="8320516" cy="5402267"/>
          </a:xfrm>
          <a:prstGeom prst="rect">
            <a:avLst/>
          </a:prstGeom>
        </p:spPr>
      </p:pic>
      <p:pic>
        <p:nvPicPr>
          <p:cNvPr id="5" name="Content Placeholder 4" descr="Chart, radar chart&#10;&#10;Description automatically generated">
            <a:extLst>
              <a:ext uri="{FF2B5EF4-FFF2-40B4-BE49-F238E27FC236}">
                <a16:creationId xmlns:a16="http://schemas.microsoft.com/office/drawing/2014/main" id="{8D825FF2-244F-2BD7-032D-C5EBF26A205C}"/>
              </a:ext>
            </a:extLst>
          </p:cNvPr>
          <p:cNvPicPr>
            <a:picLocks noChangeAspect="1"/>
          </p:cNvPicPr>
          <p:nvPr/>
        </p:nvPicPr>
        <p:blipFill rotWithShape="1">
          <a:blip r:embed="rId4"/>
          <a:srcRect l="9778" t="16418" r="87" b="9648"/>
          <a:stretch/>
        </p:blipFill>
        <p:spPr>
          <a:xfrm>
            <a:off x="3611484" y="291144"/>
            <a:ext cx="8325143" cy="5387874"/>
          </a:xfrm>
          <a:prstGeom prst="rect">
            <a:avLst/>
          </a:prstGeom>
        </p:spPr>
      </p:pic>
      <p:sp>
        <p:nvSpPr>
          <p:cNvPr id="122" name="Title 1">
            <a:extLst>
              <a:ext uri="{FF2B5EF4-FFF2-40B4-BE49-F238E27FC236}">
                <a16:creationId xmlns:a16="http://schemas.microsoft.com/office/drawing/2014/main" id="{E309371F-F670-B8FC-6EA9-B973E735C85A}"/>
              </a:ext>
            </a:extLst>
          </p:cNvPr>
          <p:cNvSpPr txBox="1">
            <a:spLocks/>
          </p:cNvSpPr>
          <p:nvPr/>
        </p:nvSpPr>
        <p:spPr>
          <a:xfrm>
            <a:off x="448307" y="1117246"/>
            <a:ext cx="2942834" cy="374953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pPr algn="ctr"/>
            <a:r>
              <a:rPr lang="en-CA">
                <a:solidFill>
                  <a:schemeClr val="tx1"/>
                </a:solidFill>
                <a:latin typeface="Staatliches"/>
                <a:ea typeface="+mj-lt"/>
                <a:cs typeface="+mj-lt"/>
              </a:rPr>
              <a:t>Radar Chart:</a:t>
            </a:r>
            <a:br>
              <a:rPr lang="en-CA">
                <a:latin typeface="Staatliches"/>
              </a:rPr>
            </a:br>
            <a:r>
              <a:rPr lang="en-CA" sz="3200">
                <a:solidFill>
                  <a:schemeClr val="bg1">
                    <a:lumMod val="65000"/>
                  </a:schemeClr>
                </a:solidFill>
                <a:latin typeface="Staatliches"/>
                <a:ea typeface="+mj-lt"/>
                <a:cs typeface="+mj-lt"/>
              </a:rPr>
              <a:t>Savings</a:t>
            </a:r>
            <a:br>
              <a:rPr lang="en-CA" sz="3200">
                <a:latin typeface="Staatliches"/>
              </a:rPr>
            </a:br>
            <a:r>
              <a:rPr lang="en-CA" sz="3200">
                <a:solidFill>
                  <a:schemeClr val="bg1">
                    <a:lumMod val="65000"/>
                  </a:schemeClr>
                </a:solidFill>
                <a:latin typeface="Staatliches"/>
                <a:ea typeface="+mj-lt"/>
                <a:cs typeface="+mj-lt"/>
              </a:rPr>
              <a:t>Clusters Attributes</a:t>
            </a:r>
            <a:endParaRPr lang="en-US">
              <a:solidFill>
                <a:schemeClr val="bg1">
                  <a:lumMod val="65000"/>
                </a:schemeClr>
              </a:solidFill>
            </a:endParaRPr>
          </a:p>
        </p:txBody>
      </p:sp>
      <p:pic>
        <p:nvPicPr>
          <p:cNvPr id="7" name="Picture 4" descr="Table&#10;&#10;Description automatically generated">
            <a:extLst>
              <a:ext uri="{FF2B5EF4-FFF2-40B4-BE49-F238E27FC236}">
                <a16:creationId xmlns:a16="http://schemas.microsoft.com/office/drawing/2014/main" id="{F3948255-6D5D-3FCA-9090-D3AF718E8F7B}"/>
              </a:ext>
            </a:extLst>
          </p:cNvPr>
          <p:cNvPicPr>
            <a:picLocks noChangeAspect="1"/>
          </p:cNvPicPr>
          <p:nvPr/>
        </p:nvPicPr>
        <p:blipFill>
          <a:blip r:embed="rId5"/>
          <a:stretch>
            <a:fillRect/>
          </a:stretch>
        </p:blipFill>
        <p:spPr>
          <a:xfrm>
            <a:off x="8854438" y="4558808"/>
            <a:ext cx="3078665" cy="1138829"/>
          </a:xfrm>
          <a:prstGeom prst="rect">
            <a:avLst/>
          </a:prstGeom>
        </p:spPr>
      </p:pic>
    </p:spTree>
    <p:extLst>
      <p:ext uri="{BB962C8B-B14F-4D97-AF65-F5344CB8AC3E}">
        <p14:creationId xmlns:p14="http://schemas.microsoft.com/office/powerpoint/2010/main" val="35084656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937</Words>
  <Application>Microsoft Office PowerPoint</Application>
  <PresentationFormat>Widescreen</PresentationFormat>
  <Paragraphs>48</Paragraphs>
  <Slides>19</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Avenir Next LT Pro</vt:lpstr>
      <vt:lpstr>Calibri</vt:lpstr>
      <vt:lpstr>Calibri Light</vt:lpstr>
      <vt:lpstr>Modern Love</vt:lpstr>
      <vt:lpstr>Staatliches</vt:lpstr>
      <vt:lpstr>office theme</vt:lpstr>
      <vt:lpstr>BohemianVTI</vt:lpstr>
      <vt:lpstr>Customer Segmentation and Behavior Analysis:</vt:lpstr>
      <vt:lpstr>Demographics</vt:lpstr>
      <vt:lpstr>PowerPoint Presentation</vt:lpstr>
      <vt:lpstr>PowerPoint Presentation</vt:lpstr>
      <vt:lpstr>PowerPoint Presentation</vt:lpstr>
      <vt:lpstr>Savings Transactions</vt:lpstr>
      <vt:lpstr>PowerPoint Presentation</vt:lpstr>
      <vt:lpstr>PowerPoint Presentation</vt:lpstr>
      <vt:lpstr>PowerPoint Presentation</vt:lpstr>
      <vt:lpstr>Credit Transactions</vt:lpstr>
      <vt:lpstr>PowerPoint Presentation</vt:lpstr>
      <vt:lpstr>PowerPoint Presentation</vt:lpstr>
      <vt:lpstr>PowerPoint Presentation</vt:lpstr>
      <vt:lpstr>Overall  Transactions</vt:lpstr>
      <vt:lpstr>PowerPoint Presentation</vt:lpstr>
      <vt:lpstr>PowerPoint Presentation</vt:lpstr>
      <vt:lpstr>PowerPoint Presentation</vt:lpstr>
      <vt:lpstr>Stretch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ben.marsh304@gmail.com</cp:lastModifiedBy>
  <cp:revision>4</cp:revision>
  <dcterms:created xsi:type="dcterms:W3CDTF">2013-07-15T20:26:40Z</dcterms:created>
  <dcterms:modified xsi:type="dcterms:W3CDTF">2023-05-11T19:59:19Z</dcterms:modified>
</cp:coreProperties>
</file>