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700" r:id="rId2"/>
  </p:sldMasterIdLst>
  <p:notesMasterIdLst>
    <p:notesMasterId r:id="rId33"/>
  </p:notesMasterIdLst>
  <p:sldIdLst>
    <p:sldId id="256" r:id="rId3"/>
    <p:sldId id="316" r:id="rId4"/>
    <p:sldId id="258" r:id="rId5"/>
    <p:sldId id="259" r:id="rId6"/>
    <p:sldId id="266" r:id="rId7"/>
    <p:sldId id="269" r:id="rId8"/>
    <p:sldId id="357" r:id="rId9"/>
    <p:sldId id="325" r:id="rId10"/>
    <p:sldId id="326" r:id="rId11"/>
    <p:sldId id="358" r:id="rId12"/>
    <p:sldId id="276" r:id="rId13"/>
    <p:sldId id="360" r:id="rId14"/>
    <p:sldId id="335" r:id="rId15"/>
    <p:sldId id="336" r:id="rId16"/>
    <p:sldId id="339" r:id="rId17"/>
    <p:sldId id="340" r:id="rId18"/>
    <p:sldId id="337" r:id="rId19"/>
    <p:sldId id="338" r:id="rId20"/>
    <p:sldId id="273" r:id="rId21"/>
    <p:sldId id="283" r:id="rId22"/>
    <p:sldId id="289" r:id="rId23"/>
    <p:sldId id="288" r:id="rId24"/>
    <p:sldId id="341" r:id="rId25"/>
    <p:sldId id="342" r:id="rId26"/>
    <p:sldId id="348" r:id="rId27"/>
    <p:sldId id="349" r:id="rId28"/>
    <p:sldId id="291" r:id="rId29"/>
    <p:sldId id="257" r:id="rId30"/>
    <p:sldId id="361" r:id="rId31"/>
    <p:sldId id="295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Roboto Condensed Light" panose="020B0604020202020204" charset="0"/>
      <p:regular r:id="rId42"/>
      <p:italic r:id="rId43"/>
    </p:embeddedFont>
    <p:embeddedFont>
      <p:font typeface="Montserrat" panose="020B0604020202020204" charset="0"/>
      <p:regular r:id="rId44"/>
      <p:bold r:id="rId45"/>
      <p:italic r:id="rId46"/>
      <p:boldItalic r:id="rId47"/>
    </p:embeddedFont>
    <p:embeddedFont>
      <p:font typeface="Titillium Web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39A"/>
    <a:srgbClr val="69A020"/>
    <a:srgbClr val="AD84C6"/>
    <a:srgbClr val="84ACB6"/>
    <a:srgbClr val="FFFFFF"/>
    <a:srgbClr val="6997AF"/>
    <a:srgbClr val="CEB5DD"/>
    <a:srgbClr val="8784C7"/>
    <a:srgbClr val="595959"/>
    <a:srgbClr val="FF6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411B3B-3603-4DF3-8684-A68761C32361}">
  <a:tblStyle styleId="{AF411B3B-3603-4DF3-8684-A68761C323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5097" autoAdjust="0"/>
  </p:normalViewPr>
  <p:slideViewPr>
    <p:cSldViewPr snapToGrid="0">
      <p:cViewPr>
        <p:scale>
          <a:sx n="70" d="100"/>
          <a:sy n="70" d="100"/>
        </p:scale>
        <p:origin x="38" y="5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58386140150312"/>
          <c:y val="8.1464926200967569E-2"/>
          <c:w val="0.47402274762493896"/>
          <c:h val="0.85496718331125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Default rate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A3-4A19-A380-E6AE7EC5EB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A3-4A19-A380-E6AE7EC5EB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Class 0: Non-defaulted</c:v>
                </c:pt>
                <c:pt idx="1">
                  <c:v>Class 1: Defaulted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91.93</c:v>
                </c:pt>
                <c:pt idx="1">
                  <c:v>8.07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A3-4A19-A380-E6AE7EC5EB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124748870625188E-2"/>
          <c:y val="6.9067867790927995E-2"/>
          <c:w val="0.63254167518083471"/>
          <c:h val="0.928719905927509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</c:v>
                </c:pt>
              </c:strCache>
            </c:strRef>
          </c:tx>
          <c:explosion val="13"/>
          <c:dPt>
            <c:idx val="0"/>
            <c:bubble3D val="0"/>
            <c:explosion val="7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F1-4479-A5A7-536F3B7BF218}"/>
              </c:ext>
            </c:extLst>
          </c:dPt>
          <c:dPt>
            <c:idx val="1"/>
            <c:bubble3D val="0"/>
            <c:explosion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F1-4479-A5A7-536F3B7BF2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&gt; 65 years old</c:v>
                </c:pt>
                <c:pt idx="1">
                  <c:v>&lt; 65 years old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F1-4479-A5A7-536F3B7BF21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7209839139848"/>
          <c:y val="3.4764264923609255E-2"/>
          <c:w val="0.77600992221602449"/>
          <c:h val="0.76542768530837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(20-30)</c:v>
                </c:pt>
                <c:pt idx="1">
                  <c:v>(30-40)</c:v>
                </c:pt>
                <c:pt idx="2">
                  <c:v>(40-50)</c:v>
                </c:pt>
                <c:pt idx="3">
                  <c:v>(50-60)</c:v>
                </c:pt>
                <c:pt idx="4">
                  <c:v>(60-70)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52805</c:v>
                </c:pt>
                <c:pt idx="1">
                  <c:v>83117</c:v>
                </c:pt>
                <c:pt idx="2">
                  <c:v>74401</c:v>
                </c:pt>
                <c:pt idx="3">
                  <c:v>67819</c:v>
                </c:pt>
                <c:pt idx="4">
                  <c:v>29368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F-456E-9DBE-58B3BC69C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43872896"/>
        <c:axId val="8438870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(20-30)</c:v>
                </c:pt>
                <c:pt idx="1">
                  <c:v>(30-40)</c:v>
                </c:pt>
                <c:pt idx="2">
                  <c:v>(40-50)</c:v>
                </c:pt>
                <c:pt idx="3">
                  <c:v>(50-60)</c:v>
                </c:pt>
                <c:pt idx="4">
                  <c:v>(60-70)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11.4</c:v>
                </c:pt>
                <c:pt idx="1">
                  <c:v>9.3000000000000007</c:v>
                </c:pt>
                <c:pt idx="2">
                  <c:v>7.5</c:v>
                </c:pt>
                <c:pt idx="3">
                  <c:v>5.9</c:v>
                </c:pt>
                <c:pt idx="4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F-456E-9DBE-58B3BC69C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523296"/>
        <c:axId val="879537024"/>
      </c:lineChart>
      <c:catAx>
        <c:axId val="84387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87040"/>
        <c:crosses val="autoZero"/>
        <c:auto val="1"/>
        <c:lblAlgn val="ctr"/>
        <c:lblOffset val="100"/>
        <c:noMultiLvlLbl val="0"/>
      </c:catAx>
      <c:valAx>
        <c:axId val="84388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3872896"/>
        <c:crosses val="autoZero"/>
        <c:crossBetween val="between"/>
      </c:valAx>
      <c:valAx>
        <c:axId val="879537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523296"/>
        <c:crosses val="max"/>
        <c:crossBetween val="between"/>
      </c:valAx>
      <c:catAx>
        <c:axId val="8795232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537024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5840851713994"/>
          <c:y val="0.9015939832845018"/>
          <c:w val="0.82943428646854078"/>
          <c:h val="9.8406107342738497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of income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B46-4915-942F-835ADF7635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46-4915-942F-835ADF7635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B46-4915-942F-835ADF7635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46-4915-942F-835ADF7635C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46-4915-942F-835ADF7635C3}"/>
              </c:ext>
            </c:extLst>
          </c:dPt>
          <c:dLbls>
            <c:dLbl>
              <c:idx val="0"/>
              <c:layout>
                <c:manualLayout>
                  <c:x val="-0.20132724179517031"/>
                  <c:y val="-4.2855366743548097E-2"/>
                </c:manualLayout>
              </c:layout>
              <c:tx>
                <c:rich>
                  <a:bodyPr/>
                  <a:lstStyle/>
                  <a:p>
                    <a:fld id="{074D41B7-5CEA-41B1-A867-3248471E9DB1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1374993965226733E-2"/>
                      <c:h val="6.785500810522607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B46-4915-942F-835ADF7635C3}"/>
                </c:ext>
              </c:extLst>
            </c:dLbl>
            <c:dLbl>
              <c:idx val="1"/>
              <c:layout>
                <c:manualLayout>
                  <c:x val="0.11820973917529809"/>
                  <c:y val="-0.1271406324467262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23,3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B46-4915-942F-835ADF7635C3}"/>
                </c:ext>
              </c:extLst>
            </c:dLbl>
            <c:dLbl>
              <c:idx val="2"/>
              <c:layout>
                <c:manualLayout>
                  <c:x val="0.10603198706048536"/>
                  <c:y val="9.9081407711202107E-2"/>
                </c:manualLayout>
              </c:layout>
              <c:tx>
                <c:rich>
                  <a:bodyPr/>
                  <a:lstStyle/>
                  <a:p>
                    <a:fld id="{84C6FAAE-75A4-46A9-AA0D-30985ABE3B5C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B46-4915-942F-835ADF7635C3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A540330-49DB-492C-9234-9C673F9E02C1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B46-4915-942F-835ADF7635C3}"/>
                </c:ext>
              </c:extLst>
            </c:dLbl>
            <c:dLbl>
              <c:idx val="4"/>
              <c:layout>
                <c:manualLayout>
                  <c:x val="3.5696314356803656E-2"/>
                  <c:y val="-1.6348488060531772E-2"/>
                </c:manualLayout>
              </c:layout>
              <c:tx>
                <c:rich>
                  <a:bodyPr/>
                  <a:lstStyle/>
                  <a:p>
                    <a:fld id="{F1815245-DF5B-4A71-8A0E-6A7C41A03C44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B46-4915-942F-835ADF7635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Comercial associate</c:v>
                </c:pt>
                <c:pt idx="2">
                  <c:v>Pensioner </c:v>
                </c:pt>
                <c:pt idx="3">
                  <c:v>State servant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51.6</c:v>
                </c:pt>
                <c:pt idx="1">
                  <c:v>23.3</c:v>
                </c:pt>
                <c:pt idx="2">
                  <c:v>18</c:v>
                </c:pt>
                <c:pt idx="3">
                  <c:v>7.06</c:v>
                </c:pt>
                <c:pt idx="4">
                  <c:v>1.7899999999999999E-2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6-4915-942F-835ADF7635C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13408269404763"/>
          <c:y val="0.1348869014127162"/>
          <c:w val="0.29756344077911867"/>
          <c:h val="0.693788224867821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Income source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Commercial associate </c:v>
                </c:pt>
                <c:pt idx="1">
                  <c:v>Pensioner</c:v>
                </c:pt>
                <c:pt idx="2">
                  <c:v>State servant</c:v>
                </c:pt>
                <c:pt idx="3">
                  <c:v>Unemployed</c:v>
                </c:pt>
                <c:pt idx="4">
                  <c:v>Student</c:v>
                </c:pt>
                <c:pt idx="5">
                  <c:v>Businessman</c:v>
                </c:pt>
                <c:pt idx="6">
                  <c:v>Maternity leave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71617</c:v>
                </c:pt>
                <c:pt idx="1">
                  <c:v>55362</c:v>
                </c:pt>
                <c:pt idx="2">
                  <c:v>21703</c:v>
                </c:pt>
                <c:pt idx="3">
                  <c:v>22</c:v>
                </c:pt>
                <c:pt idx="4">
                  <c:v>18</c:v>
                </c:pt>
                <c:pt idx="5">
                  <c:v>10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6D-48D1-AE4A-683154C649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87571391"/>
        <c:axId val="1087574719"/>
      </c:barChart>
      <c:catAx>
        <c:axId val="1087571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574719"/>
        <c:crosses val="autoZero"/>
        <c:auto val="1"/>
        <c:lblAlgn val="ctr"/>
        <c:lblOffset val="100"/>
        <c:noMultiLvlLbl val="0"/>
      </c:catAx>
      <c:valAx>
        <c:axId val="108757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571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72105750155716"/>
          <c:y val="5.181347150259067E-2"/>
          <c:w val="0.27095948014860194"/>
          <c:h val="8.8912100390147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Commercial associate</c:v>
                </c:pt>
                <c:pt idx="2">
                  <c:v>Pensioner</c:v>
                </c:pt>
                <c:pt idx="3">
                  <c:v>State servant 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158774</c:v>
                </c:pt>
                <c:pt idx="1">
                  <c:v>71617</c:v>
                </c:pt>
                <c:pt idx="2">
                  <c:v>55362</c:v>
                </c:pt>
                <c:pt idx="3">
                  <c:v>21703</c:v>
                </c:pt>
                <c:pt idx="4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0F-447F-8543-10173220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7"/>
        <c:axId val="848454639"/>
        <c:axId val="84845879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Working</c:v>
                </c:pt>
                <c:pt idx="1">
                  <c:v>Commercial associate</c:v>
                </c:pt>
                <c:pt idx="2">
                  <c:v>Pensioner</c:v>
                </c:pt>
                <c:pt idx="3">
                  <c:v>State servant </c:v>
                </c:pt>
                <c:pt idx="4">
                  <c:v>Others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0F-447F-8543-10173220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430511"/>
        <c:axId val="848483759"/>
      </c:lineChart>
      <c:catAx>
        <c:axId val="848454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58799"/>
        <c:crosses val="autoZero"/>
        <c:auto val="1"/>
        <c:lblAlgn val="ctr"/>
        <c:lblOffset val="100"/>
        <c:noMultiLvlLbl val="0"/>
      </c:catAx>
      <c:valAx>
        <c:axId val="84845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54639"/>
        <c:crosses val="autoZero"/>
        <c:crossBetween val="between"/>
      </c:valAx>
      <c:valAx>
        <c:axId val="84848375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430511"/>
        <c:crosses val="max"/>
        <c:crossBetween val="between"/>
      </c:valAx>
      <c:catAx>
        <c:axId val="848430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484837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398771905616015E-17"/>
                  <c:y val="0.630706614470767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3D-4F07-B87D-341E2E73DF98}"/>
                </c:ext>
              </c:extLst>
            </c:dLbl>
            <c:dLbl>
              <c:idx val="1"/>
              <c:layout>
                <c:manualLayout>
                  <c:x val="-2.7708071252068832E-3"/>
                  <c:y val="0.387585070345164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3D-4F07-B87D-341E2E73DF98}"/>
                </c:ext>
              </c:extLst>
            </c:dLbl>
            <c:dLbl>
              <c:idx val="2"/>
              <c:layout>
                <c:manualLayout>
                  <c:x val="1.0159508762246406E-16"/>
                  <c:y val="9.16110166270388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D3D-4F07-B87D-341E2E73DF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high_skill</c:v>
                </c:pt>
                <c:pt idx="1">
                  <c:v>labor</c:v>
                </c:pt>
                <c:pt idx="2">
                  <c:v>low_skill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171614</c:v>
                </c:pt>
                <c:pt idx="1">
                  <c:v>108480</c:v>
                </c:pt>
                <c:pt idx="2">
                  <c:v>27417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1C-470A-825A-DF1F9CA66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73690815"/>
        <c:axId val="107368332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5416142504137719E-2"/>
                  <c:y val="-4.22820076740179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3D-4F07-B87D-341E2E73DF98}"/>
                </c:ext>
              </c:extLst>
            </c:dLbl>
            <c:dLbl>
              <c:idx val="1"/>
              <c:layout>
                <c:manualLayout>
                  <c:x val="-8.5895020881413486E-2"/>
                  <c:y val="-3.1711505755513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3D-4F07-B87D-341E2E73DF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high_skill</c:v>
                </c:pt>
                <c:pt idx="1">
                  <c:v>labor</c:v>
                </c:pt>
                <c:pt idx="2">
                  <c:v>low_skill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6.3</c:v>
                </c:pt>
                <c:pt idx="1">
                  <c:v>9.8000000000000007</c:v>
                </c:pt>
                <c:pt idx="2">
                  <c:v>11.62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1C-470A-825A-DF1F9CA66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5990591"/>
        <c:axId val="995988511"/>
      </c:lineChart>
      <c:catAx>
        <c:axId val="107369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83327"/>
        <c:crosses val="autoZero"/>
        <c:auto val="1"/>
        <c:lblAlgn val="ctr"/>
        <c:lblOffset val="100"/>
        <c:noMultiLvlLbl val="0"/>
      </c:catAx>
      <c:valAx>
        <c:axId val="1073683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90815"/>
        <c:crosses val="autoZero"/>
        <c:crossBetween val="between"/>
      </c:valAx>
      <c:valAx>
        <c:axId val="9959885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990591"/>
        <c:crosses val="max"/>
        <c:crossBetween val="between"/>
      </c:valAx>
      <c:catAx>
        <c:axId val="9959905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59885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applicant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Above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215371</c:v>
                </c:pt>
                <c:pt idx="1">
                  <c:v>61119</c:v>
                </c:pt>
                <c:pt idx="2">
                  <c:v>26749</c:v>
                </c:pt>
                <c:pt idx="3">
                  <c:v>4272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FE-454C-8488-645C5F6C49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073657535"/>
        <c:axId val="107364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Probability of default </c:v>
                </c:pt>
              </c:strCache>
            </c:strRef>
          </c:tx>
          <c:spPr>
            <a:ln w="28575" cap="rnd">
              <a:solidFill>
                <a:schemeClr val="accent3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140393097435923E-2"/>
                  <c:y val="4.4973641968960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BFE-454C-8488-645C5F6C49DE}"/>
                </c:ext>
              </c:extLst>
            </c:dLbl>
            <c:dLbl>
              <c:idx val="1"/>
              <c:layout>
                <c:manualLayout>
                  <c:x val="-2.9647014426493923E-2"/>
                  <c:y val="4.875930206735792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BFE-454C-8488-645C5F6C49DE}"/>
                </c:ext>
              </c:extLst>
            </c:dLbl>
            <c:dLbl>
              <c:idx val="2"/>
              <c:layout>
                <c:manualLayout>
                  <c:x val="-2.9647014426493923E-2"/>
                  <c:y val="4.49736419689605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BFE-454C-8488-645C5F6C49DE}"/>
                </c:ext>
              </c:extLst>
            </c:dLbl>
            <c:dLbl>
              <c:idx val="3"/>
              <c:layout>
                <c:manualLayout>
                  <c:x val="-2.7961459611521154E-2"/>
                  <c:y val="4.4973641968960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BFE-454C-8488-645C5F6C49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Above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FE-454C-8488-645C5F6C49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96010143"/>
        <c:axId val="996002655"/>
      </c:lineChart>
      <c:catAx>
        <c:axId val="10736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47135"/>
        <c:crosses val="autoZero"/>
        <c:auto val="1"/>
        <c:lblAlgn val="ctr"/>
        <c:lblOffset val="100"/>
        <c:noMultiLvlLbl val="0"/>
      </c:catAx>
      <c:valAx>
        <c:axId val="107364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657535"/>
        <c:crosses val="autoZero"/>
        <c:crossBetween val="between"/>
      </c:valAx>
      <c:valAx>
        <c:axId val="9960026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010143"/>
        <c:crosses val="max"/>
        <c:crossBetween val="between"/>
      </c:valAx>
      <c:catAx>
        <c:axId val="9960101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60026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0.21675</cdr:x>
      <cdr:y>0.05819</cdr:y>
    </cdr:from>
    <cdr:to>
      <cdr:x>0.23383</cdr:x>
      <cdr:y>0.07996</cdr:y>
    </cdr:to>
    <cdr:sp macro="" textlink="">
      <cdr:nvSpPr>
        <cdr:cNvPr id="7" name="Oval 6"/>
        <cdr:cNvSpPr/>
      </cdr:nvSpPr>
      <cdr:spPr>
        <a:xfrm xmlns:a="http://schemas.openxmlformats.org/drawingml/2006/main">
          <a:off x="1013204" y="194001"/>
          <a:ext cx="79829" cy="72571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chemeClr val="lt1"/>
              </a:solidFill>
              <a:latin typeface="+mn-lt"/>
              <a:ea typeface="+mn-ea"/>
              <a:cs typeface="+mn-cs"/>
              <a:sym typeface="Arial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0.20138</cdr:x>
      <cdr:y>0.3945</cdr:y>
    </cdr:from>
    <cdr:to>
      <cdr:x>0.21492</cdr:x>
      <cdr:y>0.4153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133224" y="1445225"/>
          <a:ext cx="76200" cy="76200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0.27569</cdr:x>
      <cdr:y>0.45913</cdr:y>
    </cdr:from>
    <cdr:to>
      <cdr:x>0.28964</cdr:x>
      <cdr:y>0.47864</cdr:y>
    </cdr:to>
    <cdr:sp macro="" textlink="">
      <cdr:nvSpPr>
        <cdr:cNvPr id="3" name="Oval 2"/>
        <cdr:cNvSpPr/>
      </cdr:nvSpPr>
      <cdr:spPr>
        <a:xfrm xmlns:a="http://schemas.openxmlformats.org/drawingml/2006/main">
          <a:off x="1263620" y="1654869"/>
          <a:ext cx="63944" cy="70339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0.23275</cdr:x>
      <cdr:y>0.28964</cdr:y>
    </cdr:from>
    <cdr:to>
      <cdr:x>0.24537</cdr:x>
      <cdr:y>0.3087</cdr:y>
    </cdr:to>
    <cdr:sp macro="" textlink="">
      <cdr:nvSpPr>
        <cdr:cNvPr id="2" name="Oval 1"/>
        <cdr:cNvSpPr/>
      </cdr:nvSpPr>
      <cdr:spPr>
        <a:xfrm xmlns:a="http://schemas.openxmlformats.org/drawingml/2006/main">
          <a:off x="1179257" y="971660"/>
          <a:ext cx="63944" cy="6394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f67d8f6e70_0_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f67d8f6e70_0_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cb675c322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cb675c322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cb675c32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cb675c32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undersampling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50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053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Gộp</a:t>
            </a:r>
            <a:r>
              <a:rPr lang="en-US" dirty="0"/>
              <a:t> slide Random Forest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LightGBM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metric: AUC index, precision, recall, f1- score (</a:t>
            </a:r>
            <a:r>
              <a:rPr lang="en-US" dirty="0" err="1"/>
              <a:t>lấy</a:t>
            </a:r>
            <a:r>
              <a:rPr lang="en-US" dirty="0"/>
              <a:t> weighted avg).</a:t>
            </a:r>
          </a:p>
        </p:txBody>
      </p:sp>
    </p:spTree>
    <p:extLst>
      <p:ext uri="{BB962C8B-B14F-4D97-AF65-F5344CB8AC3E}">
        <p14:creationId xmlns:p14="http://schemas.microsoft.com/office/powerpoint/2010/main" val="730405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gcb675c322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5" name="Google Shape;3375;gcb675c322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b5b8cb8a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b5b8cb8a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3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cb5b8cb8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cb5b8cb8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5b8cb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5b8cb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64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1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5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1807746" y="835655"/>
            <a:ext cx="6257878" cy="3623612"/>
            <a:chOff x="1807746" y="835655"/>
            <a:chExt cx="6257878" cy="3623612"/>
          </a:xfrm>
        </p:grpSpPr>
        <p:sp>
          <p:nvSpPr>
            <p:cNvPr id="271" name="Google Shape;271;p18"/>
            <p:cNvSpPr/>
            <p:nvPr/>
          </p:nvSpPr>
          <p:spPr>
            <a:xfrm>
              <a:off x="5478826" y="30209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873324" y="18428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531706" y="41689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85423" y="10291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800642" y="8356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923126" y="2376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304056" y="26981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flipH="1">
              <a:off x="1807746" y="31983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5577477" y="43595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1"/>
          </p:nvPr>
        </p:nvSpPr>
        <p:spPr>
          <a:xfrm>
            <a:off x="787175" y="2309788"/>
            <a:ext cx="27408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19"/>
          <p:cNvGrpSpPr/>
          <p:nvPr/>
        </p:nvGrpSpPr>
        <p:grpSpPr>
          <a:xfrm>
            <a:off x="1050227" y="912894"/>
            <a:ext cx="7255296" cy="3558251"/>
            <a:chOff x="1050227" y="912894"/>
            <a:chExt cx="7255296" cy="3558251"/>
          </a:xfrm>
        </p:grpSpPr>
        <p:sp>
          <p:nvSpPr>
            <p:cNvPr id="287" name="Google Shape;287;p19"/>
            <p:cNvSpPr/>
            <p:nvPr/>
          </p:nvSpPr>
          <p:spPr>
            <a:xfrm>
              <a:off x="8120171" y="1057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4996826" y="21500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301306" y="43123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009781" y="2663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470223" y="9128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163026" y="22744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19"/>
            <p:cNvGrpSpPr/>
            <p:nvPr/>
          </p:nvGrpSpPr>
          <p:grpSpPr>
            <a:xfrm>
              <a:off x="2138846" y="3487330"/>
              <a:ext cx="99806" cy="99809"/>
              <a:chOff x="3688596" y="3879680"/>
              <a:chExt cx="99806" cy="99809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9"/>
            <p:cNvSpPr/>
            <p:nvPr/>
          </p:nvSpPr>
          <p:spPr>
            <a:xfrm>
              <a:off x="7078631" y="16318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 flipH="1">
              <a:off x="3527971" y="19896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flipH="1">
              <a:off x="1050227" y="43714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1"/>
          <p:cNvGrpSpPr/>
          <p:nvPr/>
        </p:nvGrpSpPr>
        <p:grpSpPr>
          <a:xfrm>
            <a:off x="411546" y="170884"/>
            <a:ext cx="8326928" cy="4178404"/>
            <a:chOff x="411546" y="170884"/>
            <a:chExt cx="8326928" cy="4178404"/>
          </a:xfrm>
        </p:grpSpPr>
        <p:grpSp>
          <p:nvGrpSpPr>
            <p:cNvPr id="317" name="Google Shape;317;p21"/>
            <p:cNvGrpSpPr/>
            <p:nvPr/>
          </p:nvGrpSpPr>
          <p:grpSpPr>
            <a:xfrm>
              <a:off x="411546" y="170884"/>
              <a:ext cx="6139926" cy="4178404"/>
              <a:chOff x="411546" y="170884"/>
              <a:chExt cx="6139926" cy="4178404"/>
            </a:xfrm>
          </p:grpSpPr>
          <p:sp>
            <p:nvSpPr>
              <p:cNvPr id="318" name="Google Shape;318;p21"/>
              <p:cNvSpPr/>
              <p:nvPr/>
            </p:nvSpPr>
            <p:spPr>
              <a:xfrm>
                <a:off x="6237871" y="8879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2238649" y="8579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511348" y="8162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1" name="Google Shape;321;p21"/>
              <p:cNvGrpSpPr/>
              <p:nvPr/>
            </p:nvGrpSpPr>
            <p:grpSpPr>
              <a:xfrm>
                <a:off x="411546" y="4249480"/>
                <a:ext cx="99806" cy="99809"/>
                <a:chOff x="3688596" y="3879680"/>
                <a:chExt cx="99806" cy="99809"/>
              </a:xfrm>
            </p:grpSpPr>
            <p:sp>
              <p:nvSpPr>
                <p:cNvPr id="322" name="Google Shape;322;p2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4" name="Google Shape;324;p21"/>
              <p:cNvSpPr/>
              <p:nvPr/>
            </p:nvSpPr>
            <p:spPr>
              <a:xfrm>
                <a:off x="1906976" y="170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 flipH="1">
                <a:off x="6452827" y="26433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" name="Google Shape;326;p21"/>
            <p:cNvSpPr/>
            <p:nvPr/>
          </p:nvSpPr>
          <p:spPr>
            <a:xfrm>
              <a:off x="8561417" y="2768730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22"/>
          <p:cNvGrpSpPr/>
          <p:nvPr/>
        </p:nvGrpSpPr>
        <p:grpSpPr>
          <a:xfrm>
            <a:off x="256026" y="285288"/>
            <a:ext cx="8586654" cy="4215459"/>
            <a:chOff x="256026" y="285288"/>
            <a:chExt cx="8586654" cy="4215459"/>
          </a:xfrm>
        </p:grpSpPr>
        <p:grpSp>
          <p:nvGrpSpPr>
            <p:cNvPr id="331" name="Google Shape;331;p22"/>
            <p:cNvGrpSpPr/>
            <p:nvPr/>
          </p:nvGrpSpPr>
          <p:grpSpPr>
            <a:xfrm>
              <a:off x="494642" y="285288"/>
              <a:ext cx="8348038" cy="4215459"/>
              <a:chOff x="494642" y="285288"/>
              <a:chExt cx="8348038" cy="4215459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6927308" y="43775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981501" y="34511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8422018" y="30266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8170273" y="20761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494642" y="43541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2405331" y="2852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 flipH="1">
                <a:off x="494646" y="3720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/>
            <p:nvPr/>
          </p:nvSpPr>
          <p:spPr>
            <a:xfrm>
              <a:off x="256026" y="130090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22"/>
            <p:cNvGrpSpPr/>
            <p:nvPr/>
          </p:nvGrpSpPr>
          <p:grpSpPr>
            <a:xfrm>
              <a:off x="8526371" y="1192580"/>
              <a:ext cx="99806" cy="99809"/>
              <a:chOff x="3688596" y="3879680"/>
              <a:chExt cx="99806" cy="99809"/>
            </a:xfrm>
          </p:grpSpPr>
          <p:sp>
            <p:nvSpPr>
              <p:cNvPr id="341" name="Google Shape;341;p2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3"/>
          <p:cNvGrpSpPr/>
          <p:nvPr/>
        </p:nvGrpSpPr>
        <p:grpSpPr>
          <a:xfrm>
            <a:off x="373146" y="466718"/>
            <a:ext cx="8219778" cy="4105559"/>
            <a:chOff x="373146" y="466718"/>
            <a:chExt cx="8219778" cy="4105559"/>
          </a:xfrm>
        </p:grpSpPr>
        <p:grpSp>
          <p:nvGrpSpPr>
            <p:cNvPr id="347" name="Google Shape;347;p23"/>
            <p:cNvGrpSpPr/>
            <p:nvPr/>
          </p:nvGrpSpPr>
          <p:grpSpPr>
            <a:xfrm>
              <a:off x="373146" y="1017730"/>
              <a:ext cx="8219778" cy="3554547"/>
              <a:chOff x="373146" y="1017730"/>
              <a:chExt cx="8219778" cy="3554547"/>
            </a:xfrm>
          </p:grpSpPr>
          <p:sp>
            <p:nvSpPr>
              <p:cNvPr id="348" name="Google Shape;348;p23"/>
              <p:cNvSpPr/>
              <p:nvPr/>
            </p:nvSpPr>
            <p:spPr>
              <a:xfrm>
                <a:off x="4912071" y="15382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3"/>
              <p:cNvSpPr/>
              <p:nvPr/>
            </p:nvSpPr>
            <p:spPr>
              <a:xfrm>
                <a:off x="2739489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8423999" y="44125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7584043" y="133436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>
                <a:off x="528073" y="11977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23"/>
              <p:cNvGrpSpPr/>
              <p:nvPr/>
            </p:nvGrpSpPr>
            <p:grpSpPr>
              <a:xfrm>
                <a:off x="373146" y="2093142"/>
                <a:ext cx="99806" cy="99809"/>
                <a:chOff x="3688596" y="3879680"/>
                <a:chExt cx="99806" cy="99809"/>
              </a:xfrm>
            </p:grpSpPr>
            <p:sp>
              <p:nvSpPr>
                <p:cNvPr id="354" name="Google Shape;354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3"/>
              <p:cNvGrpSpPr/>
              <p:nvPr/>
            </p:nvGrpSpPr>
            <p:grpSpPr>
              <a:xfrm>
                <a:off x="1956521" y="1017730"/>
                <a:ext cx="99806" cy="99809"/>
                <a:chOff x="3688596" y="3879680"/>
                <a:chExt cx="99806" cy="99809"/>
              </a:xfrm>
            </p:grpSpPr>
            <p:sp>
              <p:nvSpPr>
                <p:cNvPr id="357" name="Google Shape;357;p2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9" name="Google Shape;359;p23"/>
              <p:cNvSpPr/>
              <p:nvPr/>
            </p:nvSpPr>
            <p:spPr>
              <a:xfrm flipH="1">
                <a:off x="5947296" y="423361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23"/>
            <p:cNvSpPr/>
            <p:nvPr/>
          </p:nvSpPr>
          <p:spPr>
            <a:xfrm>
              <a:off x="8246942" y="466718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1_1_1_1_1_1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25"/>
          <p:cNvGrpSpPr/>
          <p:nvPr/>
        </p:nvGrpSpPr>
        <p:grpSpPr>
          <a:xfrm>
            <a:off x="432296" y="345205"/>
            <a:ext cx="8281272" cy="2853140"/>
            <a:chOff x="432296" y="345205"/>
            <a:chExt cx="8281272" cy="2853140"/>
          </a:xfrm>
        </p:grpSpPr>
        <p:grpSp>
          <p:nvGrpSpPr>
            <p:cNvPr id="383" name="Google Shape;383;p25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384" name="Google Shape;384;p25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25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389" name="Google Shape;389;p2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1" name="Google Shape;391;p25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25"/>
            <p:cNvSpPr/>
            <p:nvPr/>
          </p:nvSpPr>
          <p:spPr>
            <a:xfrm>
              <a:off x="8424001" y="1980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98" name="Google Shape;398;p26"/>
          <p:cNvGrpSpPr/>
          <p:nvPr/>
        </p:nvGrpSpPr>
        <p:grpSpPr>
          <a:xfrm>
            <a:off x="550102" y="468222"/>
            <a:ext cx="8281024" cy="3927486"/>
            <a:chOff x="550102" y="468222"/>
            <a:chExt cx="8281024" cy="3927486"/>
          </a:xfrm>
        </p:grpSpPr>
        <p:grpSp>
          <p:nvGrpSpPr>
            <p:cNvPr id="399" name="Google Shape;399;p26"/>
            <p:cNvGrpSpPr/>
            <p:nvPr/>
          </p:nvGrpSpPr>
          <p:grpSpPr>
            <a:xfrm>
              <a:off x="550102" y="468222"/>
              <a:ext cx="8281024" cy="3927486"/>
              <a:chOff x="550102" y="468222"/>
              <a:chExt cx="8281024" cy="3927486"/>
            </a:xfrm>
          </p:grpSpPr>
          <p:sp>
            <p:nvSpPr>
              <p:cNvPr id="400" name="Google Shape;400;p26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6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6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6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6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6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6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26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409" name="Google Shape;409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1" name="Google Shape;411;p26"/>
            <p:cNvSpPr/>
            <p:nvPr/>
          </p:nvSpPr>
          <p:spPr>
            <a:xfrm>
              <a:off x="2079076" y="4144568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1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7"/>
          <p:cNvSpPr txBox="1">
            <a:spLocks noGrp="1"/>
          </p:cNvSpPr>
          <p:nvPr>
            <p:ph type="title" idx="2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3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4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5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8795257" y="2804731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3824779" y="43038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8118902" y="3142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585" name="Google Shape;585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588" name="Google Shape;588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 flipH="1">
            <a:off x="5754472" y="708088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46317" y="4181030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3846707" y="314306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44"/>
          <p:cNvSpPr txBox="1">
            <a:spLocks noGrp="1"/>
          </p:cNvSpPr>
          <p:nvPr>
            <p:ph type="subTitle" idx="2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5" name="Google Shape;755;p44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756" name="Google Shape;756;p44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4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20006" y="883338"/>
            <a:ext cx="8128549" cy="3770017"/>
            <a:chOff x="720006" y="883338"/>
            <a:chExt cx="8128549" cy="3770017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20006" y="883338"/>
              <a:ext cx="8128549" cy="3770017"/>
              <a:chOff x="720006" y="883338"/>
              <a:chExt cx="8128549" cy="3770017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3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7;p3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4540873" y="34948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18442" y="263259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5" y="339502"/>
            <a:ext cx="2105436" cy="437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66874" y="267494"/>
            <a:ext cx="6577129" cy="64807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202889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U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8" y="708009"/>
            <a:ext cx="1793463" cy="37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92500" y="483519"/>
            <a:ext cx="72515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57584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41258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41150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452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5576" y="123478"/>
            <a:ext cx="838842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699544"/>
            <a:ext cx="838842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Googleslidesppt\02-GSppt-Contents-Kim\20170215\02-abs\businessman-with-city-vew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3435854"/>
            <a:ext cx="757546" cy="15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3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47598" y="151506"/>
            <a:ext cx="9129315" cy="4417364"/>
            <a:chOff x="47598" y="151506"/>
            <a:chExt cx="9129315" cy="4417364"/>
          </a:xfrm>
        </p:grpSpPr>
        <p:sp>
          <p:nvSpPr>
            <p:cNvPr id="37" name="Google Shape;37;p4"/>
            <p:cNvSpPr/>
            <p:nvPr/>
          </p:nvSpPr>
          <p:spPr>
            <a:xfrm>
              <a:off x="8790746" y="37824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020376" y="9049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2551" y="193747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70368" y="151506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020381" y="440913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7598" y="35007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04408" y="710460"/>
              <a:ext cx="672504" cy="41821"/>
            </a:xfrm>
            <a:custGeom>
              <a:avLst/>
              <a:gdLst/>
              <a:ahLst/>
              <a:cxnLst/>
              <a:rect l="l" t="t" r="r" b="b"/>
              <a:pathLst>
                <a:path w="6947" h="432" fill="none" extrusionOk="0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69767" y="2984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4"/>
            <p:cNvSpPr/>
            <p:nvPr/>
          </p:nvSpPr>
          <p:spPr>
            <a:xfrm>
              <a:off x="8756193" y="14553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373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363838"/>
            <a:ext cx="914400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8536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3728" y="123478"/>
            <a:ext cx="70202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699544"/>
            <a:ext cx="70202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43932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876006"/>
            <a:ext cx="9144000" cy="28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12811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Frame 2"/>
          <p:cNvSpPr/>
          <p:nvPr userDrawn="1"/>
        </p:nvSpPr>
        <p:spPr>
          <a:xfrm>
            <a:off x="485315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4518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Frame 14"/>
          <p:cNvSpPr/>
          <p:nvPr userDrawn="1"/>
        </p:nvSpPr>
        <p:spPr>
          <a:xfrm>
            <a:off x="2557022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56225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Frame 16"/>
          <p:cNvSpPr/>
          <p:nvPr userDrawn="1"/>
        </p:nvSpPr>
        <p:spPr>
          <a:xfrm>
            <a:off x="4628729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932" y="1243810"/>
            <a:ext cx="1714726" cy="16669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Frame 18"/>
          <p:cNvSpPr/>
          <p:nvPr userDrawn="1"/>
        </p:nvSpPr>
        <p:spPr>
          <a:xfrm>
            <a:off x="6700436" y="1131591"/>
            <a:ext cx="1944216" cy="3384376"/>
          </a:xfrm>
          <a:prstGeom prst="frame">
            <a:avLst>
              <a:gd name="adj1" fmla="val 182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32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04248" y="307249"/>
            <a:ext cx="2016224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307249"/>
            <a:ext cx="3744416" cy="453650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5165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9144" y="1259703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331352" y="3116468"/>
            <a:ext cx="1728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31160" y="1259511"/>
            <a:ext cx="1728192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59144" y="3116276"/>
            <a:ext cx="1728192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03560" y="1259514"/>
            <a:ext cx="4464496" cy="35849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000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9632" y="483519"/>
            <a:ext cx="3463180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94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285875"/>
            <a:ext cx="9144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D:\GoogleSlides\002-기본자료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50706"/>
            <a:ext cx="3744416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4715" y="874686"/>
            <a:ext cx="3441499" cy="23451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81632"/>
            <a:ext cx="867645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57696"/>
            <a:ext cx="867645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778046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18" y="896439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47454" y="1034587"/>
            <a:ext cx="1080120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697098" y="1181296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719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15816" y="0"/>
            <a:ext cx="331236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1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52977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815950" y="2942625"/>
            <a:ext cx="52017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8" name="Google Shape;138;p1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39" name="Google Shape;139;p11"/>
          <p:cNvGrpSpPr/>
          <p:nvPr/>
        </p:nvGrpSpPr>
        <p:grpSpPr>
          <a:xfrm>
            <a:off x="719998" y="641544"/>
            <a:ext cx="7767629" cy="3787918"/>
            <a:chOff x="719998" y="641544"/>
            <a:chExt cx="7767629" cy="3787918"/>
          </a:xfrm>
        </p:grpSpPr>
        <p:grpSp>
          <p:nvGrpSpPr>
            <p:cNvPr id="140" name="Google Shape;140;p11"/>
            <p:cNvGrpSpPr/>
            <p:nvPr/>
          </p:nvGrpSpPr>
          <p:grpSpPr>
            <a:xfrm>
              <a:off x="719998" y="641544"/>
              <a:ext cx="6915241" cy="3787918"/>
              <a:chOff x="719998" y="641544"/>
              <a:chExt cx="6915241" cy="3787918"/>
            </a:xfrm>
          </p:grpSpPr>
          <p:sp>
            <p:nvSpPr>
              <p:cNvPr id="141" name="Google Shape;141;p11"/>
              <p:cNvSpPr/>
              <p:nvPr/>
            </p:nvSpPr>
            <p:spPr>
              <a:xfrm>
                <a:off x="3053474" y="6415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719998" y="35871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7011476" y="42858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" name="Google Shape;144;p11"/>
              <p:cNvGrpSpPr/>
              <p:nvPr/>
            </p:nvGrpSpPr>
            <p:grpSpPr>
              <a:xfrm>
                <a:off x="1725396" y="4269180"/>
                <a:ext cx="99806" cy="99809"/>
                <a:chOff x="3688596" y="3879680"/>
                <a:chExt cx="99806" cy="99809"/>
              </a:xfrm>
            </p:grpSpPr>
            <p:sp>
              <p:nvSpPr>
                <p:cNvPr id="145" name="Google Shape;145;p1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1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7" name="Google Shape;147;p11"/>
              <p:cNvSpPr/>
              <p:nvPr/>
            </p:nvSpPr>
            <p:spPr>
              <a:xfrm>
                <a:off x="7535433" y="103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2361251" y="950368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4119224" y="384914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769876" y="10161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11"/>
            <p:cNvSpPr/>
            <p:nvPr/>
          </p:nvSpPr>
          <p:spPr>
            <a:xfrm>
              <a:off x="5732742" y="11729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1"/>
            <p:cNvGrpSpPr/>
            <p:nvPr/>
          </p:nvGrpSpPr>
          <p:grpSpPr>
            <a:xfrm>
              <a:off x="8387821" y="2072780"/>
              <a:ext cx="99806" cy="99809"/>
              <a:chOff x="3688596" y="3879680"/>
              <a:chExt cx="99806" cy="99809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6633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5740" y="468065"/>
            <a:ext cx="4032448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6312" y="468065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6312" y="2628306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00660" y="2628306"/>
            <a:ext cx="201600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700436" y="468065"/>
            <a:ext cx="2016224" cy="2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200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9718" y="195491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9718" y="2643766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980362" y="195491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80362" y="2643766"/>
            <a:ext cx="2945595" cy="232065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275856" y="195485"/>
            <a:ext cx="2593954" cy="477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90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3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7456618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90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" name="Google Shape;220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5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2" hasCustomPrompt="1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5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6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238;p16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50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249" name="Google Shape;249;p17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250" name="Google Shape;250;p17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5" name="Google Shape;255;p17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256" name="Google Shape;256;p1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1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" name="Google Shape;258;p17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259" name="Google Shape;259;p17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7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7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17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8" r:id="rId13"/>
    <p:sldLayoutId id="2147483669" r:id="rId14"/>
    <p:sldLayoutId id="2147483671" r:id="rId15"/>
    <p:sldLayoutId id="2147483672" r:id="rId16"/>
    <p:sldLayoutId id="2147483683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61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019068" y="829384"/>
            <a:ext cx="4679417" cy="35778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OF MACHINE LEARNING IN PREDICTING 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PROBABILITY 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DEFAULT (PD)</a:t>
            </a:r>
            <a:br>
              <a:rPr lang="en-US" sz="300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400" b="0" dirty="0">
                <a:solidFill>
                  <a:srgbClr val="6997A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INDIVIDUAL CUSTOMERS AT CREDIT INSTITUTIONS</a:t>
            </a:r>
            <a:endParaRPr sz="5222" b="0" dirty="0">
              <a:solidFill>
                <a:srgbClr val="6997A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618702" y="1118370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8" cy="2108357"/>
              <a:chOff x="1187043" y="662769"/>
              <a:chExt cx="2921986" cy="2504583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5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solidFill>
              <a:schemeClr val="accent3"/>
            </a:solidFill>
            <a:ln w="73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4" name="Google Shape;1024;p53"/>
          <p:cNvSpPr/>
          <p:nvPr/>
        </p:nvSpPr>
        <p:spPr>
          <a:xfrm>
            <a:off x="3341743" y="4126205"/>
            <a:ext cx="99806" cy="99809"/>
          </a:xfrm>
          <a:custGeom>
            <a:avLst/>
            <a:gdLst/>
            <a:ahLst/>
            <a:cxnLst/>
            <a:rect l="l" t="t" r="r" b="b"/>
            <a:pathLst>
              <a:path w="1031" h="1031" fill="none" extrusionOk="0">
                <a:moveTo>
                  <a:pt x="1031" y="0"/>
                </a:moveTo>
                <a:lnTo>
                  <a:pt x="1" y="1030"/>
                </a:lnTo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3"/>
          <p:cNvSpPr/>
          <p:nvPr/>
        </p:nvSpPr>
        <p:spPr>
          <a:xfrm>
            <a:off x="7781291" y="740013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3"/>
          <p:cNvSpPr/>
          <p:nvPr/>
        </p:nvSpPr>
        <p:spPr>
          <a:xfrm>
            <a:off x="8409126" y="2920826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7" name="Google Shape;1027;p53"/>
          <p:cNvSpPr/>
          <p:nvPr/>
        </p:nvSpPr>
        <p:spPr>
          <a:xfrm>
            <a:off x="5638393" y="551360"/>
            <a:ext cx="168925" cy="158764"/>
          </a:xfrm>
          <a:custGeom>
            <a:avLst/>
            <a:gdLst/>
            <a:ahLst/>
            <a:cxnLst/>
            <a:rect l="l" t="t" r="r" b="b"/>
            <a:pathLst>
              <a:path w="1745" h="1640" extrusionOk="0">
                <a:moveTo>
                  <a:pt x="1" y="0"/>
                </a:moveTo>
                <a:lnTo>
                  <a:pt x="642" y="1639"/>
                </a:lnTo>
                <a:lnTo>
                  <a:pt x="1745" y="273"/>
                </a:lnTo>
                <a:lnTo>
                  <a:pt x="1" y="0"/>
                </a:lnTo>
                <a:close/>
              </a:path>
            </a:pathLst>
          </a:custGeom>
          <a:noFill/>
          <a:ln w="19050" cap="rnd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3"/>
          <p:cNvSpPr/>
          <p:nvPr/>
        </p:nvSpPr>
        <p:spPr>
          <a:xfrm>
            <a:off x="1010599" y="4096244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4" y="0"/>
                </a:moveTo>
                <a:lnTo>
                  <a:pt x="0" y="273"/>
                </a:lnTo>
                <a:lnTo>
                  <a:pt x="1114" y="1649"/>
                </a:lnTo>
                <a:lnTo>
                  <a:pt x="1744" y="0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3"/>
          <p:cNvSpPr/>
          <p:nvPr/>
        </p:nvSpPr>
        <p:spPr>
          <a:xfrm>
            <a:off x="3666956" y="1985262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3"/>
          <p:cNvSpPr/>
          <p:nvPr/>
        </p:nvSpPr>
        <p:spPr>
          <a:xfrm>
            <a:off x="5813276" y="4586187"/>
            <a:ext cx="672408" cy="41724"/>
          </a:xfrm>
          <a:custGeom>
            <a:avLst/>
            <a:gdLst/>
            <a:ahLst/>
            <a:cxnLst/>
            <a:rect l="l" t="t" r="r" b="b"/>
            <a:pathLst>
              <a:path w="6946" h="431" fill="none" extrusionOk="0">
                <a:moveTo>
                  <a:pt x="0" y="0"/>
                </a:moveTo>
                <a:cubicBezTo>
                  <a:pt x="578" y="0"/>
                  <a:pt x="578" y="431"/>
                  <a:pt x="1156" y="431"/>
                </a:cubicBezTo>
                <a:cubicBezTo>
                  <a:pt x="1734" y="431"/>
                  <a:pt x="1734" y="0"/>
                  <a:pt x="2312" y="0"/>
                </a:cubicBezTo>
                <a:cubicBezTo>
                  <a:pt x="2890" y="0"/>
                  <a:pt x="2890" y="431"/>
                  <a:pt x="3467" y="431"/>
                </a:cubicBezTo>
                <a:cubicBezTo>
                  <a:pt x="4056" y="431"/>
                  <a:pt x="4056" y="0"/>
                  <a:pt x="4634" y="0"/>
                </a:cubicBezTo>
                <a:cubicBezTo>
                  <a:pt x="5211" y="0"/>
                  <a:pt x="5211" y="431"/>
                  <a:pt x="5790" y="431"/>
                </a:cubicBezTo>
                <a:cubicBezTo>
                  <a:pt x="6367" y="431"/>
                  <a:pt x="6367" y="0"/>
                  <a:pt x="6945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3"/>
          <p:cNvSpPr/>
          <p:nvPr/>
        </p:nvSpPr>
        <p:spPr>
          <a:xfrm>
            <a:off x="2808571" y="724709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53"/>
          <p:cNvSpPr/>
          <p:nvPr/>
        </p:nvSpPr>
        <p:spPr>
          <a:xfrm>
            <a:off x="1010592" y="1174967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53"/>
          <p:cNvGrpSpPr/>
          <p:nvPr/>
        </p:nvGrpSpPr>
        <p:grpSpPr>
          <a:xfrm>
            <a:off x="1667453" y="641923"/>
            <a:ext cx="99806" cy="99809"/>
            <a:chOff x="3688596" y="3879680"/>
            <a:chExt cx="99806" cy="99809"/>
          </a:xfrm>
        </p:grpSpPr>
        <p:sp>
          <p:nvSpPr>
            <p:cNvPr id="1035" name="Google Shape;1035;p53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3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911762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1482562" y="1240888"/>
            <a:ext cx="5116312" cy="93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INSIGHTS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" name="Google Shape;1779;p66">
            <a:extLst>
              <a:ext uri="{FF2B5EF4-FFF2-40B4-BE49-F238E27FC236}">
                <a16:creationId xmlns:a16="http://schemas.microsoft.com/office/drawing/2014/main" id="{BB313ECE-8047-5E9C-F416-726AEBF88E78}"/>
              </a:ext>
            </a:extLst>
          </p:cNvPr>
          <p:cNvGrpSpPr/>
          <p:nvPr/>
        </p:nvGrpSpPr>
        <p:grpSpPr>
          <a:xfrm>
            <a:off x="806375" y="2430780"/>
            <a:ext cx="2694390" cy="2088485"/>
            <a:chOff x="5613293" y="835563"/>
            <a:chExt cx="2429709" cy="1862643"/>
          </a:xfrm>
        </p:grpSpPr>
        <p:grpSp>
          <p:nvGrpSpPr>
            <p:cNvPr id="34" name="Google Shape;1780;p66">
              <a:extLst>
                <a:ext uri="{FF2B5EF4-FFF2-40B4-BE49-F238E27FC236}">
                  <a16:creationId xmlns:a16="http://schemas.microsoft.com/office/drawing/2014/main" id="{B506D5EC-3404-685E-8ABA-2FAD35F31251}"/>
                </a:ext>
              </a:extLst>
            </p:cNvPr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47" name="Google Shape;1781;p66">
                <a:extLst>
                  <a:ext uri="{FF2B5EF4-FFF2-40B4-BE49-F238E27FC236}">
                    <a16:creationId xmlns:a16="http://schemas.microsoft.com/office/drawing/2014/main" id="{DDB962FF-AD31-3C44-AFDC-F6914C2C255A}"/>
                  </a:ext>
                </a:extLst>
              </p:cNvPr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782;p66">
                <a:extLst>
                  <a:ext uri="{FF2B5EF4-FFF2-40B4-BE49-F238E27FC236}">
                    <a16:creationId xmlns:a16="http://schemas.microsoft.com/office/drawing/2014/main" id="{A8A7B602-20FD-55BA-D071-401E4BCB1068}"/>
                  </a:ext>
                </a:extLst>
              </p:cNvPr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83;p66">
                <a:extLst>
                  <a:ext uri="{FF2B5EF4-FFF2-40B4-BE49-F238E27FC236}">
                    <a16:creationId xmlns:a16="http://schemas.microsoft.com/office/drawing/2014/main" id="{E393A7F6-1D00-D25E-E746-4CF04638D305}"/>
                  </a:ext>
                </a:extLst>
              </p:cNvPr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784;p66">
                <a:extLst>
                  <a:ext uri="{FF2B5EF4-FFF2-40B4-BE49-F238E27FC236}">
                    <a16:creationId xmlns:a16="http://schemas.microsoft.com/office/drawing/2014/main" id="{49297881-3A00-7ECF-11D5-3AF60F70771C}"/>
                  </a:ext>
                </a:extLst>
              </p:cNvPr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785;p66">
                <a:extLst>
                  <a:ext uri="{FF2B5EF4-FFF2-40B4-BE49-F238E27FC236}">
                    <a16:creationId xmlns:a16="http://schemas.microsoft.com/office/drawing/2014/main" id="{855C0EA8-B37D-84AB-9270-5AD6CC903407}"/>
                  </a:ext>
                </a:extLst>
              </p:cNvPr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786;p66">
                <a:extLst>
                  <a:ext uri="{FF2B5EF4-FFF2-40B4-BE49-F238E27FC236}">
                    <a16:creationId xmlns:a16="http://schemas.microsoft.com/office/drawing/2014/main" id="{B9210371-9B99-85BF-357E-8F4ABFA84A46}"/>
                  </a:ext>
                </a:extLst>
              </p:cNvPr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787;p66">
                <a:extLst>
                  <a:ext uri="{FF2B5EF4-FFF2-40B4-BE49-F238E27FC236}">
                    <a16:creationId xmlns:a16="http://schemas.microsoft.com/office/drawing/2014/main" id="{E111E7ED-8226-5953-BCC6-F0F18F0941B4}"/>
                  </a:ext>
                </a:extLst>
              </p:cNvPr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788;p66">
                <a:extLst>
                  <a:ext uri="{FF2B5EF4-FFF2-40B4-BE49-F238E27FC236}">
                    <a16:creationId xmlns:a16="http://schemas.microsoft.com/office/drawing/2014/main" id="{8D3A9060-93A3-DD08-25F0-0B8D97E7B8BB}"/>
                  </a:ext>
                </a:extLst>
              </p:cNvPr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789;p66">
                <a:extLst>
                  <a:ext uri="{FF2B5EF4-FFF2-40B4-BE49-F238E27FC236}">
                    <a16:creationId xmlns:a16="http://schemas.microsoft.com/office/drawing/2014/main" id="{52705E8A-999C-72B7-7FEC-35C3617D024D}"/>
                  </a:ext>
                </a:extLst>
              </p:cNvPr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790;p66">
                <a:extLst>
                  <a:ext uri="{FF2B5EF4-FFF2-40B4-BE49-F238E27FC236}">
                    <a16:creationId xmlns:a16="http://schemas.microsoft.com/office/drawing/2014/main" id="{58BD48C4-B69B-B6EF-5FA1-9329987C0239}"/>
                  </a:ext>
                </a:extLst>
              </p:cNvPr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791;p66">
                <a:extLst>
                  <a:ext uri="{FF2B5EF4-FFF2-40B4-BE49-F238E27FC236}">
                    <a16:creationId xmlns:a16="http://schemas.microsoft.com/office/drawing/2014/main" id="{01E67101-FAC0-43BA-FFE5-BAB20854C1F2}"/>
                  </a:ext>
                </a:extLst>
              </p:cNvPr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792;p66">
                <a:extLst>
                  <a:ext uri="{FF2B5EF4-FFF2-40B4-BE49-F238E27FC236}">
                    <a16:creationId xmlns:a16="http://schemas.microsoft.com/office/drawing/2014/main" id="{3561C14D-4C72-16D0-DE71-69BE1A810CDF}"/>
                  </a:ext>
                </a:extLst>
              </p:cNvPr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793;p66">
                <a:extLst>
                  <a:ext uri="{FF2B5EF4-FFF2-40B4-BE49-F238E27FC236}">
                    <a16:creationId xmlns:a16="http://schemas.microsoft.com/office/drawing/2014/main" id="{2F41CF73-83EA-D8CA-F939-9C30A66839CE}"/>
                  </a:ext>
                </a:extLst>
              </p:cNvPr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794;p66">
                <a:extLst>
                  <a:ext uri="{FF2B5EF4-FFF2-40B4-BE49-F238E27FC236}">
                    <a16:creationId xmlns:a16="http://schemas.microsoft.com/office/drawing/2014/main" id="{75DAF80C-D869-E5F6-7D67-A9CE73A6E604}"/>
                  </a:ext>
                </a:extLst>
              </p:cNvPr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795;p66">
                <a:extLst>
                  <a:ext uri="{FF2B5EF4-FFF2-40B4-BE49-F238E27FC236}">
                    <a16:creationId xmlns:a16="http://schemas.microsoft.com/office/drawing/2014/main" id="{9306A1CE-80A3-59EB-C75B-32D409A4FBDC}"/>
                  </a:ext>
                </a:extLst>
              </p:cNvPr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796;p66">
                <a:extLst>
                  <a:ext uri="{FF2B5EF4-FFF2-40B4-BE49-F238E27FC236}">
                    <a16:creationId xmlns:a16="http://schemas.microsoft.com/office/drawing/2014/main" id="{A59629B6-8F0C-879D-D3DA-620E9C559414}"/>
                  </a:ext>
                </a:extLst>
              </p:cNvPr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797;p66">
                <a:extLst>
                  <a:ext uri="{FF2B5EF4-FFF2-40B4-BE49-F238E27FC236}">
                    <a16:creationId xmlns:a16="http://schemas.microsoft.com/office/drawing/2014/main" id="{EC6A0519-205C-4A6A-05BE-D0B5D5C63FD1}"/>
                  </a:ext>
                </a:extLst>
              </p:cNvPr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798;p66">
                <a:extLst>
                  <a:ext uri="{FF2B5EF4-FFF2-40B4-BE49-F238E27FC236}">
                    <a16:creationId xmlns:a16="http://schemas.microsoft.com/office/drawing/2014/main" id="{0374C758-9625-A58D-9872-2E6CB8A24858}"/>
                  </a:ext>
                </a:extLst>
              </p:cNvPr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799;p66">
                <a:extLst>
                  <a:ext uri="{FF2B5EF4-FFF2-40B4-BE49-F238E27FC236}">
                    <a16:creationId xmlns:a16="http://schemas.microsoft.com/office/drawing/2014/main" id="{0DB45D60-65A2-6529-9392-1903E54897F8}"/>
                  </a:ext>
                </a:extLst>
              </p:cNvPr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800;p66">
                <a:extLst>
                  <a:ext uri="{FF2B5EF4-FFF2-40B4-BE49-F238E27FC236}">
                    <a16:creationId xmlns:a16="http://schemas.microsoft.com/office/drawing/2014/main" id="{3EAEB6CB-15E4-1B96-13EA-C541BA37AB52}"/>
                  </a:ext>
                </a:extLst>
              </p:cNvPr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801;p66">
                <a:extLst>
                  <a:ext uri="{FF2B5EF4-FFF2-40B4-BE49-F238E27FC236}">
                    <a16:creationId xmlns:a16="http://schemas.microsoft.com/office/drawing/2014/main" id="{03AA2D99-8FF6-318F-631A-EF20509A07BB}"/>
                  </a:ext>
                </a:extLst>
              </p:cNvPr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802;p66">
                <a:extLst>
                  <a:ext uri="{FF2B5EF4-FFF2-40B4-BE49-F238E27FC236}">
                    <a16:creationId xmlns:a16="http://schemas.microsoft.com/office/drawing/2014/main" id="{4D86019F-84B3-2719-FD82-838C86D9A9B8}"/>
                  </a:ext>
                </a:extLst>
              </p:cNvPr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803;p66">
                <a:extLst>
                  <a:ext uri="{FF2B5EF4-FFF2-40B4-BE49-F238E27FC236}">
                    <a16:creationId xmlns:a16="http://schemas.microsoft.com/office/drawing/2014/main" id="{4EBC3B31-92AE-0CBF-4955-7E344D0B9077}"/>
                  </a:ext>
                </a:extLst>
              </p:cNvPr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804;p66">
                <a:extLst>
                  <a:ext uri="{FF2B5EF4-FFF2-40B4-BE49-F238E27FC236}">
                    <a16:creationId xmlns:a16="http://schemas.microsoft.com/office/drawing/2014/main" id="{3CD0C1E9-4732-E76D-C520-C19C89A138A6}"/>
                  </a:ext>
                </a:extLst>
              </p:cNvPr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805;p66">
                <a:extLst>
                  <a:ext uri="{FF2B5EF4-FFF2-40B4-BE49-F238E27FC236}">
                    <a16:creationId xmlns:a16="http://schemas.microsoft.com/office/drawing/2014/main" id="{B180769C-46A9-17B7-7197-006579BB34D2}"/>
                  </a:ext>
                </a:extLst>
              </p:cNvPr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806;p66">
                <a:extLst>
                  <a:ext uri="{FF2B5EF4-FFF2-40B4-BE49-F238E27FC236}">
                    <a16:creationId xmlns:a16="http://schemas.microsoft.com/office/drawing/2014/main" id="{0E35CAB4-66FF-EB92-DDBD-40799CAFD7C5}"/>
                  </a:ext>
                </a:extLst>
              </p:cNvPr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807;p66">
                <a:extLst>
                  <a:ext uri="{FF2B5EF4-FFF2-40B4-BE49-F238E27FC236}">
                    <a16:creationId xmlns:a16="http://schemas.microsoft.com/office/drawing/2014/main" id="{14BB0A67-5ECA-6947-7F9F-9F4200D5C912}"/>
                  </a:ext>
                </a:extLst>
              </p:cNvPr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808;p66">
                <a:extLst>
                  <a:ext uri="{FF2B5EF4-FFF2-40B4-BE49-F238E27FC236}">
                    <a16:creationId xmlns:a16="http://schemas.microsoft.com/office/drawing/2014/main" id="{D44396BC-7F43-26C3-7B8F-88C1F81A9660}"/>
                  </a:ext>
                </a:extLst>
              </p:cNvPr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809;p66">
                <a:extLst>
                  <a:ext uri="{FF2B5EF4-FFF2-40B4-BE49-F238E27FC236}">
                    <a16:creationId xmlns:a16="http://schemas.microsoft.com/office/drawing/2014/main" id="{C71E3778-9B6F-1D15-4C82-8429B19BB65E}"/>
                  </a:ext>
                </a:extLst>
              </p:cNvPr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810;p66">
                <a:extLst>
                  <a:ext uri="{FF2B5EF4-FFF2-40B4-BE49-F238E27FC236}">
                    <a16:creationId xmlns:a16="http://schemas.microsoft.com/office/drawing/2014/main" id="{EDEBB155-0A8F-2DCC-E87F-0E1CC590E2F7}"/>
                  </a:ext>
                </a:extLst>
              </p:cNvPr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811;p66">
                <a:extLst>
                  <a:ext uri="{FF2B5EF4-FFF2-40B4-BE49-F238E27FC236}">
                    <a16:creationId xmlns:a16="http://schemas.microsoft.com/office/drawing/2014/main" id="{7C1F4124-DA01-1F8B-1072-CE7E77A5C5C7}"/>
                  </a:ext>
                </a:extLst>
              </p:cNvPr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812;p66">
                <a:extLst>
                  <a:ext uri="{FF2B5EF4-FFF2-40B4-BE49-F238E27FC236}">
                    <a16:creationId xmlns:a16="http://schemas.microsoft.com/office/drawing/2014/main" id="{9A591384-C425-B899-7DFE-87DD572BCE53}"/>
                  </a:ext>
                </a:extLst>
              </p:cNvPr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813;p66">
                <a:extLst>
                  <a:ext uri="{FF2B5EF4-FFF2-40B4-BE49-F238E27FC236}">
                    <a16:creationId xmlns:a16="http://schemas.microsoft.com/office/drawing/2014/main" id="{0FA3BF9A-EC4C-F28D-0C39-BF5FDDC11C73}"/>
                  </a:ext>
                </a:extLst>
              </p:cNvPr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814;p66">
                <a:extLst>
                  <a:ext uri="{FF2B5EF4-FFF2-40B4-BE49-F238E27FC236}">
                    <a16:creationId xmlns:a16="http://schemas.microsoft.com/office/drawing/2014/main" id="{59700C60-6CA9-DCF7-913A-53B3200ECDEC}"/>
                  </a:ext>
                </a:extLst>
              </p:cNvPr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815;p66">
                <a:extLst>
                  <a:ext uri="{FF2B5EF4-FFF2-40B4-BE49-F238E27FC236}">
                    <a16:creationId xmlns:a16="http://schemas.microsoft.com/office/drawing/2014/main" id="{3CF2CCD1-691A-A449-CF78-FE95792243A7}"/>
                  </a:ext>
                </a:extLst>
              </p:cNvPr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816;p66">
                <a:extLst>
                  <a:ext uri="{FF2B5EF4-FFF2-40B4-BE49-F238E27FC236}">
                    <a16:creationId xmlns:a16="http://schemas.microsoft.com/office/drawing/2014/main" id="{70D97F1B-17B1-CBF9-CE16-7DCE9223BB30}"/>
                  </a:ext>
                </a:extLst>
              </p:cNvPr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817;p66">
                <a:extLst>
                  <a:ext uri="{FF2B5EF4-FFF2-40B4-BE49-F238E27FC236}">
                    <a16:creationId xmlns:a16="http://schemas.microsoft.com/office/drawing/2014/main" id="{ECBBAD77-0AD4-82F4-4241-379DD2832CF1}"/>
                  </a:ext>
                </a:extLst>
              </p:cNvPr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818;p66">
                <a:extLst>
                  <a:ext uri="{FF2B5EF4-FFF2-40B4-BE49-F238E27FC236}">
                    <a16:creationId xmlns:a16="http://schemas.microsoft.com/office/drawing/2014/main" id="{67074C92-B5D7-D770-82D1-67F9066B2160}"/>
                  </a:ext>
                </a:extLst>
              </p:cNvPr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819;p66">
                <a:extLst>
                  <a:ext uri="{FF2B5EF4-FFF2-40B4-BE49-F238E27FC236}">
                    <a16:creationId xmlns:a16="http://schemas.microsoft.com/office/drawing/2014/main" id="{A1A89686-5C17-1CBB-3D90-7ED6EA67D2ED}"/>
                  </a:ext>
                </a:extLst>
              </p:cNvPr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820;p66">
                <a:extLst>
                  <a:ext uri="{FF2B5EF4-FFF2-40B4-BE49-F238E27FC236}">
                    <a16:creationId xmlns:a16="http://schemas.microsoft.com/office/drawing/2014/main" id="{F306FB05-0E7A-6037-B239-864F721907BC}"/>
                  </a:ext>
                </a:extLst>
              </p:cNvPr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821;p66">
                <a:extLst>
                  <a:ext uri="{FF2B5EF4-FFF2-40B4-BE49-F238E27FC236}">
                    <a16:creationId xmlns:a16="http://schemas.microsoft.com/office/drawing/2014/main" id="{4655F072-7E14-4C77-4C95-A6583506252D}"/>
                  </a:ext>
                </a:extLst>
              </p:cNvPr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822;p66">
                <a:extLst>
                  <a:ext uri="{FF2B5EF4-FFF2-40B4-BE49-F238E27FC236}">
                    <a16:creationId xmlns:a16="http://schemas.microsoft.com/office/drawing/2014/main" id="{FA4D7844-6F4F-7DD6-4D74-F017815146D1}"/>
                  </a:ext>
                </a:extLst>
              </p:cNvPr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823;p66">
                <a:extLst>
                  <a:ext uri="{FF2B5EF4-FFF2-40B4-BE49-F238E27FC236}">
                    <a16:creationId xmlns:a16="http://schemas.microsoft.com/office/drawing/2014/main" id="{E765C7B4-EA65-2A1A-B9EA-B2E235D05727}"/>
                  </a:ext>
                </a:extLst>
              </p:cNvPr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824;p66">
                <a:extLst>
                  <a:ext uri="{FF2B5EF4-FFF2-40B4-BE49-F238E27FC236}">
                    <a16:creationId xmlns:a16="http://schemas.microsoft.com/office/drawing/2014/main" id="{19DB74B5-78E2-8DBC-2C27-523C28703549}"/>
                  </a:ext>
                </a:extLst>
              </p:cNvPr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825;p66">
                <a:extLst>
                  <a:ext uri="{FF2B5EF4-FFF2-40B4-BE49-F238E27FC236}">
                    <a16:creationId xmlns:a16="http://schemas.microsoft.com/office/drawing/2014/main" id="{2EC09E6B-FFA4-1C3D-07C7-9DA88046A75A}"/>
                  </a:ext>
                </a:extLst>
              </p:cNvPr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826;p66">
                <a:extLst>
                  <a:ext uri="{FF2B5EF4-FFF2-40B4-BE49-F238E27FC236}">
                    <a16:creationId xmlns:a16="http://schemas.microsoft.com/office/drawing/2014/main" id="{F656ADED-FF4B-CB94-4190-16EE0FDE067D}"/>
                  </a:ext>
                </a:extLst>
              </p:cNvPr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827;p66">
                <a:extLst>
                  <a:ext uri="{FF2B5EF4-FFF2-40B4-BE49-F238E27FC236}">
                    <a16:creationId xmlns:a16="http://schemas.microsoft.com/office/drawing/2014/main" id="{83B819BB-703C-73A2-7A7D-7F4650F8BBDC}"/>
                  </a:ext>
                </a:extLst>
              </p:cNvPr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828;p66">
                <a:extLst>
                  <a:ext uri="{FF2B5EF4-FFF2-40B4-BE49-F238E27FC236}">
                    <a16:creationId xmlns:a16="http://schemas.microsoft.com/office/drawing/2014/main" id="{D7AA6581-6C68-96DC-D294-1EC7499DE0E7}"/>
                  </a:ext>
                </a:extLst>
              </p:cNvPr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829;p66">
                <a:extLst>
                  <a:ext uri="{FF2B5EF4-FFF2-40B4-BE49-F238E27FC236}">
                    <a16:creationId xmlns:a16="http://schemas.microsoft.com/office/drawing/2014/main" id="{E4E4D1FB-0D3F-D521-FD14-FB42FC6ABFD0}"/>
                  </a:ext>
                </a:extLst>
              </p:cNvPr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830;p66">
                <a:extLst>
                  <a:ext uri="{FF2B5EF4-FFF2-40B4-BE49-F238E27FC236}">
                    <a16:creationId xmlns:a16="http://schemas.microsoft.com/office/drawing/2014/main" id="{AB62689C-4FE7-B4B8-5A39-A236D1F3B0A0}"/>
                  </a:ext>
                </a:extLst>
              </p:cNvPr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831;p66">
                <a:extLst>
                  <a:ext uri="{FF2B5EF4-FFF2-40B4-BE49-F238E27FC236}">
                    <a16:creationId xmlns:a16="http://schemas.microsoft.com/office/drawing/2014/main" id="{67204F4A-6167-2D6C-37E6-856E5F77740F}"/>
                  </a:ext>
                </a:extLst>
              </p:cNvPr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832;p66">
                <a:extLst>
                  <a:ext uri="{FF2B5EF4-FFF2-40B4-BE49-F238E27FC236}">
                    <a16:creationId xmlns:a16="http://schemas.microsoft.com/office/drawing/2014/main" id="{E90EC99C-E21D-A1A1-0CB6-0720EF0D9E90}"/>
                  </a:ext>
                </a:extLst>
              </p:cNvPr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833;p66">
                <a:extLst>
                  <a:ext uri="{FF2B5EF4-FFF2-40B4-BE49-F238E27FC236}">
                    <a16:creationId xmlns:a16="http://schemas.microsoft.com/office/drawing/2014/main" id="{5AC049FF-470E-61B5-43C8-B77CA27509D2}"/>
                  </a:ext>
                </a:extLst>
              </p:cNvPr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834;p66">
                <a:extLst>
                  <a:ext uri="{FF2B5EF4-FFF2-40B4-BE49-F238E27FC236}">
                    <a16:creationId xmlns:a16="http://schemas.microsoft.com/office/drawing/2014/main" id="{D34EC468-F8C2-3D99-F9FB-A3D062C1EE37}"/>
                  </a:ext>
                </a:extLst>
              </p:cNvPr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835;p66">
                <a:extLst>
                  <a:ext uri="{FF2B5EF4-FFF2-40B4-BE49-F238E27FC236}">
                    <a16:creationId xmlns:a16="http://schemas.microsoft.com/office/drawing/2014/main" id="{F35CAFA6-ECAD-9D9E-0DF5-4E030DBA9DC3}"/>
                  </a:ext>
                </a:extLst>
              </p:cNvPr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836;p66">
                <a:extLst>
                  <a:ext uri="{FF2B5EF4-FFF2-40B4-BE49-F238E27FC236}">
                    <a16:creationId xmlns:a16="http://schemas.microsoft.com/office/drawing/2014/main" id="{FA86E4C6-6A91-FCD4-5307-266C1EC3380E}"/>
                  </a:ext>
                </a:extLst>
              </p:cNvPr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837;p66">
                <a:extLst>
                  <a:ext uri="{FF2B5EF4-FFF2-40B4-BE49-F238E27FC236}">
                    <a16:creationId xmlns:a16="http://schemas.microsoft.com/office/drawing/2014/main" id="{CFB894B9-AF49-CDA9-6470-7C46593E755A}"/>
                  </a:ext>
                </a:extLst>
              </p:cNvPr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838;p66">
                <a:extLst>
                  <a:ext uri="{FF2B5EF4-FFF2-40B4-BE49-F238E27FC236}">
                    <a16:creationId xmlns:a16="http://schemas.microsoft.com/office/drawing/2014/main" id="{317780F7-1AAD-34A0-C157-0FB78F7DEE99}"/>
                  </a:ext>
                </a:extLst>
              </p:cNvPr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839;p66">
                <a:extLst>
                  <a:ext uri="{FF2B5EF4-FFF2-40B4-BE49-F238E27FC236}">
                    <a16:creationId xmlns:a16="http://schemas.microsoft.com/office/drawing/2014/main" id="{2CF86C20-BE91-C9BA-6427-98528595C5AE}"/>
                  </a:ext>
                </a:extLst>
              </p:cNvPr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840;p66">
                <a:extLst>
                  <a:ext uri="{FF2B5EF4-FFF2-40B4-BE49-F238E27FC236}">
                    <a16:creationId xmlns:a16="http://schemas.microsoft.com/office/drawing/2014/main" id="{803F59BD-9D41-FA4B-34C2-390670D1B7A3}"/>
                  </a:ext>
                </a:extLst>
              </p:cNvPr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841;p66">
                <a:extLst>
                  <a:ext uri="{FF2B5EF4-FFF2-40B4-BE49-F238E27FC236}">
                    <a16:creationId xmlns:a16="http://schemas.microsoft.com/office/drawing/2014/main" id="{9C5073F8-E74A-B0DD-ECAB-1DC00BF9A179}"/>
                  </a:ext>
                </a:extLst>
              </p:cNvPr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842;p66">
                <a:extLst>
                  <a:ext uri="{FF2B5EF4-FFF2-40B4-BE49-F238E27FC236}">
                    <a16:creationId xmlns:a16="http://schemas.microsoft.com/office/drawing/2014/main" id="{4C10058D-6382-6FA5-AE20-0760443ADDA1}"/>
                  </a:ext>
                </a:extLst>
              </p:cNvPr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843;p66">
                <a:extLst>
                  <a:ext uri="{FF2B5EF4-FFF2-40B4-BE49-F238E27FC236}">
                    <a16:creationId xmlns:a16="http://schemas.microsoft.com/office/drawing/2014/main" id="{23D8E42C-40F7-F993-1623-4018AF3B385F}"/>
                  </a:ext>
                </a:extLst>
              </p:cNvPr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844;p66">
                <a:extLst>
                  <a:ext uri="{FF2B5EF4-FFF2-40B4-BE49-F238E27FC236}">
                    <a16:creationId xmlns:a16="http://schemas.microsoft.com/office/drawing/2014/main" id="{4EAAC49B-47DF-6F00-8EDD-93E15B87D5A5}"/>
                  </a:ext>
                </a:extLst>
              </p:cNvPr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845;p66">
                <a:extLst>
                  <a:ext uri="{FF2B5EF4-FFF2-40B4-BE49-F238E27FC236}">
                    <a16:creationId xmlns:a16="http://schemas.microsoft.com/office/drawing/2014/main" id="{77BF3221-3491-9184-376F-207DDF3FCD53}"/>
                  </a:ext>
                </a:extLst>
              </p:cNvPr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846;p66">
                <a:extLst>
                  <a:ext uri="{FF2B5EF4-FFF2-40B4-BE49-F238E27FC236}">
                    <a16:creationId xmlns:a16="http://schemas.microsoft.com/office/drawing/2014/main" id="{A393A2D2-4984-0090-5C61-2F946DCA1B8A}"/>
                  </a:ext>
                </a:extLst>
              </p:cNvPr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847;p66">
                <a:extLst>
                  <a:ext uri="{FF2B5EF4-FFF2-40B4-BE49-F238E27FC236}">
                    <a16:creationId xmlns:a16="http://schemas.microsoft.com/office/drawing/2014/main" id="{095793A2-6A7D-FFEE-800B-0D19D2573C61}"/>
                  </a:ext>
                </a:extLst>
              </p:cNvPr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848;p66">
                <a:extLst>
                  <a:ext uri="{FF2B5EF4-FFF2-40B4-BE49-F238E27FC236}">
                    <a16:creationId xmlns:a16="http://schemas.microsoft.com/office/drawing/2014/main" id="{B7FE1E7A-00D1-8D2A-2977-DD56A3AB94C9}"/>
                  </a:ext>
                </a:extLst>
              </p:cNvPr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849;p66">
                <a:extLst>
                  <a:ext uri="{FF2B5EF4-FFF2-40B4-BE49-F238E27FC236}">
                    <a16:creationId xmlns:a16="http://schemas.microsoft.com/office/drawing/2014/main" id="{BEF1F18C-6DBB-65D5-5EE3-8DCBFDDC5CFE}"/>
                  </a:ext>
                </a:extLst>
              </p:cNvPr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850;p66">
                <a:extLst>
                  <a:ext uri="{FF2B5EF4-FFF2-40B4-BE49-F238E27FC236}">
                    <a16:creationId xmlns:a16="http://schemas.microsoft.com/office/drawing/2014/main" id="{2BAFDFFF-1B37-9903-D2D2-CA60F79CF32D}"/>
                  </a:ext>
                </a:extLst>
              </p:cNvPr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851;p66">
              <a:extLst>
                <a:ext uri="{FF2B5EF4-FFF2-40B4-BE49-F238E27FC236}">
                  <a16:creationId xmlns:a16="http://schemas.microsoft.com/office/drawing/2014/main" id="{A496F3D7-9DA9-10EA-DFFE-49B6DC54B807}"/>
                </a:ext>
              </a:extLst>
            </p:cNvPr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36" name="Google Shape;1852;p66">
                <a:extLst>
                  <a:ext uri="{FF2B5EF4-FFF2-40B4-BE49-F238E27FC236}">
                    <a16:creationId xmlns:a16="http://schemas.microsoft.com/office/drawing/2014/main" id="{E8DA62C7-8EF7-BF96-0364-2C6B2040559E}"/>
                  </a:ext>
                </a:extLst>
              </p:cNvPr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853;p66">
                <a:extLst>
                  <a:ext uri="{FF2B5EF4-FFF2-40B4-BE49-F238E27FC236}">
                    <a16:creationId xmlns:a16="http://schemas.microsoft.com/office/drawing/2014/main" id="{07851B54-42B7-641F-85A5-56E2D3F24E6C}"/>
                  </a:ext>
                </a:extLst>
              </p:cNvPr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54;p66">
                <a:extLst>
                  <a:ext uri="{FF2B5EF4-FFF2-40B4-BE49-F238E27FC236}">
                    <a16:creationId xmlns:a16="http://schemas.microsoft.com/office/drawing/2014/main" id="{3C5B29DE-9DE4-F1B6-A90E-02A4CDB9FF79}"/>
                  </a:ext>
                </a:extLst>
              </p:cNvPr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855;p66">
                <a:extLst>
                  <a:ext uri="{FF2B5EF4-FFF2-40B4-BE49-F238E27FC236}">
                    <a16:creationId xmlns:a16="http://schemas.microsoft.com/office/drawing/2014/main" id="{38C18E1B-0B9E-51B0-D66D-9D67779D64AA}"/>
                  </a:ext>
                </a:extLst>
              </p:cNvPr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856;p66">
                <a:extLst>
                  <a:ext uri="{FF2B5EF4-FFF2-40B4-BE49-F238E27FC236}">
                    <a16:creationId xmlns:a16="http://schemas.microsoft.com/office/drawing/2014/main" id="{C33C36D1-AFBC-69FF-CCC4-5DB857A5D6F5}"/>
                  </a:ext>
                </a:extLst>
              </p:cNvPr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857;p66">
                <a:extLst>
                  <a:ext uri="{FF2B5EF4-FFF2-40B4-BE49-F238E27FC236}">
                    <a16:creationId xmlns:a16="http://schemas.microsoft.com/office/drawing/2014/main" id="{E48954A0-3246-7A17-0200-5AE866FEE46C}"/>
                  </a:ext>
                </a:extLst>
              </p:cNvPr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858;p66">
                <a:extLst>
                  <a:ext uri="{FF2B5EF4-FFF2-40B4-BE49-F238E27FC236}">
                    <a16:creationId xmlns:a16="http://schemas.microsoft.com/office/drawing/2014/main" id="{5918B277-BADF-C620-E6AF-1A345A41089F}"/>
                  </a:ext>
                </a:extLst>
              </p:cNvPr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859;p66">
                <a:extLst>
                  <a:ext uri="{FF2B5EF4-FFF2-40B4-BE49-F238E27FC236}">
                    <a16:creationId xmlns:a16="http://schemas.microsoft.com/office/drawing/2014/main" id="{7B799D2F-0D70-2361-63C3-C20A9CB6E36B}"/>
                  </a:ext>
                </a:extLst>
              </p:cNvPr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860;p66">
                <a:extLst>
                  <a:ext uri="{FF2B5EF4-FFF2-40B4-BE49-F238E27FC236}">
                    <a16:creationId xmlns:a16="http://schemas.microsoft.com/office/drawing/2014/main" id="{FD2D3E80-08CA-A781-2D53-56D47E9874E6}"/>
                  </a:ext>
                </a:extLst>
              </p:cNvPr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861;p66">
                <a:extLst>
                  <a:ext uri="{FF2B5EF4-FFF2-40B4-BE49-F238E27FC236}">
                    <a16:creationId xmlns:a16="http://schemas.microsoft.com/office/drawing/2014/main" id="{D20155C4-1077-4F59-D27F-643E57374F7A}"/>
                  </a:ext>
                </a:extLst>
              </p:cNvPr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862;p66">
                <a:extLst>
                  <a:ext uri="{FF2B5EF4-FFF2-40B4-BE49-F238E27FC236}">
                    <a16:creationId xmlns:a16="http://schemas.microsoft.com/office/drawing/2014/main" id="{761AEBCD-AB70-E8BE-CB5E-5D517D6FF85E}"/>
                  </a:ext>
                </a:extLst>
              </p:cNvPr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31BD0C-E4C7-75D2-1BE3-DA107CF6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07" y="480286"/>
            <a:ext cx="7704000" cy="572700"/>
          </a:xfrm>
          <a:solidFill>
            <a:schemeClr val="bg1"/>
          </a:solidFill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</a:rPr>
              <a:t>PROBABILITY OF DEFAULT OF DATASET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EA60B5-1216-B164-FE2A-B3E0D9D9E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163532"/>
              </p:ext>
            </p:extLst>
          </p:nvPr>
        </p:nvGraphicFramePr>
        <p:xfrm>
          <a:off x="1573968" y="981989"/>
          <a:ext cx="5485357" cy="317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2F9AB0-77BD-D706-2F5A-0B4D1670C838}"/>
              </a:ext>
            </a:extLst>
          </p:cNvPr>
          <p:cNvSpPr txBox="1"/>
          <p:nvPr/>
        </p:nvSpPr>
        <p:spPr>
          <a:xfrm>
            <a:off x="2570813" y="4161510"/>
            <a:ext cx="400237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tillium Web" panose="00000500000000000000" pitchFamily="2" charset="0"/>
              </a:rPr>
              <a:t>The chart show the debt status of applicants</a:t>
            </a:r>
          </a:p>
        </p:txBody>
      </p:sp>
    </p:spTree>
    <p:extLst>
      <p:ext uri="{BB962C8B-B14F-4D97-AF65-F5344CB8AC3E}">
        <p14:creationId xmlns:p14="http://schemas.microsoft.com/office/powerpoint/2010/main" val="29071532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D854-E782-58F0-86FA-0392DD3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09317"/>
            <a:ext cx="7704000" cy="572700"/>
          </a:xfrm>
        </p:spPr>
        <p:txBody>
          <a:bodyPr/>
          <a:lstStyle/>
          <a:p>
            <a:r>
              <a:rPr lang="en-US" dirty="0"/>
              <a:t>What is the age group of the applicants applying for the loan?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5E795-EC1A-E7F5-BF0F-116B631EF220}"/>
              </a:ext>
            </a:extLst>
          </p:cNvPr>
          <p:cNvGrpSpPr/>
          <p:nvPr/>
        </p:nvGrpSpPr>
        <p:grpSpPr>
          <a:xfrm>
            <a:off x="4208156" y="1017725"/>
            <a:ext cx="4580626" cy="3720164"/>
            <a:chOff x="4208156" y="1017725"/>
            <a:chExt cx="4580626" cy="3720164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1814CB1-EF91-F299-FB47-9F96785AFE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9736397"/>
                </p:ext>
              </p:extLst>
            </p:nvPr>
          </p:nvGraphicFramePr>
          <p:xfrm>
            <a:off x="4208156" y="1017725"/>
            <a:ext cx="4580626" cy="33097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C0B731-D2B4-3C41-3554-0A0CE6DB2681}"/>
                </a:ext>
              </a:extLst>
            </p:cNvPr>
            <p:cNvSpPr txBox="1"/>
            <p:nvPr/>
          </p:nvSpPr>
          <p:spPr>
            <a:xfrm>
              <a:off x="4855078" y="4194854"/>
              <a:ext cx="2824480" cy="5430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the ratio of applicant’s age group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8717FAE-F1CC-65DE-27CA-A2962D74BDAB}"/>
              </a:ext>
            </a:extLst>
          </p:cNvPr>
          <p:cNvSpPr txBox="1"/>
          <p:nvPr/>
        </p:nvSpPr>
        <p:spPr>
          <a:xfrm>
            <a:off x="909598" y="1908355"/>
            <a:ext cx="3108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age group was divided into 2 ranges: </a:t>
            </a:r>
            <a:r>
              <a:rPr lang="en-US" sz="1600" b="1" dirty="0">
                <a:latin typeface="Titillium Web" panose="00000500000000000000" pitchFamily="2" charset="0"/>
              </a:rPr>
              <a:t>under 65 years old </a:t>
            </a:r>
            <a:r>
              <a:rPr lang="en-US" sz="1600" dirty="0">
                <a:latin typeface="Titillium Web" panose="00000500000000000000" pitchFamily="2" charset="0"/>
              </a:rPr>
              <a:t>and </a:t>
            </a:r>
            <a:r>
              <a:rPr lang="en-US" sz="1600" b="1" dirty="0">
                <a:latin typeface="Titillium Web" panose="00000500000000000000" pitchFamily="2" charset="0"/>
              </a:rPr>
              <a:t>over 65 years old</a:t>
            </a:r>
            <a:r>
              <a:rPr lang="en-US" sz="1600" dirty="0">
                <a:latin typeface="Titillium Web" panose="00000500000000000000" pitchFamily="2" charset="0"/>
              </a:rPr>
              <a:t>.</a:t>
            </a:r>
          </a:p>
          <a:p>
            <a:endParaRPr lang="en-US" sz="16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Applicants over 65 years old account for a </a:t>
            </a:r>
            <a:r>
              <a:rPr lang="en-US" sz="1600" b="1" dirty="0">
                <a:latin typeface="Titillium Web" panose="00000500000000000000" pitchFamily="2" charset="0"/>
              </a:rPr>
              <a:t>very small number </a:t>
            </a:r>
            <a:r>
              <a:rPr lang="en-US" sz="1600" dirty="0">
                <a:latin typeface="Titillium Web" panose="00000500000000000000" pitchFamily="2" charset="0"/>
              </a:rPr>
              <a:t>of the total number of customers. </a:t>
            </a:r>
          </a:p>
        </p:txBody>
      </p:sp>
    </p:spTree>
    <p:extLst>
      <p:ext uri="{BB962C8B-B14F-4D97-AF65-F5344CB8AC3E}">
        <p14:creationId xmlns:p14="http://schemas.microsoft.com/office/powerpoint/2010/main" val="17592876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6E49-022B-20B3-639F-9CF97E26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057" y="212079"/>
            <a:ext cx="7017885" cy="743695"/>
          </a:xfrm>
        </p:spPr>
        <p:txBody>
          <a:bodyPr/>
          <a:lstStyle/>
          <a:p>
            <a:r>
              <a:rPr lang="en-US" dirty="0"/>
              <a:t>Age group of applicants in terms of loan is repaid or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74F15-BC58-5E81-BF57-BB51D95CB69A}"/>
              </a:ext>
            </a:extLst>
          </p:cNvPr>
          <p:cNvSpPr txBox="1"/>
          <p:nvPr/>
        </p:nvSpPr>
        <p:spPr>
          <a:xfrm>
            <a:off x="595236" y="1317283"/>
            <a:ext cx="2804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 </a:t>
            </a:r>
            <a:r>
              <a:rPr lang="en-US" sz="1600" dirty="0">
                <a:latin typeface="Titillium Web" panose="00000500000000000000" pitchFamily="2" charset="0"/>
              </a:rPr>
              <a:t>Younger people are more likely to default (</a:t>
            </a:r>
            <a:r>
              <a:rPr lang="en-US" sz="1600" b="1" dirty="0">
                <a:latin typeface="Titillium Web" panose="00000500000000000000" pitchFamily="2" charset="0"/>
              </a:rPr>
              <a:t>higher default rate than older people</a:t>
            </a:r>
            <a:r>
              <a:rPr lang="en-US" sz="1600" dirty="0">
                <a:latin typeface="Titillium Web" panose="00000500000000000000" pitchFamily="2" charset="0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reason is that the group of young people don't have enough experience or knowledge to manage or identify risks in finance.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462C300-D655-324D-5CC6-1A5D8E6CB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911443"/>
              </p:ext>
            </p:extLst>
          </p:nvPr>
        </p:nvGraphicFramePr>
        <p:xfrm>
          <a:off x="3874331" y="1050711"/>
          <a:ext cx="4674433" cy="333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0611DF-C0B6-C19A-D41A-84558D24F1EA}"/>
              </a:ext>
            </a:extLst>
          </p:cNvPr>
          <p:cNvSpPr txBox="1"/>
          <p:nvPr/>
        </p:nvSpPr>
        <p:spPr>
          <a:xfrm>
            <a:off x="3596110" y="4384623"/>
            <a:ext cx="52308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number and probability of default by applicant’s age group</a:t>
            </a:r>
          </a:p>
        </p:txBody>
      </p:sp>
      <p:sp>
        <p:nvSpPr>
          <p:cNvPr id="8" name="Oval 7"/>
          <p:cNvSpPr/>
          <p:nvPr/>
        </p:nvSpPr>
        <p:spPr>
          <a:xfrm>
            <a:off x="7803923" y="2645095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56210" y="2430783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32310" y="2078765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03648" y="1697357"/>
            <a:ext cx="79829" cy="72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23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A65-9D33-F6B8-2926-43B018DB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34" y="293188"/>
            <a:ext cx="7312531" cy="730183"/>
          </a:xfrm>
        </p:spPr>
        <p:txBody>
          <a:bodyPr/>
          <a:lstStyle/>
          <a:p>
            <a:r>
              <a:rPr lang="en-US" dirty="0"/>
              <a:t>What is the source of income of Applicants applying for a loan?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45EBD4-7E3F-005F-72DD-BBED17E2690C}"/>
              </a:ext>
            </a:extLst>
          </p:cNvPr>
          <p:cNvGrpSpPr/>
          <p:nvPr/>
        </p:nvGrpSpPr>
        <p:grpSpPr>
          <a:xfrm>
            <a:off x="4808242" y="1023371"/>
            <a:ext cx="4163371" cy="3545931"/>
            <a:chOff x="4808242" y="1097418"/>
            <a:chExt cx="4163371" cy="3545931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EC149F9-10DB-35B8-EE41-A874204641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0298678"/>
                </p:ext>
              </p:extLst>
            </p:nvPr>
          </p:nvGraphicFramePr>
          <p:xfrm>
            <a:off x="4808242" y="1097418"/>
            <a:ext cx="4163371" cy="31368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4FDFC5-ADCA-C9ED-EAFA-D55A50D3F10A}"/>
                </a:ext>
              </a:extLst>
            </p:cNvPr>
            <p:cNvSpPr txBox="1"/>
            <p:nvPr/>
          </p:nvSpPr>
          <p:spPr>
            <a:xfrm>
              <a:off x="5333386" y="4120129"/>
              <a:ext cx="290322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the ratio of applicant’s source of income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389234-885C-5DDA-E91E-9AB7DAD75203}"/>
              </a:ext>
            </a:extLst>
          </p:cNvPr>
          <p:cNvGrpSpPr/>
          <p:nvPr/>
        </p:nvGrpSpPr>
        <p:grpSpPr>
          <a:xfrm>
            <a:off x="0" y="1177856"/>
            <a:ext cx="5091455" cy="3465493"/>
            <a:chOff x="0" y="1217964"/>
            <a:chExt cx="5091455" cy="342538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FDCD63F-6ABD-4384-B1AB-D923E26EDF9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9788916"/>
                </p:ext>
              </p:extLst>
            </p:nvPr>
          </p:nvGraphicFramePr>
          <p:xfrm>
            <a:off x="0" y="1217964"/>
            <a:ext cx="5091455" cy="27476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965374-7549-7F53-C438-3978883E37B2}"/>
                </a:ext>
              </a:extLst>
            </p:cNvPr>
            <p:cNvSpPr txBox="1"/>
            <p:nvPr/>
          </p:nvSpPr>
          <p:spPr>
            <a:xfrm>
              <a:off x="1235087" y="4120129"/>
              <a:ext cx="262128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tillium Web" panose="00000500000000000000" pitchFamily="2" charset="0"/>
                </a:rPr>
                <a:t>The chart shows distribution of the applicant’s source of income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2011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2059-B43C-D7C6-1F2A-96CDD30A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431" y="903901"/>
            <a:ext cx="2376883" cy="307455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What is the source of income of applicants applying for a loan?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DDF937-9CFF-AAA2-75EF-5A9B8FEB9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486237"/>
              </p:ext>
            </p:extLst>
          </p:nvPr>
        </p:nvGraphicFramePr>
        <p:xfrm>
          <a:off x="497456" y="436915"/>
          <a:ext cx="5627298" cy="366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0E6EFD-9F43-6702-E4C9-9C425C6507AB}"/>
              </a:ext>
            </a:extLst>
          </p:cNvPr>
          <p:cNvSpPr txBox="1"/>
          <p:nvPr/>
        </p:nvSpPr>
        <p:spPr>
          <a:xfrm>
            <a:off x="914400" y="4100386"/>
            <a:ext cx="48825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by applicant’s source of income </a:t>
            </a:r>
          </a:p>
        </p:txBody>
      </p:sp>
      <p:sp>
        <p:nvSpPr>
          <p:cNvPr id="5" name="Oval 4"/>
          <p:cNvSpPr/>
          <p:nvPr/>
        </p:nvSpPr>
        <p:spPr>
          <a:xfrm>
            <a:off x="2532451" y="229386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42588" y="255176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36740" y="2427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6468" y="80396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829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EDD1-5001-03C6-4114-18468129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7520"/>
            <a:ext cx="7704000" cy="773885"/>
          </a:xfrm>
        </p:spPr>
        <p:txBody>
          <a:bodyPr/>
          <a:lstStyle/>
          <a:p>
            <a:r>
              <a:rPr lang="en-US" dirty="0"/>
              <a:t>What is the occupation of a customer who applied for a loan 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7C62FB-F74F-88CB-3DB3-5DFE0D956B47}"/>
              </a:ext>
            </a:extLst>
          </p:cNvPr>
          <p:cNvGrpSpPr/>
          <p:nvPr/>
        </p:nvGrpSpPr>
        <p:grpSpPr>
          <a:xfrm>
            <a:off x="4978985" y="1583142"/>
            <a:ext cx="3992790" cy="3053673"/>
            <a:chOff x="4978985" y="1583142"/>
            <a:chExt cx="3992790" cy="3053673"/>
          </a:xfrm>
        </p:grpSpPr>
        <p:pic>
          <p:nvPicPr>
            <p:cNvPr id="4" name="Picture 3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1C997766-905E-8FBB-AF95-5D69663EA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0"/>
            <a:stretch/>
          </p:blipFill>
          <p:spPr bwMode="auto">
            <a:xfrm>
              <a:off x="4978985" y="1583142"/>
              <a:ext cx="3992790" cy="2534024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8539C3-CCC9-E0E6-22EB-74EDC4161A52}"/>
                </a:ext>
              </a:extLst>
            </p:cNvPr>
            <p:cNvSpPr txBox="1"/>
            <p:nvPr/>
          </p:nvSpPr>
          <p:spPr>
            <a:xfrm>
              <a:off x="5552543" y="4113595"/>
              <a:ext cx="316098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cs typeface="Arial"/>
                  <a:sym typeface="Arial"/>
                </a:rPr>
                <a:t>The graph shows the ratio of applicant's occupation and 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3D6FA3-A69C-8B64-9871-EAC00FCCE559}"/>
              </a:ext>
            </a:extLst>
          </p:cNvPr>
          <p:cNvGrpSpPr/>
          <p:nvPr/>
        </p:nvGrpSpPr>
        <p:grpSpPr>
          <a:xfrm>
            <a:off x="102476" y="1583142"/>
            <a:ext cx="4812461" cy="3082838"/>
            <a:chOff x="94593" y="1583142"/>
            <a:chExt cx="4812461" cy="3082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ECD507-C1B2-2F47-8255-4FF278C7E540}"/>
                </a:ext>
              </a:extLst>
            </p:cNvPr>
            <p:cNvSpPr txBox="1"/>
            <p:nvPr/>
          </p:nvSpPr>
          <p:spPr>
            <a:xfrm>
              <a:off x="823188" y="4142760"/>
              <a:ext cx="341376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tillium Web" panose="00000500000000000000" pitchFamily="2" charset="0"/>
                </a:rPr>
                <a:t>The chart shows distribution of the applicant’s occupation</a:t>
              </a: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761B274A-E08F-A860-4CC6-CFB1299D1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0" t="5466"/>
            <a:stretch/>
          </p:blipFill>
          <p:spPr bwMode="auto">
            <a:xfrm>
              <a:off x="94593" y="1583142"/>
              <a:ext cx="4812461" cy="2590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5145984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03CB-F47B-F74D-D5D0-935A7C8F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80" y="370095"/>
            <a:ext cx="3824378" cy="1175380"/>
          </a:xfr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What is the occupation of applicants applying for a loan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1FDF0-4C29-AE64-9A42-9CA8A8314447}"/>
              </a:ext>
            </a:extLst>
          </p:cNvPr>
          <p:cNvSpPr txBox="1"/>
          <p:nvPr/>
        </p:nvSpPr>
        <p:spPr>
          <a:xfrm>
            <a:off x="143773" y="1716890"/>
            <a:ext cx="3980792" cy="23237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The applicants belonging to the </a:t>
            </a:r>
            <a:r>
              <a:rPr lang="en-US" b="1" dirty="0">
                <a:latin typeface="Titillium Web" panose="00000500000000000000" pitchFamily="2" charset="0"/>
              </a:rPr>
              <a:t>high-skill group</a:t>
            </a:r>
            <a:r>
              <a:rPr lang="en-US" dirty="0">
                <a:latin typeface="Titillium Web" panose="00000500000000000000" pitchFamily="2" charset="0"/>
              </a:rPr>
              <a:t> account for the largest proportion </a:t>
            </a:r>
            <a:r>
              <a:rPr lang="en-US" b="1" dirty="0">
                <a:latin typeface="Titillium Web" panose="00000500000000000000" pitchFamily="2" charset="0"/>
              </a:rPr>
              <a:t>(171614 applicants - 54.81% of the total number of applicants)</a:t>
            </a:r>
            <a:r>
              <a:rPr lang="en-US" dirty="0">
                <a:latin typeface="Titillium Web" panose="00000500000000000000" pitchFamily="2" charset="0"/>
              </a:rPr>
              <a:t>,</a:t>
            </a:r>
            <a:r>
              <a:rPr lang="en-US" b="1" dirty="0">
                <a:latin typeface="Titillium Web" panose="00000500000000000000" pitchFamily="2" charset="0"/>
              </a:rPr>
              <a:t> </a:t>
            </a:r>
            <a:r>
              <a:rPr lang="en-US" dirty="0">
                <a:latin typeface="Titillium Web" panose="00000500000000000000" pitchFamily="2" charset="0"/>
              </a:rPr>
              <a:t>but the </a:t>
            </a:r>
            <a:r>
              <a:rPr lang="en-US" b="1" dirty="0">
                <a:latin typeface="Titillium Web" panose="00000500000000000000" pitchFamily="2" charset="0"/>
              </a:rPr>
              <a:t>default rate </a:t>
            </a:r>
            <a:r>
              <a:rPr lang="en-US" dirty="0">
                <a:latin typeface="Titillium Web" panose="00000500000000000000" pitchFamily="2" charset="0"/>
              </a:rPr>
              <a:t>of this group </a:t>
            </a:r>
            <a:r>
              <a:rPr lang="en-US" b="1" dirty="0">
                <a:latin typeface="Titillium Web" panose="00000500000000000000" pitchFamily="2" charset="0"/>
              </a:rPr>
              <a:t>is the lowest</a:t>
            </a:r>
            <a:r>
              <a:rPr lang="en-US" dirty="0">
                <a:latin typeface="Titillium Web" panose="00000500000000000000" pitchFamily="2" charset="0"/>
              </a:rPr>
              <a:t> of the three groups.</a:t>
            </a:r>
          </a:p>
          <a:p>
            <a:endParaRPr lang="en-US" dirty="0">
              <a:latin typeface="Titillium Web" panose="00000500000000000000" pitchFamily="2" charset="0"/>
            </a:endParaRPr>
          </a:p>
          <a:p>
            <a:endParaRPr lang="en-US" sz="500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The number of applicants in the low-skill group is very low </a:t>
            </a:r>
            <a:r>
              <a:rPr lang="en-US" b="1" dirty="0">
                <a:latin typeface="Titillium Web" panose="00000500000000000000" pitchFamily="2" charset="0"/>
              </a:rPr>
              <a:t>(only 8.9% of the total number of customers) </a:t>
            </a:r>
            <a:r>
              <a:rPr lang="en-US" dirty="0">
                <a:latin typeface="Titillium Web" panose="00000500000000000000" pitchFamily="2" charset="0"/>
              </a:rPr>
              <a:t>but </a:t>
            </a:r>
            <a:r>
              <a:rPr lang="en-US" b="1" dirty="0">
                <a:latin typeface="Titillium Web" panose="00000500000000000000" pitchFamily="2" charset="0"/>
              </a:rPr>
              <a:t>the default rate is the highest</a:t>
            </a:r>
            <a:r>
              <a:rPr lang="en-US" dirty="0">
                <a:latin typeface="Titillium Web" panose="00000500000000000000" pitchFamily="2" charset="0"/>
              </a:rPr>
              <a:t> among customers</a:t>
            </a:r>
            <a:r>
              <a:rPr lang="en-US" sz="500" dirty="0" smtClean="0">
                <a:latin typeface="Titillium Web" panose="00000500000000000000" pitchFamily="2" charset="0"/>
              </a:rPr>
              <a:t>..</a:t>
            </a:r>
            <a:endParaRPr lang="en-US" dirty="0">
              <a:latin typeface="Titillium Web" panose="00000500000000000000" pitchFamily="2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9212EA-2E25-0322-83A5-12E70CD980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97477"/>
              </p:ext>
            </p:extLst>
          </p:nvPr>
        </p:nvGraphicFramePr>
        <p:xfrm>
          <a:off x="4211276" y="436233"/>
          <a:ext cx="4583502" cy="3604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C0E486-C4C3-9184-1929-5E977422EF79}"/>
              </a:ext>
            </a:extLst>
          </p:cNvPr>
          <p:cNvSpPr txBox="1"/>
          <p:nvPr/>
        </p:nvSpPr>
        <p:spPr>
          <a:xfrm>
            <a:off x="4572000" y="4069923"/>
            <a:ext cx="411609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of the applicant’s occupation</a:t>
            </a:r>
          </a:p>
        </p:txBody>
      </p:sp>
      <p:sp>
        <p:nvSpPr>
          <p:cNvPr id="6" name="Oval 5"/>
          <p:cNvSpPr/>
          <p:nvPr/>
        </p:nvSpPr>
        <p:spPr>
          <a:xfrm>
            <a:off x="6630045" y="1388784"/>
            <a:ext cx="63944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19950" y="1010856"/>
            <a:ext cx="63944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5147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70"/>
          <p:cNvSpPr txBox="1">
            <a:spLocks noGrp="1"/>
          </p:cNvSpPr>
          <p:nvPr>
            <p:ph type="title"/>
          </p:nvPr>
        </p:nvSpPr>
        <p:spPr>
          <a:xfrm>
            <a:off x="720000" y="2703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children do the applicants have 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1229A-ECF0-D1FD-FE78-3F7BEAD5AC39}"/>
              </a:ext>
            </a:extLst>
          </p:cNvPr>
          <p:cNvSpPr txBox="1"/>
          <p:nvPr/>
        </p:nvSpPr>
        <p:spPr>
          <a:xfrm>
            <a:off x="521419" y="928398"/>
            <a:ext cx="3280566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Due to the relatively rare number of customers with 3 or more children, we grouped them into a group called </a:t>
            </a:r>
            <a:r>
              <a:rPr lang="en-US" sz="1600" b="1" dirty="0">
                <a:latin typeface="Titillium Web" panose="00000500000000000000" pitchFamily="2" charset="0"/>
              </a:rPr>
              <a:t>"Above 3".</a:t>
            </a:r>
          </a:p>
          <a:p>
            <a:endParaRPr lang="en-US" sz="1000" b="1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tillium Web" panose="00000500000000000000" pitchFamily="2" charset="0"/>
              </a:rPr>
              <a:t>Most of applicants </a:t>
            </a:r>
            <a:r>
              <a:rPr lang="en-US" sz="1600" dirty="0">
                <a:latin typeface="Titillium Web" panose="00000500000000000000" pitchFamily="2" charset="0"/>
              </a:rPr>
              <a:t>applying for loans are </a:t>
            </a:r>
            <a:r>
              <a:rPr lang="en-US" sz="1600" b="1" dirty="0">
                <a:latin typeface="Titillium Web" panose="00000500000000000000" pitchFamily="2" charset="0"/>
              </a:rPr>
              <a:t>childless</a:t>
            </a:r>
          </a:p>
          <a:p>
            <a:endParaRPr lang="en-US" sz="1000" b="1" dirty="0">
              <a:latin typeface="Titillium Web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tillium Web" panose="00000500000000000000" pitchFamily="2" charset="0"/>
              </a:rPr>
              <a:t>The reason is that these are newlyweds, young or have many plans but the financial condition is not stable, so the need for loans is high.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CE7BD-EAB9-4C0F-D669-FDCB8D0ED150}"/>
              </a:ext>
            </a:extLst>
          </p:cNvPr>
          <p:cNvSpPr txBox="1"/>
          <p:nvPr/>
        </p:nvSpPr>
        <p:spPr>
          <a:xfrm>
            <a:off x="4572000" y="4215102"/>
            <a:ext cx="36909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The chart shows the number and probability of default of the applicant’s number of children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312CB2-F014-308B-1C9D-87219DDA5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48886"/>
              </p:ext>
            </p:extLst>
          </p:nvPr>
        </p:nvGraphicFramePr>
        <p:xfrm>
          <a:off x="3801985" y="860337"/>
          <a:ext cx="5066581" cy="335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5978770" y="1618984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56047" y="1618984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55706" y="1389850"/>
            <a:ext cx="63944" cy="63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07A1AB4-DE68-B7DD-3C78-385E6D13223A}"/>
              </a:ext>
            </a:extLst>
          </p:cNvPr>
          <p:cNvGrpSpPr/>
          <p:nvPr/>
        </p:nvGrpSpPr>
        <p:grpSpPr>
          <a:xfrm>
            <a:off x="2431748" y="1416578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56" name="Rounded Rectangle 21">
              <a:extLst>
                <a:ext uri="{FF2B5EF4-FFF2-40B4-BE49-F238E27FC236}">
                  <a16:creationId xmlns:a16="http://schemas.microsoft.com/office/drawing/2014/main" id="{BD6B546B-87B9-CDF0-E5D0-7A98AAD20BE8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57" name="Rounded Rectangle 16">
              <a:extLst>
                <a:ext uri="{FF2B5EF4-FFF2-40B4-BE49-F238E27FC236}">
                  <a16:creationId xmlns:a16="http://schemas.microsoft.com/office/drawing/2014/main" id="{5B046386-D9EC-6F4B-E8D2-887FABC423C3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4764F9C-4F01-9CB5-564F-3DEC39FFE8B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26288" y="436971"/>
            <a:ext cx="4081932" cy="572700"/>
          </a:xfrm>
        </p:spPr>
        <p:txBody>
          <a:bodyPr/>
          <a:lstStyle/>
          <a:p>
            <a:r>
              <a:rPr lang="en-US" sz="25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37D66-4A70-40D8-7249-BEC4B6E64AA4}"/>
              </a:ext>
            </a:extLst>
          </p:cNvPr>
          <p:cNvSpPr/>
          <p:nvPr/>
        </p:nvSpPr>
        <p:spPr>
          <a:xfrm>
            <a:off x="1660322" y="1424569"/>
            <a:ext cx="581569" cy="57266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173E7-30EE-FA16-5A7A-6801615E1564}"/>
              </a:ext>
            </a:extLst>
          </p:cNvPr>
          <p:cNvSpPr txBox="1"/>
          <p:nvPr/>
        </p:nvSpPr>
        <p:spPr>
          <a:xfrm>
            <a:off x="1666578" y="1483186"/>
            <a:ext cx="56902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EB7851E-E652-9A2D-9561-7C5EF9B390F2}"/>
              </a:ext>
            </a:extLst>
          </p:cNvPr>
          <p:cNvSpPr txBox="1"/>
          <p:nvPr/>
        </p:nvSpPr>
        <p:spPr bwMode="auto">
          <a:xfrm>
            <a:off x="2535249" y="1557014"/>
            <a:ext cx="475252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BUI THI MAI </a:t>
            </a:r>
            <a:r>
              <a:rPr lang="en-US" altLang="ko-KR" sz="1400" b="1" dirty="0">
                <a:solidFill>
                  <a:schemeClr val="accent1"/>
                </a:solidFill>
                <a:latin typeface="Arial"/>
                <a:ea typeface="Arial Unicode MS"/>
                <a:cs typeface="Arial" pitchFamily="34" charset="0"/>
              </a:rPr>
              <a:t>LUONG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(LEADER)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0B1A94-A01F-9130-2103-CF18A9365A9D}"/>
              </a:ext>
            </a:extLst>
          </p:cNvPr>
          <p:cNvSpPr/>
          <p:nvPr/>
        </p:nvSpPr>
        <p:spPr>
          <a:xfrm>
            <a:off x="1654032" y="2444575"/>
            <a:ext cx="581569" cy="5726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4B13E-D64F-C540-2416-6E503C38CE75}"/>
              </a:ext>
            </a:extLst>
          </p:cNvPr>
          <p:cNvGrpSpPr/>
          <p:nvPr/>
        </p:nvGrpSpPr>
        <p:grpSpPr>
          <a:xfrm>
            <a:off x="2438036" y="2429925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556149B9-6CD0-1BAC-B7FC-82CD9FD070F4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B94B1133-4EC2-1D0D-37F2-C81390012E2B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29A5D5-CAD3-E8AF-C3CD-A816202706F6}"/>
              </a:ext>
            </a:extLst>
          </p:cNvPr>
          <p:cNvSpPr txBox="1"/>
          <p:nvPr/>
        </p:nvSpPr>
        <p:spPr>
          <a:xfrm>
            <a:off x="1666578" y="2496962"/>
            <a:ext cx="569023" cy="46478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A76164B5-C88B-6A4A-C0E0-DE10999C3561}"/>
              </a:ext>
            </a:extLst>
          </p:cNvPr>
          <p:cNvSpPr txBox="1"/>
          <p:nvPr/>
        </p:nvSpPr>
        <p:spPr bwMode="auto">
          <a:xfrm>
            <a:off x="2535249" y="2577020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altLang="ko-KR" sz="1400" b="1" dirty="0">
                <a:solidFill>
                  <a:schemeClr val="accent3"/>
                </a:solidFill>
                <a:latin typeface="Arial"/>
                <a:ea typeface="Arial Unicode MS"/>
                <a:cs typeface="Arial" pitchFamily="34" charset="0"/>
              </a:rPr>
              <a:t>NGUYEN THI THUY DUONG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FF5CC3-D1BE-87BD-20B4-5ABA90867897}"/>
              </a:ext>
            </a:extLst>
          </p:cNvPr>
          <p:cNvSpPr/>
          <p:nvPr/>
        </p:nvSpPr>
        <p:spPr>
          <a:xfrm>
            <a:off x="726288" y="3821091"/>
            <a:ext cx="581569" cy="572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EF826B-8EA1-5843-AC38-D327476422E2}"/>
              </a:ext>
            </a:extLst>
          </p:cNvPr>
          <p:cNvSpPr/>
          <p:nvPr/>
        </p:nvSpPr>
        <p:spPr>
          <a:xfrm>
            <a:off x="1641489" y="3464581"/>
            <a:ext cx="606657" cy="59522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9490B1-5DAC-53AE-8A22-1284568D7710}"/>
              </a:ext>
            </a:extLst>
          </p:cNvPr>
          <p:cNvGrpSpPr/>
          <p:nvPr/>
        </p:nvGrpSpPr>
        <p:grpSpPr>
          <a:xfrm>
            <a:off x="2431748" y="3487126"/>
            <a:ext cx="5138704" cy="601968"/>
            <a:chOff x="1795588" y="1688594"/>
            <a:chExt cx="6408712" cy="707911"/>
          </a:xfrm>
          <a:solidFill>
            <a:schemeClr val="bg1"/>
          </a:solidFill>
        </p:grpSpPr>
        <p:sp>
          <p:nvSpPr>
            <p:cNvPr id="45" name="Rounded Rectangle 21">
              <a:extLst>
                <a:ext uri="{FF2B5EF4-FFF2-40B4-BE49-F238E27FC236}">
                  <a16:creationId xmlns:a16="http://schemas.microsoft.com/office/drawing/2014/main" id="{3B891F32-D18A-4F25-573D-E3546E3566C3}"/>
                </a:ext>
              </a:extLst>
            </p:cNvPr>
            <p:cNvSpPr/>
            <p:nvPr/>
          </p:nvSpPr>
          <p:spPr>
            <a:xfrm>
              <a:off x="1795588" y="1688594"/>
              <a:ext cx="6408712" cy="707911"/>
            </a:xfrm>
            <a:prstGeom prst="roundRect">
              <a:avLst>
                <a:gd name="adj" fmla="val 10715"/>
              </a:avLst>
            </a:prstGeom>
            <a:grpFill/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6" name="Rounded Rectangle 16">
              <a:extLst>
                <a:ext uri="{FF2B5EF4-FFF2-40B4-BE49-F238E27FC236}">
                  <a16:creationId xmlns:a16="http://schemas.microsoft.com/office/drawing/2014/main" id="{6F85AA6C-9A14-6266-3893-CAEB96CE1ECA}"/>
                </a:ext>
              </a:extLst>
            </p:cNvPr>
            <p:cNvSpPr/>
            <p:nvPr/>
          </p:nvSpPr>
          <p:spPr>
            <a:xfrm>
              <a:off x="7719981" y="1688594"/>
              <a:ext cx="484317" cy="600916"/>
            </a:xfrm>
            <a:custGeom>
              <a:avLst/>
              <a:gdLst/>
              <a:ahLst/>
              <a:cxnLst/>
              <a:rect l="l" t="t" r="r" b="b"/>
              <a:pathLst>
                <a:path w="484317" h="697391">
                  <a:moveTo>
                    <a:pt x="0" y="0"/>
                  </a:moveTo>
                  <a:lnTo>
                    <a:pt x="396286" y="0"/>
                  </a:lnTo>
                  <a:cubicBezTo>
                    <a:pt x="444904" y="0"/>
                    <a:pt x="484317" y="39413"/>
                    <a:pt x="484317" y="88031"/>
                  </a:cubicBezTo>
                  <a:lnTo>
                    <a:pt x="484317" y="697391"/>
                  </a:lnTo>
                  <a:close/>
                </a:path>
              </a:pathLst>
            </a:custGeom>
            <a:solidFill>
              <a:schemeClr val="accent5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63B840-67AF-6A2E-DDEA-18B7F8900447}"/>
              </a:ext>
            </a:extLst>
          </p:cNvPr>
          <p:cNvSpPr txBox="1"/>
          <p:nvPr/>
        </p:nvSpPr>
        <p:spPr>
          <a:xfrm>
            <a:off x="1666577" y="3516968"/>
            <a:ext cx="569024" cy="47334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03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561E7F13-B526-E43D-2C7A-51A60395D6F6}"/>
              </a:ext>
            </a:extLst>
          </p:cNvPr>
          <p:cNvSpPr txBox="1"/>
          <p:nvPr/>
        </p:nvSpPr>
        <p:spPr bwMode="auto">
          <a:xfrm>
            <a:off x="2535249" y="3634221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Tx/>
              <a:defRPr/>
            </a:pPr>
            <a:r>
              <a:rPr lang="en-US" altLang="ko-KR" sz="1400" b="1" dirty="0">
                <a:solidFill>
                  <a:schemeClr val="accent5"/>
                </a:solidFill>
                <a:ea typeface="Arial Unicode MS"/>
                <a:cs typeface="Arial" pitchFamily="34" charset="0"/>
              </a:rPr>
              <a:t>HO DUC DUY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2" name="Google Shape;1033;p53">
            <a:extLst>
              <a:ext uri="{FF2B5EF4-FFF2-40B4-BE49-F238E27FC236}">
                <a16:creationId xmlns:a16="http://schemas.microsoft.com/office/drawing/2014/main" id="{6B6E91B6-9E3E-41EF-ACAD-59219FC36125}"/>
              </a:ext>
            </a:extLst>
          </p:cNvPr>
          <p:cNvSpPr/>
          <p:nvPr/>
        </p:nvSpPr>
        <p:spPr>
          <a:xfrm>
            <a:off x="928544" y="1249125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1255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70102" y="2880568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53354D-B2BE-44FB-5684-491710D85AB3}"/>
              </a:ext>
            </a:extLst>
          </p:cNvPr>
          <p:cNvGrpSpPr/>
          <p:nvPr/>
        </p:nvGrpSpPr>
        <p:grpSpPr>
          <a:xfrm>
            <a:off x="1736733" y="2661331"/>
            <a:ext cx="3101162" cy="2343774"/>
            <a:chOff x="-291333" y="2646009"/>
            <a:chExt cx="3101162" cy="2343774"/>
          </a:xfrm>
        </p:grpSpPr>
        <p:pic>
          <p:nvPicPr>
            <p:cNvPr id="5" name="Picture 6" descr="Phân Tích Dữ Liệu Máy Tính Hình ảnh | Định dạng hình ảnh PNG 400345923|  vn.lovepik.com">
              <a:extLst>
                <a:ext uri="{FF2B5EF4-FFF2-40B4-BE49-F238E27FC236}">
                  <a16:creationId xmlns:a16="http://schemas.microsoft.com/office/drawing/2014/main" id="{F692432C-B920-8289-B674-1AC3DEBD6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5D739A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77" b="90000" l="10000" r="93605">
                          <a14:foregroundMark x1="28605" y1="66769" x2="29767" y2="81231"/>
                          <a14:foregroundMark x1="29767" y1="81231" x2="54535" y2="82462"/>
                          <a14:foregroundMark x1="54535" y1="82462" x2="58605" y2="72308"/>
                          <a14:foregroundMark x1="58605" y1="72308" x2="54535" y2="61692"/>
                          <a14:foregroundMark x1="54535" y1="61692" x2="54535" y2="61692"/>
                          <a14:foregroundMark x1="41395" y1="72462" x2="64535" y2="75077"/>
                          <a14:foregroundMark x1="64535" y1="75077" x2="65465" y2="74769"/>
                          <a14:foregroundMark x1="60465" y1="32154" x2="72209" y2="31846"/>
                          <a14:foregroundMark x1="72209" y1="31846" x2="78256" y2="36923"/>
                          <a14:foregroundMark x1="78256" y1="36923" x2="78953" y2="40154"/>
                          <a14:foregroundMark x1="79302" y1="38000" x2="79302" y2="53846"/>
                          <a14:foregroundMark x1="75233" y1="81077" x2="80814" y2="86923"/>
                          <a14:foregroundMark x1="84884" y1="87385" x2="68721" y2="85846"/>
                          <a14:foregroundMark x1="67674" y1="58769" x2="78605" y2="82769"/>
                          <a14:foregroundMark x1="62209" y1="30923" x2="41395" y2="35692"/>
                          <a14:foregroundMark x1="41395" y1="35692" x2="42209" y2="48923"/>
                          <a14:foregroundMark x1="42209" y1="48923" x2="46628" y2="50308"/>
                          <a14:foregroundMark x1="40930" y1="37846" x2="55814" y2="41846"/>
                          <a14:foregroundMark x1="45814" y1="31692" x2="26977" y2="37692"/>
                          <a14:foregroundMark x1="26977" y1="37692" x2="21628" y2="47077"/>
                          <a14:foregroundMark x1="21628" y1="47077" x2="25581" y2="76154"/>
                          <a14:foregroundMark x1="25581" y1="76154" x2="25698" y2="76923"/>
                          <a14:foregroundMark x1="24651" y1="32462" x2="21744" y2="38769"/>
                          <a14:foregroundMark x1="33256" y1="82000" x2="20698" y2="86769"/>
                          <a14:foregroundMark x1="20698" y1="86769" x2="18721" y2="80615"/>
                          <a14:foregroundMark x1="13837" y1="86769" x2="23372" y2="87231"/>
                          <a14:foregroundMark x1="23372" y1="87231" x2="61977" y2="85692"/>
                          <a14:foregroundMark x1="61977" y1="85692" x2="66512" y2="85692"/>
                          <a14:foregroundMark x1="60116" y1="62769" x2="61977" y2="64308"/>
                          <a14:foregroundMark x1="41279" y1="86308" x2="57674" y2="89846"/>
                          <a14:foregroundMark x1="57674" y1="89846" x2="58605" y2="89538"/>
                          <a14:backgroundMark x1="64651" y1="19231" x2="74302" y2="27846"/>
                          <a14:backgroundMark x1="74302" y1="27846" x2="82558" y2="25692"/>
                          <a14:backgroundMark x1="82558" y1="25692" x2="85349" y2="26000"/>
                          <a14:backgroundMark x1="68372" y1="7077" x2="86977" y2="16769"/>
                          <a14:backgroundMark x1="67791" y1="11385" x2="92442" y2="21077"/>
                          <a14:backgroundMark x1="90233" y1="10154" x2="66977" y2="24154"/>
                          <a14:backgroundMark x1="66977" y1="24154" x2="68953" y2="21846"/>
                          <a14:backgroundMark x1="65698" y1="19077" x2="83605" y2="21846"/>
                          <a14:backgroundMark x1="83605" y1="21846" x2="84419" y2="21077"/>
                          <a14:backgroundMark x1="83140" y1="10154" x2="81744" y2="15385"/>
                          <a14:backgroundMark x1="70581" y1="17077" x2="64302" y2="20615"/>
                          <a14:backgroundMark x1="64419" y1="20615" x2="84302" y2="16923"/>
                          <a14:backgroundMark x1="84302" y1="16923" x2="70581" y2="17846"/>
                          <a14:backgroundMark x1="70581" y1="17846" x2="71977" y2="17231"/>
                          <a14:backgroundMark x1="87558" y1="14000" x2="88023" y2="18154"/>
                          <a14:backgroundMark x1="94419" y1="89538" x2="94070" y2="9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1333" y="2646009"/>
              <a:ext cx="3101162" cy="2343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04787E-6EC4-2B3E-D7E4-ED2D7C644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910" y="3436882"/>
              <a:ext cx="1734207" cy="885744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3172E9-E384-7928-C204-07915DEB4F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37162" y="1691296"/>
            <a:ext cx="932940" cy="522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1005333" y="581709"/>
            <a:ext cx="7133333" cy="2219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5D739A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en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 PREPROCESSSING</a:t>
            </a:r>
            <a:endParaRPr sz="6600"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86"/>
          <p:cNvSpPr txBox="1">
            <a:spLocks noGrp="1"/>
          </p:cNvSpPr>
          <p:nvPr>
            <p:ph type="title"/>
          </p:nvPr>
        </p:nvSpPr>
        <p:spPr>
          <a:xfrm>
            <a:off x="685960" y="532010"/>
            <a:ext cx="7704000" cy="572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D739A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STEPS FOR DATA PROCESSING</a:t>
            </a:r>
            <a:endParaRPr lang="vi-VN" sz="3200" dirty="0">
              <a:solidFill>
                <a:srgbClr val="5D739A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48" name="Google Shape;3248;p86"/>
          <p:cNvSpPr txBox="1"/>
          <p:nvPr/>
        </p:nvSpPr>
        <p:spPr>
          <a:xfrm>
            <a:off x="773426" y="2627576"/>
            <a:ext cx="1817317" cy="3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Editing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 </a:t>
            </a:r>
            <a:endParaRPr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49" name="Google Shape;3249;p86"/>
          <p:cNvSpPr txBox="1"/>
          <p:nvPr/>
        </p:nvSpPr>
        <p:spPr>
          <a:xfrm>
            <a:off x="685960" y="2930326"/>
            <a:ext cx="1992247" cy="106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Editing each table and combine into a complete dataset.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0" name="Google Shape;3250;p86"/>
          <p:cNvSpPr txBox="1"/>
          <p:nvPr/>
        </p:nvSpPr>
        <p:spPr>
          <a:xfrm>
            <a:off x="2926243" y="2627576"/>
            <a:ext cx="165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Eliminating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1" name="Google Shape;3251;p86"/>
          <p:cNvSpPr txBox="1"/>
          <p:nvPr/>
        </p:nvSpPr>
        <p:spPr>
          <a:xfrm>
            <a:off x="2736684" y="2930326"/>
            <a:ext cx="2133987" cy="79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Eliminating the features with missing values above 75%.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2" name="Google Shape;3252;p86"/>
          <p:cNvSpPr txBox="1"/>
          <p:nvPr/>
        </p:nvSpPr>
        <p:spPr>
          <a:xfrm>
            <a:off x="4912043" y="2627576"/>
            <a:ext cx="1650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Handling 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3" name="Google Shape;3253;p86"/>
          <p:cNvSpPr txBox="1"/>
          <p:nvPr/>
        </p:nvSpPr>
        <p:spPr>
          <a:xfrm>
            <a:off x="4912043" y="2890526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Handling remaining the missing values.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4" name="Google Shape;3254;p86"/>
          <p:cNvSpPr txBox="1"/>
          <p:nvPr/>
        </p:nvSpPr>
        <p:spPr>
          <a:xfrm>
            <a:off x="6814309" y="2614826"/>
            <a:ext cx="1817317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Titillium Web"/>
              </a:rPr>
              <a:t>Correlation</a:t>
            </a:r>
            <a:endParaRPr sz="2000" b="1" dirty="0">
              <a:solidFill>
                <a:srgbClr val="000000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  <a:sym typeface="Titillium Web"/>
            </a:endParaRPr>
          </a:p>
        </p:txBody>
      </p:sp>
      <p:sp>
        <p:nvSpPr>
          <p:cNvPr id="3255" name="Google Shape;3255;p86"/>
          <p:cNvSpPr txBox="1"/>
          <p:nvPr/>
        </p:nvSpPr>
        <p:spPr>
          <a:xfrm>
            <a:off x="6897053" y="2910326"/>
            <a:ext cx="1650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Eliminating</a:t>
            </a: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features based on correlation.</a:t>
            </a:r>
            <a:endParaRPr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6" name="Google Shape;3256;p86"/>
          <p:cNvCxnSpPr/>
          <p:nvPr/>
        </p:nvCxnSpPr>
        <p:spPr>
          <a:xfrm>
            <a:off x="870793" y="2211476"/>
            <a:ext cx="7717200" cy="7200"/>
          </a:xfrm>
          <a:prstGeom prst="straightConnector1">
            <a:avLst/>
          </a:prstGeom>
          <a:noFill/>
          <a:ln w="28575" cap="flat" cmpd="sng">
            <a:solidFill>
              <a:srgbClr val="5D739A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257" name="Google Shape;3257;p86"/>
          <p:cNvSpPr txBox="1"/>
          <p:nvPr/>
        </p:nvSpPr>
        <p:spPr>
          <a:xfrm>
            <a:off x="1334118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8" name="Google Shape;3258;p86"/>
          <p:cNvSpPr txBox="1"/>
          <p:nvPr/>
        </p:nvSpPr>
        <p:spPr>
          <a:xfrm>
            <a:off x="33198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59" name="Google Shape;3259;p86"/>
          <p:cNvSpPr txBox="1"/>
          <p:nvPr/>
        </p:nvSpPr>
        <p:spPr>
          <a:xfrm>
            <a:off x="53056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0" name="Google Shape;3260;p86"/>
          <p:cNvSpPr txBox="1"/>
          <p:nvPr/>
        </p:nvSpPr>
        <p:spPr>
          <a:xfrm>
            <a:off x="7291443" y="1928726"/>
            <a:ext cx="863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5D739A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3000" b="1" dirty="0">
              <a:solidFill>
                <a:srgbClr val="5D739A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85"/>
          <p:cNvSpPr txBox="1">
            <a:spLocks noGrp="1"/>
          </p:cNvSpPr>
          <p:nvPr>
            <p:ph type="title"/>
          </p:nvPr>
        </p:nvSpPr>
        <p:spPr>
          <a:xfrm>
            <a:off x="1233324" y="772885"/>
            <a:ext cx="4659884" cy="178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SCORING MODELS </a:t>
            </a:r>
          </a:p>
        </p:txBody>
      </p:sp>
      <p:sp>
        <p:nvSpPr>
          <p:cNvPr id="3206" name="Google Shape;3206;p85"/>
          <p:cNvSpPr txBox="1">
            <a:spLocks noGrp="1"/>
          </p:cNvSpPr>
          <p:nvPr>
            <p:ph type="title" idx="2"/>
          </p:nvPr>
        </p:nvSpPr>
        <p:spPr>
          <a:xfrm>
            <a:off x="4700714" y="2641839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208" name="Google Shape;3208;p85"/>
          <p:cNvGrpSpPr/>
          <p:nvPr/>
        </p:nvGrpSpPr>
        <p:grpSpPr>
          <a:xfrm>
            <a:off x="719697" y="2879857"/>
            <a:ext cx="3725019" cy="1471174"/>
            <a:chOff x="719996" y="3120644"/>
            <a:chExt cx="3824455" cy="1510446"/>
          </a:xfrm>
        </p:grpSpPr>
        <p:grpSp>
          <p:nvGrpSpPr>
            <p:cNvPr id="3209" name="Google Shape;3209;p85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3210" name="Google Shape;3210;p85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18" h="30754" extrusionOk="0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5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0" h="31227" extrusionOk="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5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08" h="30754" extrusionOk="0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5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1" h="31227" extrusionOk="0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5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23631" extrusionOk="0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rgbClr val="84AC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5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0455" extrusionOk="0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5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6536" extrusionOk="0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5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30754" extrusionOk="0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5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1227" extrusionOk="0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85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3220" name="Google Shape;3220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rgbClr val="84AC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5" name="Google Shape;3225;p85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3226" name="Google Shape;3226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1" name="Google Shape;3231;p85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3232" name="Google Shape;3232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7" name="Google Shape;3237;p85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3238" name="Google Shape;3238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23;p82">
            <a:extLst>
              <a:ext uri="{FF2B5EF4-FFF2-40B4-BE49-F238E27FC236}">
                <a16:creationId xmlns:a16="http://schemas.microsoft.com/office/drawing/2014/main" id="{85983339-EB6D-D6F6-C1A3-8891A470624C}"/>
              </a:ext>
            </a:extLst>
          </p:cNvPr>
          <p:cNvSpPr txBox="1">
            <a:spLocks/>
          </p:cNvSpPr>
          <p:nvPr/>
        </p:nvSpPr>
        <p:spPr>
          <a:xfrm>
            <a:off x="2591533" y="245173"/>
            <a:ext cx="3376959" cy="57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itillium Web"/>
              <a:buNone/>
              <a:defRPr sz="96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3000" dirty="0">
                <a:solidFill>
                  <a:schemeClr val="accent5"/>
                </a:solidFill>
              </a:rPr>
              <a:t>SCORING MODELS</a:t>
            </a:r>
          </a:p>
        </p:txBody>
      </p:sp>
      <p:grpSp>
        <p:nvGrpSpPr>
          <p:cNvPr id="18" name="Google Shape;3037;p82">
            <a:extLst>
              <a:ext uri="{FF2B5EF4-FFF2-40B4-BE49-F238E27FC236}">
                <a16:creationId xmlns:a16="http://schemas.microsoft.com/office/drawing/2014/main" id="{B24C0417-D59C-3BA2-B7BF-982AECFBA9F8}"/>
              </a:ext>
            </a:extLst>
          </p:cNvPr>
          <p:cNvGrpSpPr/>
          <p:nvPr/>
        </p:nvGrpSpPr>
        <p:grpSpPr>
          <a:xfrm>
            <a:off x="7425573" y="134312"/>
            <a:ext cx="1309569" cy="1294146"/>
            <a:chOff x="2342231" y="2896027"/>
            <a:chExt cx="1114384" cy="1198247"/>
          </a:xfrm>
        </p:grpSpPr>
        <p:sp>
          <p:nvSpPr>
            <p:cNvPr id="19" name="Google Shape;3038;p82">
              <a:extLst>
                <a:ext uri="{FF2B5EF4-FFF2-40B4-BE49-F238E27FC236}">
                  <a16:creationId xmlns:a16="http://schemas.microsoft.com/office/drawing/2014/main" id="{3495F117-DA7D-182B-CCAC-EE7198C3A2EE}"/>
                </a:ext>
              </a:extLst>
            </p:cNvPr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39;p82">
              <a:extLst>
                <a:ext uri="{FF2B5EF4-FFF2-40B4-BE49-F238E27FC236}">
                  <a16:creationId xmlns:a16="http://schemas.microsoft.com/office/drawing/2014/main" id="{0A931FCF-E82B-21C6-8C4F-BC5E7EF60580}"/>
                </a:ext>
              </a:extLst>
            </p:cNvPr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40;p82">
              <a:extLst>
                <a:ext uri="{FF2B5EF4-FFF2-40B4-BE49-F238E27FC236}">
                  <a16:creationId xmlns:a16="http://schemas.microsoft.com/office/drawing/2014/main" id="{208CF0F7-D619-270C-9BD2-EE58D7A7EEC6}"/>
                </a:ext>
              </a:extLst>
            </p:cNvPr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41;p82">
              <a:extLst>
                <a:ext uri="{FF2B5EF4-FFF2-40B4-BE49-F238E27FC236}">
                  <a16:creationId xmlns:a16="http://schemas.microsoft.com/office/drawing/2014/main" id="{7B72F190-0CA9-D991-FD53-06BF6598C09C}"/>
                </a:ext>
              </a:extLst>
            </p:cNvPr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82">
              <a:extLst>
                <a:ext uri="{FF2B5EF4-FFF2-40B4-BE49-F238E27FC236}">
                  <a16:creationId xmlns:a16="http://schemas.microsoft.com/office/drawing/2014/main" id="{3D6DC5D8-6C4A-78BA-2C87-32CBE290F8CA}"/>
                </a:ext>
              </a:extLst>
            </p:cNvPr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82">
              <a:extLst>
                <a:ext uri="{FF2B5EF4-FFF2-40B4-BE49-F238E27FC236}">
                  <a16:creationId xmlns:a16="http://schemas.microsoft.com/office/drawing/2014/main" id="{7807085E-B553-29C9-FC85-C355DFF286EC}"/>
                </a:ext>
              </a:extLst>
            </p:cNvPr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82">
              <a:extLst>
                <a:ext uri="{FF2B5EF4-FFF2-40B4-BE49-F238E27FC236}">
                  <a16:creationId xmlns:a16="http://schemas.microsoft.com/office/drawing/2014/main" id="{624419F5-EECE-63DE-527A-7FA5CCBBBE21}"/>
                </a:ext>
              </a:extLst>
            </p:cNvPr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82">
              <a:extLst>
                <a:ext uri="{FF2B5EF4-FFF2-40B4-BE49-F238E27FC236}">
                  <a16:creationId xmlns:a16="http://schemas.microsoft.com/office/drawing/2014/main" id="{381205F5-E91F-7C39-7040-4652754E4AEF}"/>
                </a:ext>
              </a:extLst>
            </p:cNvPr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82">
              <a:extLst>
                <a:ext uri="{FF2B5EF4-FFF2-40B4-BE49-F238E27FC236}">
                  <a16:creationId xmlns:a16="http://schemas.microsoft.com/office/drawing/2014/main" id="{B78B47BF-E4E6-771D-1129-F77D307B8177}"/>
                </a:ext>
              </a:extLst>
            </p:cNvPr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47;p82">
              <a:extLst>
                <a:ext uri="{FF2B5EF4-FFF2-40B4-BE49-F238E27FC236}">
                  <a16:creationId xmlns:a16="http://schemas.microsoft.com/office/drawing/2014/main" id="{EC42AD8B-757D-1A34-F4B7-6A799940F331}"/>
                </a:ext>
              </a:extLst>
            </p:cNvPr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48;p82">
              <a:extLst>
                <a:ext uri="{FF2B5EF4-FFF2-40B4-BE49-F238E27FC236}">
                  <a16:creationId xmlns:a16="http://schemas.microsoft.com/office/drawing/2014/main" id="{58F33A25-AB4D-985C-99E1-638BA74F5A70}"/>
                </a:ext>
              </a:extLst>
            </p:cNvPr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82">
              <a:extLst>
                <a:ext uri="{FF2B5EF4-FFF2-40B4-BE49-F238E27FC236}">
                  <a16:creationId xmlns:a16="http://schemas.microsoft.com/office/drawing/2014/main" id="{3241A717-4E94-7A59-4CEB-FBA223155A64}"/>
                </a:ext>
              </a:extLst>
            </p:cNvPr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82">
              <a:extLst>
                <a:ext uri="{FF2B5EF4-FFF2-40B4-BE49-F238E27FC236}">
                  <a16:creationId xmlns:a16="http://schemas.microsoft.com/office/drawing/2014/main" id="{F13237FE-885C-485E-4617-6ABF7EAE1CBC}"/>
                </a:ext>
              </a:extLst>
            </p:cNvPr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82">
              <a:extLst>
                <a:ext uri="{FF2B5EF4-FFF2-40B4-BE49-F238E27FC236}">
                  <a16:creationId xmlns:a16="http://schemas.microsoft.com/office/drawing/2014/main" id="{AEDC40A3-BA73-CF11-FCAF-5CD3AA35410C}"/>
                </a:ext>
              </a:extLst>
            </p:cNvPr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52;p82">
              <a:extLst>
                <a:ext uri="{FF2B5EF4-FFF2-40B4-BE49-F238E27FC236}">
                  <a16:creationId xmlns:a16="http://schemas.microsoft.com/office/drawing/2014/main" id="{D8943062-926D-78BC-0EE9-843F30ECE7C2}"/>
                </a:ext>
              </a:extLst>
            </p:cNvPr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53;p82">
              <a:extLst>
                <a:ext uri="{FF2B5EF4-FFF2-40B4-BE49-F238E27FC236}">
                  <a16:creationId xmlns:a16="http://schemas.microsoft.com/office/drawing/2014/main" id="{2B5405DE-3645-8C26-3487-23F8FB2437CC}"/>
                </a:ext>
              </a:extLst>
            </p:cNvPr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54;p82">
              <a:extLst>
                <a:ext uri="{FF2B5EF4-FFF2-40B4-BE49-F238E27FC236}">
                  <a16:creationId xmlns:a16="http://schemas.microsoft.com/office/drawing/2014/main" id="{0B5AA4B3-7583-9C5A-BEFB-D403C920F079}"/>
                </a:ext>
              </a:extLst>
            </p:cNvPr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55;p82">
              <a:extLst>
                <a:ext uri="{FF2B5EF4-FFF2-40B4-BE49-F238E27FC236}">
                  <a16:creationId xmlns:a16="http://schemas.microsoft.com/office/drawing/2014/main" id="{DC7050DF-70B2-8C2C-1E18-AEA78B2193C0}"/>
                </a:ext>
              </a:extLst>
            </p:cNvPr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56;p82">
              <a:extLst>
                <a:ext uri="{FF2B5EF4-FFF2-40B4-BE49-F238E27FC236}">
                  <a16:creationId xmlns:a16="http://schemas.microsoft.com/office/drawing/2014/main" id="{B1F167C1-8D33-7234-50FF-43AA91FD228B}"/>
                </a:ext>
              </a:extLst>
            </p:cNvPr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57;p82">
              <a:extLst>
                <a:ext uri="{FF2B5EF4-FFF2-40B4-BE49-F238E27FC236}">
                  <a16:creationId xmlns:a16="http://schemas.microsoft.com/office/drawing/2014/main" id="{13DAE16E-93F7-E5BA-0C2E-4212A281D2EC}"/>
                </a:ext>
              </a:extLst>
            </p:cNvPr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58;p82">
              <a:extLst>
                <a:ext uri="{FF2B5EF4-FFF2-40B4-BE49-F238E27FC236}">
                  <a16:creationId xmlns:a16="http://schemas.microsoft.com/office/drawing/2014/main" id="{49A3F12A-6DBF-DFE6-2EBF-4ECFDC5D211E}"/>
                </a:ext>
              </a:extLst>
            </p:cNvPr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59;p82">
              <a:extLst>
                <a:ext uri="{FF2B5EF4-FFF2-40B4-BE49-F238E27FC236}">
                  <a16:creationId xmlns:a16="http://schemas.microsoft.com/office/drawing/2014/main" id="{020F1B89-5F19-B1E5-4B76-7421BE510A3E}"/>
                </a:ext>
              </a:extLst>
            </p:cNvPr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60;p82">
              <a:extLst>
                <a:ext uri="{FF2B5EF4-FFF2-40B4-BE49-F238E27FC236}">
                  <a16:creationId xmlns:a16="http://schemas.microsoft.com/office/drawing/2014/main" id="{47BBA64E-9BAD-88A5-CDCA-0CC0A72B35C6}"/>
                </a:ext>
              </a:extLst>
            </p:cNvPr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61;p82">
              <a:extLst>
                <a:ext uri="{FF2B5EF4-FFF2-40B4-BE49-F238E27FC236}">
                  <a16:creationId xmlns:a16="http://schemas.microsoft.com/office/drawing/2014/main" id="{C1A590BE-708D-D279-ED9F-C34C20A11D58}"/>
                </a:ext>
              </a:extLst>
            </p:cNvPr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62;p82">
              <a:extLst>
                <a:ext uri="{FF2B5EF4-FFF2-40B4-BE49-F238E27FC236}">
                  <a16:creationId xmlns:a16="http://schemas.microsoft.com/office/drawing/2014/main" id="{968A20F7-5E67-0FA6-6B62-3C0F18D5F210}"/>
                </a:ext>
              </a:extLst>
            </p:cNvPr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63;p82">
              <a:extLst>
                <a:ext uri="{FF2B5EF4-FFF2-40B4-BE49-F238E27FC236}">
                  <a16:creationId xmlns:a16="http://schemas.microsoft.com/office/drawing/2014/main" id="{A8A4BB00-9BB8-BDBE-64E2-1CF59AFE5B0B}"/>
                </a:ext>
              </a:extLst>
            </p:cNvPr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64;p82">
              <a:extLst>
                <a:ext uri="{FF2B5EF4-FFF2-40B4-BE49-F238E27FC236}">
                  <a16:creationId xmlns:a16="http://schemas.microsoft.com/office/drawing/2014/main" id="{9C0B35B3-F286-9068-A02B-3BD084C347CF}"/>
                </a:ext>
              </a:extLst>
            </p:cNvPr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65;p82">
              <a:extLst>
                <a:ext uri="{FF2B5EF4-FFF2-40B4-BE49-F238E27FC236}">
                  <a16:creationId xmlns:a16="http://schemas.microsoft.com/office/drawing/2014/main" id="{2BB9DCEB-8BC1-58C9-3167-67CDC77E8801}"/>
                </a:ext>
              </a:extLst>
            </p:cNvPr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66;p82">
              <a:extLst>
                <a:ext uri="{FF2B5EF4-FFF2-40B4-BE49-F238E27FC236}">
                  <a16:creationId xmlns:a16="http://schemas.microsoft.com/office/drawing/2014/main" id="{E882572F-7C70-78A1-E69A-70E7A35FDE16}"/>
                </a:ext>
              </a:extLst>
            </p:cNvPr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67;p82">
              <a:extLst>
                <a:ext uri="{FF2B5EF4-FFF2-40B4-BE49-F238E27FC236}">
                  <a16:creationId xmlns:a16="http://schemas.microsoft.com/office/drawing/2014/main" id="{E45CA27B-38AA-D0B7-10AF-F8249C0653CC}"/>
                </a:ext>
              </a:extLst>
            </p:cNvPr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68;p82">
              <a:extLst>
                <a:ext uri="{FF2B5EF4-FFF2-40B4-BE49-F238E27FC236}">
                  <a16:creationId xmlns:a16="http://schemas.microsoft.com/office/drawing/2014/main" id="{FE51D23F-212D-986B-163F-89EA7AC147E2}"/>
                </a:ext>
              </a:extLst>
            </p:cNvPr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69;p82">
              <a:extLst>
                <a:ext uri="{FF2B5EF4-FFF2-40B4-BE49-F238E27FC236}">
                  <a16:creationId xmlns:a16="http://schemas.microsoft.com/office/drawing/2014/main" id="{E5D9D322-E3F2-3A8E-81A6-ABD4404B1956}"/>
                </a:ext>
              </a:extLst>
            </p:cNvPr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70;p82">
              <a:extLst>
                <a:ext uri="{FF2B5EF4-FFF2-40B4-BE49-F238E27FC236}">
                  <a16:creationId xmlns:a16="http://schemas.microsoft.com/office/drawing/2014/main" id="{EEA58AF7-CA34-AAB7-8C46-4E15439D3E9B}"/>
                </a:ext>
              </a:extLst>
            </p:cNvPr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71;p82">
              <a:extLst>
                <a:ext uri="{FF2B5EF4-FFF2-40B4-BE49-F238E27FC236}">
                  <a16:creationId xmlns:a16="http://schemas.microsoft.com/office/drawing/2014/main" id="{9079E0E9-B099-E9A7-A92E-2355A45EA1DC}"/>
                </a:ext>
              </a:extLst>
            </p:cNvPr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72;p82">
              <a:extLst>
                <a:ext uri="{FF2B5EF4-FFF2-40B4-BE49-F238E27FC236}">
                  <a16:creationId xmlns:a16="http://schemas.microsoft.com/office/drawing/2014/main" id="{0ECBDC23-93DA-4987-FD59-4930AC0FE40B}"/>
                </a:ext>
              </a:extLst>
            </p:cNvPr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73;p82">
              <a:extLst>
                <a:ext uri="{FF2B5EF4-FFF2-40B4-BE49-F238E27FC236}">
                  <a16:creationId xmlns:a16="http://schemas.microsoft.com/office/drawing/2014/main" id="{53AB8EF7-841B-F947-CEB2-3F643827B7A9}"/>
                </a:ext>
              </a:extLst>
            </p:cNvPr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74;p82">
              <a:extLst>
                <a:ext uri="{FF2B5EF4-FFF2-40B4-BE49-F238E27FC236}">
                  <a16:creationId xmlns:a16="http://schemas.microsoft.com/office/drawing/2014/main" id="{1ADC8EFD-124C-E720-2B92-90E5A8837D47}"/>
                </a:ext>
              </a:extLst>
            </p:cNvPr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75;p82">
              <a:extLst>
                <a:ext uri="{FF2B5EF4-FFF2-40B4-BE49-F238E27FC236}">
                  <a16:creationId xmlns:a16="http://schemas.microsoft.com/office/drawing/2014/main" id="{57408AC2-3CB5-DC52-DF12-E9C1D8322FDE}"/>
                </a:ext>
              </a:extLst>
            </p:cNvPr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76;p82">
              <a:extLst>
                <a:ext uri="{FF2B5EF4-FFF2-40B4-BE49-F238E27FC236}">
                  <a16:creationId xmlns:a16="http://schemas.microsoft.com/office/drawing/2014/main" id="{E1FB279A-E056-E4FC-0CD2-43913F33A1B1}"/>
                </a:ext>
              </a:extLst>
            </p:cNvPr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77;p82">
              <a:extLst>
                <a:ext uri="{FF2B5EF4-FFF2-40B4-BE49-F238E27FC236}">
                  <a16:creationId xmlns:a16="http://schemas.microsoft.com/office/drawing/2014/main" id="{A78CC46C-36C5-9CEE-CB7B-00988209F0E9}"/>
                </a:ext>
              </a:extLst>
            </p:cNvPr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78;p82">
              <a:extLst>
                <a:ext uri="{FF2B5EF4-FFF2-40B4-BE49-F238E27FC236}">
                  <a16:creationId xmlns:a16="http://schemas.microsoft.com/office/drawing/2014/main" id="{2C9CD631-0765-8CB7-8D19-35AB2067EA8C}"/>
                </a:ext>
              </a:extLst>
            </p:cNvPr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79;p82">
              <a:extLst>
                <a:ext uri="{FF2B5EF4-FFF2-40B4-BE49-F238E27FC236}">
                  <a16:creationId xmlns:a16="http://schemas.microsoft.com/office/drawing/2014/main" id="{65A05209-3DA5-054F-E699-3FF1E8CB85D9}"/>
                </a:ext>
              </a:extLst>
            </p:cNvPr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80;p82">
              <a:extLst>
                <a:ext uri="{FF2B5EF4-FFF2-40B4-BE49-F238E27FC236}">
                  <a16:creationId xmlns:a16="http://schemas.microsoft.com/office/drawing/2014/main" id="{1C7F5023-4B4C-184C-60F3-9CEFD8599AEE}"/>
                </a:ext>
              </a:extLst>
            </p:cNvPr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81;p82">
              <a:extLst>
                <a:ext uri="{FF2B5EF4-FFF2-40B4-BE49-F238E27FC236}">
                  <a16:creationId xmlns:a16="http://schemas.microsoft.com/office/drawing/2014/main" id="{0CE57645-8FE5-5BAF-2193-6F79CF4B729A}"/>
                </a:ext>
              </a:extLst>
            </p:cNvPr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82;p82">
              <a:extLst>
                <a:ext uri="{FF2B5EF4-FFF2-40B4-BE49-F238E27FC236}">
                  <a16:creationId xmlns:a16="http://schemas.microsoft.com/office/drawing/2014/main" id="{6623E8A2-6507-689E-27F1-37FCD0252185}"/>
                </a:ext>
              </a:extLst>
            </p:cNvPr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83;p82">
              <a:extLst>
                <a:ext uri="{FF2B5EF4-FFF2-40B4-BE49-F238E27FC236}">
                  <a16:creationId xmlns:a16="http://schemas.microsoft.com/office/drawing/2014/main" id="{540B3689-50B9-3C55-E3AF-00B4BF454A33}"/>
                </a:ext>
              </a:extLst>
            </p:cNvPr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84;p82">
              <a:extLst>
                <a:ext uri="{FF2B5EF4-FFF2-40B4-BE49-F238E27FC236}">
                  <a16:creationId xmlns:a16="http://schemas.microsoft.com/office/drawing/2014/main" id="{03F1FDBA-FD2C-09E2-1564-0A246059BC93}"/>
                </a:ext>
              </a:extLst>
            </p:cNvPr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85;p82">
              <a:extLst>
                <a:ext uri="{FF2B5EF4-FFF2-40B4-BE49-F238E27FC236}">
                  <a16:creationId xmlns:a16="http://schemas.microsoft.com/office/drawing/2014/main" id="{5429BC45-458B-3A02-8DC8-D2D2F0B5662E}"/>
                </a:ext>
              </a:extLst>
            </p:cNvPr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086;p82">
              <a:extLst>
                <a:ext uri="{FF2B5EF4-FFF2-40B4-BE49-F238E27FC236}">
                  <a16:creationId xmlns:a16="http://schemas.microsoft.com/office/drawing/2014/main" id="{4913E972-8B69-E96C-4ACD-3CF68E41B857}"/>
                </a:ext>
              </a:extLst>
            </p:cNvPr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087;p82">
              <a:extLst>
                <a:ext uri="{FF2B5EF4-FFF2-40B4-BE49-F238E27FC236}">
                  <a16:creationId xmlns:a16="http://schemas.microsoft.com/office/drawing/2014/main" id="{CF0C995D-7A8A-BF51-209F-73960BABA80D}"/>
                </a:ext>
              </a:extLst>
            </p:cNvPr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088;p82">
              <a:extLst>
                <a:ext uri="{FF2B5EF4-FFF2-40B4-BE49-F238E27FC236}">
                  <a16:creationId xmlns:a16="http://schemas.microsoft.com/office/drawing/2014/main" id="{EEF46327-C48A-8762-ACC9-0F0E7BAC37F4}"/>
                </a:ext>
              </a:extLst>
            </p:cNvPr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089;p82">
              <a:extLst>
                <a:ext uri="{FF2B5EF4-FFF2-40B4-BE49-F238E27FC236}">
                  <a16:creationId xmlns:a16="http://schemas.microsoft.com/office/drawing/2014/main" id="{A7F53357-E527-E803-5121-3D0A63B77017}"/>
                </a:ext>
              </a:extLst>
            </p:cNvPr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090;p82">
              <a:extLst>
                <a:ext uri="{FF2B5EF4-FFF2-40B4-BE49-F238E27FC236}">
                  <a16:creationId xmlns:a16="http://schemas.microsoft.com/office/drawing/2014/main" id="{36D44243-7A1D-0DD2-0BA3-5E9AE1D50B49}"/>
                </a:ext>
              </a:extLst>
            </p:cNvPr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091;p82">
              <a:extLst>
                <a:ext uri="{FF2B5EF4-FFF2-40B4-BE49-F238E27FC236}">
                  <a16:creationId xmlns:a16="http://schemas.microsoft.com/office/drawing/2014/main" id="{5F4B1B87-8822-E9DA-CDD4-08546CBA1B10}"/>
                </a:ext>
              </a:extLst>
            </p:cNvPr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092;p82">
              <a:extLst>
                <a:ext uri="{FF2B5EF4-FFF2-40B4-BE49-F238E27FC236}">
                  <a16:creationId xmlns:a16="http://schemas.microsoft.com/office/drawing/2014/main" id="{C0624ABE-1B65-3515-F083-4C07B3C857AB}"/>
                </a:ext>
              </a:extLst>
            </p:cNvPr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093;p82">
              <a:extLst>
                <a:ext uri="{FF2B5EF4-FFF2-40B4-BE49-F238E27FC236}">
                  <a16:creationId xmlns:a16="http://schemas.microsoft.com/office/drawing/2014/main" id="{D38DDC86-7AB0-ED41-8211-7ABEF5E1966B}"/>
                </a:ext>
              </a:extLst>
            </p:cNvPr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094;p82">
              <a:extLst>
                <a:ext uri="{FF2B5EF4-FFF2-40B4-BE49-F238E27FC236}">
                  <a16:creationId xmlns:a16="http://schemas.microsoft.com/office/drawing/2014/main" id="{F3ABE253-63AD-1E50-AAE9-633606F5531A}"/>
                </a:ext>
              </a:extLst>
            </p:cNvPr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95;p82">
              <a:extLst>
                <a:ext uri="{FF2B5EF4-FFF2-40B4-BE49-F238E27FC236}">
                  <a16:creationId xmlns:a16="http://schemas.microsoft.com/office/drawing/2014/main" id="{7F76F7AF-1193-F0E8-4F02-697E69955F5D}"/>
                </a:ext>
              </a:extLst>
            </p:cNvPr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96;p82">
              <a:extLst>
                <a:ext uri="{FF2B5EF4-FFF2-40B4-BE49-F238E27FC236}">
                  <a16:creationId xmlns:a16="http://schemas.microsoft.com/office/drawing/2014/main" id="{387FEB38-2727-82CD-C041-F8943555F756}"/>
                </a:ext>
              </a:extLst>
            </p:cNvPr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97;p82">
              <a:extLst>
                <a:ext uri="{FF2B5EF4-FFF2-40B4-BE49-F238E27FC236}">
                  <a16:creationId xmlns:a16="http://schemas.microsoft.com/office/drawing/2014/main" id="{A37CD759-DFDC-79FD-4394-5E734C2184EA}"/>
                </a:ext>
              </a:extLst>
            </p:cNvPr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98;p82">
              <a:extLst>
                <a:ext uri="{FF2B5EF4-FFF2-40B4-BE49-F238E27FC236}">
                  <a16:creationId xmlns:a16="http://schemas.microsoft.com/office/drawing/2014/main" id="{7BCABB4A-1850-7A8F-787F-BC7E08F7E19D}"/>
                </a:ext>
              </a:extLst>
            </p:cNvPr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99;p82">
              <a:extLst>
                <a:ext uri="{FF2B5EF4-FFF2-40B4-BE49-F238E27FC236}">
                  <a16:creationId xmlns:a16="http://schemas.microsoft.com/office/drawing/2014/main" id="{32796753-A243-E266-D292-4526D5FD2362}"/>
                </a:ext>
              </a:extLst>
            </p:cNvPr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100;p82">
              <a:extLst>
                <a:ext uri="{FF2B5EF4-FFF2-40B4-BE49-F238E27FC236}">
                  <a16:creationId xmlns:a16="http://schemas.microsoft.com/office/drawing/2014/main" id="{581F0FA8-D222-6019-BF1B-208FAD734308}"/>
                </a:ext>
              </a:extLst>
            </p:cNvPr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101;p82">
              <a:extLst>
                <a:ext uri="{FF2B5EF4-FFF2-40B4-BE49-F238E27FC236}">
                  <a16:creationId xmlns:a16="http://schemas.microsoft.com/office/drawing/2014/main" id="{DC3FEF47-4399-5D00-22D7-EB33DA5FFBD4}"/>
                </a:ext>
              </a:extLst>
            </p:cNvPr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102;p82">
              <a:extLst>
                <a:ext uri="{FF2B5EF4-FFF2-40B4-BE49-F238E27FC236}">
                  <a16:creationId xmlns:a16="http://schemas.microsoft.com/office/drawing/2014/main" id="{DDA9438B-9DD8-B3F2-7F06-505239E66A3C}"/>
                </a:ext>
              </a:extLst>
            </p:cNvPr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103;p82">
              <a:extLst>
                <a:ext uri="{FF2B5EF4-FFF2-40B4-BE49-F238E27FC236}">
                  <a16:creationId xmlns:a16="http://schemas.microsoft.com/office/drawing/2014/main" id="{10935112-EF04-DE60-45BD-06FF85E113F4}"/>
                </a:ext>
              </a:extLst>
            </p:cNvPr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104;p82">
              <a:extLst>
                <a:ext uri="{FF2B5EF4-FFF2-40B4-BE49-F238E27FC236}">
                  <a16:creationId xmlns:a16="http://schemas.microsoft.com/office/drawing/2014/main" id="{D44FEED1-C85B-FFC6-644D-B3A956E6AB60}"/>
                </a:ext>
              </a:extLst>
            </p:cNvPr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105;p82">
              <a:extLst>
                <a:ext uri="{FF2B5EF4-FFF2-40B4-BE49-F238E27FC236}">
                  <a16:creationId xmlns:a16="http://schemas.microsoft.com/office/drawing/2014/main" id="{CAA9D2E9-7198-E01E-5A3D-C5767C59B6BA}"/>
                </a:ext>
              </a:extLst>
            </p:cNvPr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06;p82">
              <a:extLst>
                <a:ext uri="{FF2B5EF4-FFF2-40B4-BE49-F238E27FC236}">
                  <a16:creationId xmlns:a16="http://schemas.microsoft.com/office/drawing/2014/main" id="{C94D5FE1-C5C0-6641-DBAB-8E501F66D7C4}"/>
                </a:ext>
              </a:extLst>
            </p:cNvPr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07;p82">
              <a:extLst>
                <a:ext uri="{FF2B5EF4-FFF2-40B4-BE49-F238E27FC236}">
                  <a16:creationId xmlns:a16="http://schemas.microsoft.com/office/drawing/2014/main" id="{9B5F3657-52ED-7DEF-5F1D-765972775C12}"/>
                </a:ext>
              </a:extLst>
            </p:cNvPr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" name="Google Shape;3024;p82">
            <a:extLst>
              <a:ext uri="{FF2B5EF4-FFF2-40B4-BE49-F238E27FC236}">
                <a16:creationId xmlns:a16="http://schemas.microsoft.com/office/drawing/2014/main" id="{4B83F05B-85AC-2E93-333D-C09099031F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4534" y="1054703"/>
            <a:ext cx="691268" cy="1623409"/>
          </a:xfrm>
          <a:prstGeom prst="bentConnector3">
            <a:avLst>
              <a:gd name="adj1" fmla="val 504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" name="Google Shape;3027;p82">
            <a:extLst>
              <a:ext uri="{FF2B5EF4-FFF2-40B4-BE49-F238E27FC236}">
                <a16:creationId xmlns:a16="http://schemas.microsoft.com/office/drawing/2014/main" id="{E8F11919-D9C7-37A1-87B2-407FDFB9D9A7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rot="5400000" flipH="1" flipV="1">
            <a:off x="3125756" y="989930"/>
            <a:ext cx="691270" cy="175295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3028;p82">
            <a:extLst>
              <a:ext uri="{FF2B5EF4-FFF2-40B4-BE49-F238E27FC236}">
                <a16:creationId xmlns:a16="http://schemas.microsoft.com/office/drawing/2014/main" id="{7F6AA05C-83A2-F5B6-16BF-F712E0170537}"/>
              </a:ext>
            </a:extLst>
          </p:cNvPr>
          <p:cNvSpPr txBox="1"/>
          <p:nvPr/>
        </p:nvSpPr>
        <p:spPr>
          <a:xfrm>
            <a:off x="1719664" y="2212042"/>
            <a:ext cx="1750500" cy="778449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rgbClr val="5D73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Traditional Method</a:t>
            </a:r>
            <a:endParaRPr sz="2000" b="1" dirty="0">
              <a:solidFill>
                <a:schemeClr val="bg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" name="Google Shape;3025;p82">
            <a:extLst>
              <a:ext uri="{FF2B5EF4-FFF2-40B4-BE49-F238E27FC236}">
                <a16:creationId xmlns:a16="http://schemas.microsoft.com/office/drawing/2014/main" id="{4720703E-FE73-5FCA-20DD-A2140B8F98A0}"/>
              </a:ext>
            </a:extLst>
          </p:cNvPr>
          <p:cNvSpPr txBox="1"/>
          <p:nvPr/>
        </p:nvSpPr>
        <p:spPr>
          <a:xfrm>
            <a:off x="3515872" y="994630"/>
            <a:ext cx="1663991" cy="526142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METHODS</a:t>
            </a:r>
          </a:p>
        </p:txBody>
      </p:sp>
      <p:cxnSp>
        <p:nvCxnSpPr>
          <p:cNvPr id="178" name="Google Shape;3033;p82">
            <a:extLst>
              <a:ext uri="{FF2B5EF4-FFF2-40B4-BE49-F238E27FC236}">
                <a16:creationId xmlns:a16="http://schemas.microsoft.com/office/drawing/2014/main" id="{6DA741C7-7339-D558-03EC-9602B585C501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 rot="16200000" flipH="1">
            <a:off x="6322414" y="2715818"/>
            <a:ext cx="691727" cy="12263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0" name="Google Shape;3035;p82">
            <a:extLst>
              <a:ext uri="{FF2B5EF4-FFF2-40B4-BE49-F238E27FC236}">
                <a16:creationId xmlns:a16="http://schemas.microsoft.com/office/drawing/2014/main" id="{95B2D327-157B-2A65-EA74-F901C66BF0A6}"/>
              </a:ext>
            </a:extLst>
          </p:cNvPr>
          <p:cNvCxnSpPr>
            <a:cxnSpLocks/>
            <a:stCxn id="186" idx="0"/>
            <a:endCxn id="182" idx="2"/>
          </p:cNvCxnSpPr>
          <p:nvPr/>
        </p:nvCxnSpPr>
        <p:spPr>
          <a:xfrm rot="5400000" flipH="1" flipV="1">
            <a:off x="4973862" y="2593596"/>
            <a:ext cx="691727" cy="14707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4" name="Google Shape;3034;p82">
            <a:extLst>
              <a:ext uri="{FF2B5EF4-FFF2-40B4-BE49-F238E27FC236}">
                <a16:creationId xmlns:a16="http://schemas.microsoft.com/office/drawing/2014/main" id="{BF3ECF18-AD8F-EA30-DFE8-B3521DF102A3}"/>
              </a:ext>
            </a:extLst>
          </p:cNvPr>
          <p:cNvSpPr txBox="1"/>
          <p:nvPr/>
        </p:nvSpPr>
        <p:spPr>
          <a:xfrm>
            <a:off x="6406191" y="3674846"/>
            <a:ext cx="1750500" cy="4170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LightGBM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3036;p82">
            <a:extLst>
              <a:ext uri="{FF2B5EF4-FFF2-40B4-BE49-F238E27FC236}">
                <a16:creationId xmlns:a16="http://schemas.microsoft.com/office/drawing/2014/main" id="{8B4ACFF1-3D5C-AECC-EC45-DA51DF11914B}"/>
              </a:ext>
            </a:extLst>
          </p:cNvPr>
          <p:cNvSpPr txBox="1"/>
          <p:nvPr/>
        </p:nvSpPr>
        <p:spPr>
          <a:xfrm>
            <a:off x="3709088" y="3674846"/>
            <a:ext cx="1750500" cy="4170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Forest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3026;p82">
            <a:extLst>
              <a:ext uri="{FF2B5EF4-FFF2-40B4-BE49-F238E27FC236}">
                <a16:creationId xmlns:a16="http://schemas.microsoft.com/office/drawing/2014/main" id="{7BB14715-A452-F34F-6CFB-51C57A0EA600}"/>
              </a:ext>
            </a:extLst>
          </p:cNvPr>
          <p:cNvSpPr txBox="1"/>
          <p:nvPr/>
        </p:nvSpPr>
        <p:spPr>
          <a:xfrm>
            <a:off x="5179863" y="2204670"/>
            <a:ext cx="1750500" cy="778449"/>
          </a:xfrm>
          <a:prstGeom prst="rect">
            <a:avLst/>
          </a:prstGeom>
          <a:solidFill>
            <a:srgbClr val="5D739A"/>
          </a:solidFill>
          <a:ln w="19050" cap="flat" cmpd="sng">
            <a:solidFill>
              <a:srgbClr val="5D73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276061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4" grpId="0" animBg="1"/>
      <p:bldP spid="186" grpId="0" animBg="1"/>
      <p:bldP spid="18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734956-DBC0-545E-FE44-E0227999752A}"/>
              </a:ext>
            </a:extLst>
          </p:cNvPr>
          <p:cNvSpPr txBox="1"/>
          <p:nvPr/>
        </p:nvSpPr>
        <p:spPr>
          <a:xfrm>
            <a:off x="840740" y="249026"/>
            <a:ext cx="631444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4"/>
                </a:solidFill>
                <a:latin typeface="Titillium Web" panose="00000500000000000000" pitchFamily="2" charset="0"/>
              </a:rPr>
              <a:t>METHOD 1: TRADITIONAL METHOD </a:t>
            </a:r>
          </a:p>
          <a:p>
            <a:r>
              <a:rPr lang="en-US" sz="3000" b="1" dirty="0">
                <a:solidFill>
                  <a:schemeClr val="accent4"/>
                </a:solidFill>
                <a:latin typeface="Titillium Web" panose="00000500000000000000" pitchFamily="2" charset="0"/>
              </a:rPr>
              <a:t>(Using WOE – IV)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83B26-F525-7014-50A2-9022C6285E43}"/>
              </a:ext>
            </a:extLst>
          </p:cNvPr>
          <p:cNvSpPr txBox="1"/>
          <p:nvPr/>
        </p:nvSpPr>
        <p:spPr>
          <a:xfrm>
            <a:off x="840740" y="13217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Result of method 1 with </a:t>
            </a:r>
            <a:r>
              <a:rPr lang="en-US" dirty="0" err="1">
                <a:latin typeface="Titillium Web" panose="00000500000000000000" pitchFamily="2" charset="0"/>
              </a:rPr>
              <a:t>Undersampling</a:t>
            </a:r>
            <a:r>
              <a:rPr lang="en-US" dirty="0">
                <a:latin typeface="Titillium Web" panose="00000500000000000000" pitchFamily="2" charset="0"/>
              </a:rPr>
              <a:t> data: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5F9F4FC-576E-117F-6811-1AAFD6E30A16}"/>
              </a:ext>
            </a:extLst>
          </p:cNvPr>
          <p:cNvSpPr/>
          <p:nvPr/>
        </p:nvSpPr>
        <p:spPr>
          <a:xfrm>
            <a:off x="1204595" y="3633114"/>
            <a:ext cx="536028" cy="417787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059DA-5A44-139B-C303-10DD7C1E577A}"/>
              </a:ext>
            </a:extLst>
          </p:cNvPr>
          <p:cNvSpPr txBox="1"/>
          <p:nvPr/>
        </p:nvSpPr>
        <p:spPr>
          <a:xfrm>
            <a:off x="2032478" y="3472676"/>
            <a:ext cx="507904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In method 1 - </a:t>
            </a:r>
            <a:r>
              <a:rPr lang="en-US" b="1" dirty="0">
                <a:latin typeface="Titillium Web" panose="00000500000000000000" pitchFamily="2" charset="0"/>
              </a:rPr>
              <a:t>the traditional method </a:t>
            </a:r>
            <a:r>
              <a:rPr lang="en-US" dirty="0">
                <a:latin typeface="Titillium Web" panose="00000500000000000000" pitchFamily="2" charset="0"/>
              </a:rPr>
              <a:t>when classifying features by WOE - IV method and training with Logistic Regression model, the model results are </a:t>
            </a:r>
            <a:r>
              <a:rPr lang="en-US" b="1" dirty="0">
                <a:latin typeface="Titillium Web" panose="00000500000000000000" pitchFamily="2" charset="0"/>
              </a:rPr>
              <a:t>not good</a:t>
            </a:r>
            <a:r>
              <a:rPr lang="en-US" dirty="0"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999E0-0C73-CC10-750E-675119297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11" y="1847301"/>
            <a:ext cx="7067909" cy="13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7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56E-7B78-D0F0-959F-E4BD0DE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1" y="389412"/>
            <a:ext cx="5609855" cy="572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84ACB6"/>
                </a:solidFill>
              </a:rPr>
              <a:t>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237BF-616B-E33B-0AFA-9485AC143DD0}"/>
              </a:ext>
            </a:extLst>
          </p:cNvPr>
          <p:cNvSpPr txBox="1"/>
          <p:nvPr/>
        </p:nvSpPr>
        <p:spPr>
          <a:xfrm>
            <a:off x="924951" y="1048407"/>
            <a:ext cx="2585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Logistic Regression</a:t>
            </a:r>
            <a:endParaRPr lang="en-US" sz="2000" b="1" dirty="0">
              <a:solidFill>
                <a:srgbClr val="5D739A"/>
              </a:solidFill>
              <a:latin typeface="Titillium Web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E2602-2629-5C7C-B955-44CD3CC8F245}"/>
              </a:ext>
            </a:extLst>
          </p:cNvPr>
          <p:cNvSpPr txBox="1"/>
          <p:nvPr/>
        </p:nvSpPr>
        <p:spPr>
          <a:xfrm>
            <a:off x="1016876" y="1491920"/>
            <a:ext cx="4706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</a:rPr>
              <a:t>Result of model Logistic Regression: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E7A8B-EE1B-0845-A4BE-E47B74E5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6" y="1934922"/>
            <a:ext cx="7110248" cy="16638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1FBA872-F07A-31F4-AB60-637A2C54FCCB}"/>
              </a:ext>
            </a:extLst>
          </p:cNvPr>
          <p:cNvSpPr/>
          <p:nvPr/>
        </p:nvSpPr>
        <p:spPr>
          <a:xfrm>
            <a:off x="1237594" y="3993370"/>
            <a:ext cx="536028" cy="417787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361A6-0B32-EECC-55D8-12FFF5A0BE92}"/>
              </a:ext>
            </a:extLst>
          </p:cNvPr>
          <p:cNvSpPr txBox="1"/>
          <p:nvPr/>
        </p:nvSpPr>
        <p:spPr>
          <a:xfrm>
            <a:off x="1828799" y="3832932"/>
            <a:ext cx="580959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tillium Web" panose="00000500000000000000" pitchFamily="2" charset="0"/>
              </a:rPr>
              <a:t>Our team's results when using all 4 different data sets (with skewed labels and not with skewed labels) are </a:t>
            </a:r>
            <a:r>
              <a:rPr lang="en-US" b="1" dirty="0">
                <a:latin typeface="Titillium Web" panose="00000500000000000000" pitchFamily="2" charset="0"/>
              </a:rPr>
              <a:t>not good</a:t>
            </a:r>
            <a:r>
              <a:rPr lang="en-US" dirty="0">
                <a:latin typeface="Titillium Web" panose="00000500000000000000" pitchFamily="2" charset="0"/>
              </a:rPr>
              <a:t>. Therefore, the Logistic Regression model with all 4 different data sets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16337330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B56E-7B78-D0F0-959F-E4BD0DE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951" y="389412"/>
            <a:ext cx="5609855" cy="572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84ACB6"/>
                </a:solidFill>
              </a:rPr>
              <a:t>METHOD 2: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237BF-616B-E33B-0AFA-9485AC143DD0}"/>
              </a:ext>
            </a:extLst>
          </p:cNvPr>
          <p:cNvSpPr txBox="1"/>
          <p:nvPr/>
        </p:nvSpPr>
        <p:spPr>
          <a:xfrm>
            <a:off x="379740" y="1210330"/>
            <a:ext cx="197891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Result </a:t>
            </a:r>
            <a:r>
              <a:rPr lang="en-US" sz="2000" b="1" dirty="0">
                <a:solidFill>
                  <a:srgbClr val="5D739A"/>
                </a:solidFill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of R</a:t>
            </a:r>
            <a:r>
              <a:rPr lang="en-US" sz="2000" b="1" dirty="0">
                <a:solidFill>
                  <a:srgbClr val="5D739A"/>
                </a:solidFill>
                <a:effectLst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andom Forest model</a:t>
            </a:r>
            <a:endParaRPr lang="en-US" sz="2000" b="1" dirty="0">
              <a:solidFill>
                <a:srgbClr val="5D739A"/>
              </a:solidFill>
              <a:latin typeface="Titillium Web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D474E4-412B-574B-B4EA-3DF348280213}"/>
              </a:ext>
            </a:extLst>
          </p:cNvPr>
          <p:cNvSpPr txBox="1"/>
          <p:nvPr/>
        </p:nvSpPr>
        <p:spPr>
          <a:xfrm>
            <a:off x="6726417" y="2823651"/>
            <a:ext cx="15624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Result of 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LightGBM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D739A"/>
                </a:solidFill>
                <a:effectLst/>
                <a:uLnTx/>
                <a:uFillTx/>
                <a:latin typeface="Titillium Web" panose="00000500000000000000" pitchFamily="2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model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5D739A"/>
              </a:solidFill>
              <a:effectLst/>
              <a:uLnTx/>
              <a:uFillTx/>
              <a:latin typeface="Titillium Web" panose="00000500000000000000" pitchFamily="2" charset="0"/>
              <a:cs typeface="Arial"/>
              <a:sym typeface="Arial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659045-B1CB-EF79-7F5A-2655EEE7BAF0}"/>
              </a:ext>
            </a:extLst>
          </p:cNvPr>
          <p:cNvSpPr/>
          <p:nvPr/>
        </p:nvSpPr>
        <p:spPr>
          <a:xfrm>
            <a:off x="1128155" y="4167189"/>
            <a:ext cx="482084" cy="422235"/>
          </a:xfrm>
          <a:prstGeom prst="rightArrow">
            <a:avLst/>
          </a:prstGeom>
          <a:solidFill>
            <a:srgbClr val="84ACB6"/>
          </a:solidFill>
          <a:ln>
            <a:solidFill>
              <a:srgbClr val="84AC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54B2F-FCBE-E716-0224-4225EE0DC94F}"/>
              </a:ext>
            </a:extLst>
          </p:cNvPr>
          <p:cNvSpPr txBox="1"/>
          <p:nvPr/>
        </p:nvSpPr>
        <p:spPr>
          <a:xfrm>
            <a:off x="1909232" y="4209030"/>
            <a:ext cx="50546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tillium Web" panose="00000500000000000000" pitchFamily="2" charset="0"/>
              </a:rPr>
              <a:t>The best forecasting model for this dataset is </a:t>
            </a:r>
            <a:r>
              <a:rPr lang="en-US" sz="1600" b="1" dirty="0" err="1">
                <a:solidFill>
                  <a:schemeClr val="tx1"/>
                </a:solidFill>
                <a:latin typeface="Titillium Web" panose="00000500000000000000" pitchFamily="2" charset="0"/>
              </a:rPr>
              <a:t>LightGBM</a:t>
            </a:r>
            <a:r>
              <a:rPr lang="en-US" sz="1600" dirty="0">
                <a:latin typeface="Titillium Web" panose="00000500000000000000" pitchFamily="2" charset="0"/>
              </a:rPr>
              <a:t>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C9B9F4-505A-22A7-E9E5-AE1A2189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18" y="1112315"/>
            <a:ext cx="6232642" cy="13364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FBE2F4-DD9F-7A7F-51AD-B3E6FE52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40" y="2722547"/>
            <a:ext cx="6232643" cy="12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90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7" name="Google Shape;3377;p88"/>
          <p:cNvSpPr txBox="1">
            <a:spLocks noGrp="1"/>
          </p:cNvSpPr>
          <p:nvPr>
            <p:ph type="title"/>
          </p:nvPr>
        </p:nvSpPr>
        <p:spPr>
          <a:xfrm>
            <a:off x="854286" y="1147902"/>
            <a:ext cx="4569685" cy="15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378" name="Google Shape;3378;p88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380" name="Google Shape;3380;p88"/>
          <p:cNvGrpSpPr/>
          <p:nvPr/>
        </p:nvGrpSpPr>
        <p:grpSpPr>
          <a:xfrm>
            <a:off x="1854580" y="2073435"/>
            <a:ext cx="3164778" cy="2674838"/>
            <a:chOff x="2136520" y="1989615"/>
            <a:chExt cx="3164778" cy="2674838"/>
          </a:xfrm>
        </p:grpSpPr>
        <p:grpSp>
          <p:nvGrpSpPr>
            <p:cNvPr id="3381" name="Google Shape;3381;p88"/>
            <p:cNvGrpSpPr/>
            <p:nvPr/>
          </p:nvGrpSpPr>
          <p:grpSpPr>
            <a:xfrm>
              <a:off x="2136520" y="3377492"/>
              <a:ext cx="1979884" cy="1286961"/>
              <a:chOff x="3028945" y="2612942"/>
              <a:chExt cx="1979884" cy="1286961"/>
            </a:xfrm>
          </p:grpSpPr>
          <p:grpSp>
            <p:nvGrpSpPr>
              <p:cNvPr id="3382" name="Google Shape;3382;p88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383" name="Google Shape;3383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4" name="Google Shape;3384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7" name="Google Shape;3407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0" name="Google Shape;3410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1" name="Google Shape;3411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0" name="Google Shape;3420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1" name="Google Shape;3421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2" name="Google Shape;3422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3" name="Google Shape;3423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4" name="Google Shape;3424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5" name="Google Shape;3425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6" name="Google Shape;3426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7" name="Google Shape;3427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28" name="Google Shape;3428;p88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429" name="Google Shape;3429;p88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0" name="Google Shape;3430;p88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1" name="Google Shape;3431;p88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88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88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88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88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88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88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88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88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88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88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88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88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88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88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88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88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88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88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88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88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88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88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88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88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88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88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88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88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88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88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88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88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88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88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88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88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88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88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88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88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88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88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74" name="Google Shape;3474;p88"/>
            <p:cNvGrpSpPr/>
            <p:nvPr/>
          </p:nvGrpSpPr>
          <p:grpSpPr>
            <a:xfrm>
              <a:off x="3627774" y="1989615"/>
              <a:ext cx="1673524" cy="2613873"/>
              <a:chOff x="5542724" y="1467403"/>
              <a:chExt cx="1673524" cy="2613873"/>
            </a:xfrm>
          </p:grpSpPr>
          <p:sp>
            <p:nvSpPr>
              <p:cNvPr id="3475" name="Google Shape;3475;p88"/>
              <p:cNvSpPr/>
              <p:nvPr/>
            </p:nvSpPr>
            <p:spPr>
              <a:xfrm>
                <a:off x="5738475" y="1467403"/>
                <a:ext cx="761894" cy="13730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88"/>
              <p:cNvSpPr/>
              <p:nvPr/>
            </p:nvSpPr>
            <p:spPr>
              <a:xfrm>
                <a:off x="5969053" y="2006998"/>
                <a:ext cx="300672" cy="515236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7" name="Google Shape;3477;p88"/>
              <p:cNvGrpSpPr/>
              <p:nvPr/>
            </p:nvGrpSpPr>
            <p:grpSpPr>
              <a:xfrm>
                <a:off x="5542724" y="2522228"/>
                <a:ext cx="1673524" cy="1438213"/>
                <a:chOff x="1455055" y="2629044"/>
                <a:chExt cx="1395068" cy="1198910"/>
              </a:xfrm>
            </p:grpSpPr>
            <p:sp>
              <p:nvSpPr>
                <p:cNvPr id="3478" name="Google Shape;3478;p88"/>
                <p:cNvSpPr/>
                <p:nvPr/>
              </p:nvSpPr>
              <p:spPr>
                <a:xfrm>
                  <a:off x="1502501" y="3235743"/>
                  <a:ext cx="1290839" cy="592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56" extrusionOk="0">
                      <a:moveTo>
                        <a:pt x="0" y="5370"/>
                      </a:moveTo>
                      <a:cubicBezTo>
                        <a:pt x="0" y="5370"/>
                        <a:pt x="0" y="5370"/>
                        <a:pt x="0" y="5370"/>
                      </a:cubicBezTo>
                      <a:lnTo>
                        <a:pt x="0" y="5370"/>
                      </a:lnTo>
                      <a:cubicBezTo>
                        <a:pt x="0" y="5370"/>
                        <a:pt x="0" y="5370"/>
                        <a:pt x="0" y="5370"/>
                      </a:cubicBezTo>
                      <a:close/>
                      <a:moveTo>
                        <a:pt x="28883" y="1"/>
                      </a:moveTo>
                      <a:cubicBezTo>
                        <a:pt x="28883" y="146"/>
                        <a:pt x="775" y="5373"/>
                        <a:pt x="16" y="5373"/>
                      </a:cubicBezTo>
                      <a:cubicBezTo>
                        <a:pt x="5" y="5373"/>
                        <a:pt x="0" y="5372"/>
                        <a:pt x="0" y="5370"/>
                      </a:cubicBezTo>
                      <a:lnTo>
                        <a:pt x="0" y="5370"/>
                      </a:lnTo>
                      <a:cubicBezTo>
                        <a:pt x="10" y="6106"/>
                        <a:pt x="10" y="6851"/>
                        <a:pt x="10" y="7587"/>
                      </a:cubicBezTo>
                      <a:cubicBezTo>
                        <a:pt x="10" y="7745"/>
                        <a:pt x="115" y="7902"/>
                        <a:pt x="315" y="8018"/>
                      </a:cubicBezTo>
                      <a:lnTo>
                        <a:pt x="9036" y="13082"/>
                      </a:lnTo>
                      <a:cubicBezTo>
                        <a:pt x="9236" y="13198"/>
                        <a:pt x="9503" y="13256"/>
                        <a:pt x="9773" y="13256"/>
                      </a:cubicBezTo>
                      <a:cubicBezTo>
                        <a:pt x="10042" y="13256"/>
                        <a:pt x="10312" y="13198"/>
                        <a:pt x="10517" y="13082"/>
                      </a:cubicBezTo>
                      <a:lnTo>
                        <a:pt x="28578" y="2649"/>
                      </a:lnTo>
                      <a:cubicBezTo>
                        <a:pt x="28789" y="2533"/>
                        <a:pt x="28894" y="2375"/>
                        <a:pt x="28894" y="2218"/>
                      </a:cubicBezTo>
                      <a:cubicBezTo>
                        <a:pt x="28883" y="1472"/>
                        <a:pt x="28883" y="736"/>
                        <a:pt x="28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88"/>
                <p:cNvSpPr/>
                <p:nvPr/>
              </p:nvSpPr>
              <p:spPr>
                <a:xfrm>
                  <a:off x="1498256" y="2982163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6" y="1"/>
                      </a:moveTo>
                      <a:cubicBezTo>
                        <a:pt x="18947" y="1"/>
                        <a:pt x="18676" y="61"/>
                        <a:pt x="18471" y="182"/>
                      </a:cubicBezTo>
                      <a:lnTo>
                        <a:pt x="410" y="10615"/>
                      </a:lnTo>
                      <a:cubicBezTo>
                        <a:pt x="0" y="10846"/>
                        <a:pt x="0" y="11235"/>
                        <a:pt x="399" y="11466"/>
                      </a:cubicBezTo>
                      <a:lnTo>
                        <a:pt x="9120" y="16531"/>
                      </a:lnTo>
                      <a:cubicBezTo>
                        <a:pt x="9325" y="16651"/>
                        <a:pt x="9593" y="16712"/>
                        <a:pt x="9861" y="16712"/>
                      </a:cubicBezTo>
                      <a:cubicBezTo>
                        <a:pt x="10129" y="16712"/>
                        <a:pt x="10397" y="16651"/>
                        <a:pt x="10602" y="16531"/>
                      </a:cubicBezTo>
                      <a:lnTo>
                        <a:pt x="28673" y="6108"/>
                      </a:lnTo>
                      <a:cubicBezTo>
                        <a:pt x="29073" y="5866"/>
                        <a:pt x="29083" y="5478"/>
                        <a:pt x="28673" y="5246"/>
                      </a:cubicBezTo>
                      <a:lnTo>
                        <a:pt x="19953" y="182"/>
                      </a:lnTo>
                      <a:cubicBezTo>
                        <a:pt x="19753" y="61"/>
                        <a:pt x="19485" y="1"/>
                        <a:pt x="19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88"/>
                <p:cNvSpPr/>
                <p:nvPr/>
              </p:nvSpPr>
              <p:spPr>
                <a:xfrm>
                  <a:off x="1805225" y="3470113"/>
                  <a:ext cx="151180" cy="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0" extrusionOk="0">
                      <a:moveTo>
                        <a:pt x="1698" y="1"/>
                      </a:moveTo>
                      <a:cubicBezTo>
                        <a:pt x="1304" y="1"/>
                        <a:pt x="910" y="87"/>
                        <a:pt x="610" y="260"/>
                      </a:cubicBezTo>
                      <a:cubicBezTo>
                        <a:pt x="1" y="608"/>
                        <a:pt x="1" y="1164"/>
                        <a:pt x="600" y="1511"/>
                      </a:cubicBezTo>
                      <a:cubicBezTo>
                        <a:pt x="899" y="1690"/>
                        <a:pt x="1293" y="1779"/>
                        <a:pt x="1687" y="1779"/>
                      </a:cubicBezTo>
                      <a:cubicBezTo>
                        <a:pt x="2081" y="1779"/>
                        <a:pt x="2475" y="1690"/>
                        <a:pt x="2774" y="1511"/>
                      </a:cubicBezTo>
                      <a:cubicBezTo>
                        <a:pt x="3374" y="1164"/>
                        <a:pt x="3384" y="608"/>
                        <a:pt x="2785" y="260"/>
                      </a:cubicBezTo>
                      <a:cubicBezTo>
                        <a:pt x="2486" y="87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88"/>
                <p:cNvSpPr/>
                <p:nvPr/>
              </p:nvSpPr>
              <p:spPr>
                <a:xfrm>
                  <a:off x="2054026" y="3287388"/>
                  <a:ext cx="187769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702" extrusionOk="0">
                      <a:moveTo>
                        <a:pt x="1167" y="873"/>
                      </a:moveTo>
                      <a:lnTo>
                        <a:pt x="1671" y="1240"/>
                      </a:lnTo>
                      <a:cubicBezTo>
                        <a:pt x="1497" y="1284"/>
                        <a:pt x="1379" y="1305"/>
                        <a:pt x="1287" y="1305"/>
                      </a:cubicBezTo>
                      <a:cubicBezTo>
                        <a:pt x="1202" y="1305"/>
                        <a:pt x="1138" y="1287"/>
                        <a:pt x="1072" y="1251"/>
                      </a:cubicBezTo>
                      <a:cubicBezTo>
                        <a:pt x="915" y="1156"/>
                        <a:pt x="925" y="1020"/>
                        <a:pt x="1167" y="873"/>
                      </a:cubicBezTo>
                      <a:close/>
                      <a:moveTo>
                        <a:pt x="2845" y="1441"/>
                      </a:moveTo>
                      <a:cubicBezTo>
                        <a:pt x="2946" y="1441"/>
                        <a:pt x="3019" y="1462"/>
                        <a:pt x="3089" y="1503"/>
                      </a:cubicBezTo>
                      <a:cubicBezTo>
                        <a:pt x="3278" y="1619"/>
                        <a:pt x="3310" y="1745"/>
                        <a:pt x="3110" y="1903"/>
                      </a:cubicBezTo>
                      <a:lnTo>
                        <a:pt x="2543" y="1482"/>
                      </a:lnTo>
                      <a:cubicBezTo>
                        <a:pt x="2669" y="1454"/>
                        <a:pt x="2766" y="1441"/>
                        <a:pt x="2845" y="1441"/>
                      </a:cubicBezTo>
                      <a:close/>
                      <a:moveTo>
                        <a:pt x="536" y="1"/>
                      </a:moveTo>
                      <a:lnTo>
                        <a:pt x="231" y="169"/>
                      </a:lnTo>
                      <a:lnTo>
                        <a:pt x="736" y="547"/>
                      </a:lnTo>
                      <a:lnTo>
                        <a:pt x="683" y="579"/>
                      </a:lnTo>
                      <a:cubicBezTo>
                        <a:pt x="126" y="904"/>
                        <a:pt x="0" y="1261"/>
                        <a:pt x="567" y="1588"/>
                      </a:cubicBezTo>
                      <a:cubicBezTo>
                        <a:pt x="782" y="1716"/>
                        <a:pt x="1000" y="1779"/>
                        <a:pt x="1259" y="1779"/>
                      </a:cubicBezTo>
                      <a:cubicBezTo>
                        <a:pt x="1508" y="1779"/>
                        <a:pt x="1795" y="1722"/>
                        <a:pt x="2154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44" y="2386"/>
                        <a:pt x="2122" y="2386"/>
                      </a:cubicBezTo>
                      <a:lnTo>
                        <a:pt x="2501" y="2669"/>
                      </a:lnTo>
                      <a:cubicBezTo>
                        <a:pt x="2522" y="2669"/>
                        <a:pt x="2869" y="2543"/>
                        <a:pt x="3205" y="2386"/>
                      </a:cubicBezTo>
                      <a:lnTo>
                        <a:pt x="3625" y="2701"/>
                      </a:lnTo>
                      <a:lnTo>
                        <a:pt x="3962" y="2533"/>
                      </a:lnTo>
                      <a:lnTo>
                        <a:pt x="3541" y="2218"/>
                      </a:lnTo>
                      <a:cubicBezTo>
                        <a:pt x="4077" y="1903"/>
                        <a:pt x="4203" y="1503"/>
                        <a:pt x="3604" y="1167"/>
                      </a:cubicBezTo>
                      <a:cubicBezTo>
                        <a:pt x="3371" y="1031"/>
                        <a:pt x="3168" y="966"/>
                        <a:pt x="2923" y="966"/>
                      </a:cubicBezTo>
                      <a:cubicBezTo>
                        <a:pt x="2693" y="966"/>
                        <a:pt x="2425" y="1023"/>
                        <a:pt x="2059" y="1135"/>
                      </a:cubicBezTo>
                      <a:lnTo>
                        <a:pt x="1482" y="694"/>
                      </a:lnTo>
                      <a:cubicBezTo>
                        <a:pt x="1755" y="558"/>
                        <a:pt x="2070" y="411"/>
                        <a:pt x="2080" y="400"/>
                      </a:cubicBezTo>
                      <a:lnTo>
                        <a:pt x="1692" y="117"/>
                      </a:lnTo>
                      <a:cubicBezTo>
                        <a:pt x="1671" y="127"/>
                        <a:pt x="1377" y="243"/>
                        <a:pt x="1062" y="390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88"/>
                <p:cNvSpPr/>
                <p:nvPr/>
              </p:nvSpPr>
              <p:spPr>
                <a:xfrm>
                  <a:off x="1523588" y="3094924"/>
                  <a:ext cx="1290839" cy="5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66" extrusionOk="0">
                      <a:moveTo>
                        <a:pt x="1" y="5380"/>
                      </a:moveTo>
                      <a:cubicBezTo>
                        <a:pt x="1" y="5380"/>
                        <a:pt x="1" y="5380"/>
                        <a:pt x="1" y="5380"/>
                      </a:cubicBezTo>
                      <a:lnTo>
                        <a:pt x="1" y="5380"/>
                      </a:lnTo>
                      <a:cubicBezTo>
                        <a:pt x="1" y="5380"/>
                        <a:pt x="1" y="5380"/>
                        <a:pt x="1" y="5380"/>
                      </a:cubicBezTo>
                      <a:close/>
                      <a:moveTo>
                        <a:pt x="28884" y="1"/>
                      </a:moveTo>
                      <a:cubicBezTo>
                        <a:pt x="28884" y="157"/>
                        <a:pt x="776" y="5383"/>
                        <a:pt x="16" y="5383"/>
                      </a:cubicBezTo>
                      <a:cubicBezTo>
                        <a:pt x="6" y="5383"/>
                        <a:pt x="1" y="5382"/>
                        <a:pt x="1" y="5380"/>
                      </a:cubicBezTo>
                      <a:lnTo>
                        <a:pt x="1" y="5380"/>
                      </a:lnTo>
                      <a:cubicBezTo>
                        <a:pt x="11" y="6116"/>
                        <a:pt x="11" y="6862"/>
                        <a:pt x="11" y="7598"/>
                      </a:cubicBezTo>
                      <a:cubicBezTo>
                        <a:pt x="11" y="7755"/>
                        <a:pt x="117" y="7902"/>
                        <a:pt x="316" y="8018"/>
                      </a:cubicBezTo>
                      <a:lnTo>
                        <a:pt x="9026" y="13092"/>
                      </a:lnTo>
                      <a:cubicBezTo>
                        <a:pt x="9231" y="13208"/>
                        <a:pt x="9501" y="13266"/>
                        <a:pt x="9772" y="13266"/>
                      </a:cubicBezTo>
                      <a:cubicBezTo>
                        <a:pt x="10042" y="13266"/>
                        <a:pt x="10313" y="13208"/>
                        <a:pt x="10518" y="13092"/>
                      </a:cubicBezTo>
                      <a:lnTo>
                        <a:pt x="28579" y="2659"/>
                      </a:lnTo>
                      <a:cubicBezTo>
                        <a:pt x="28789" y="2533"/>
                        <a:pt x="28894" y="2386"/>
                        <a:pt x="28884" y="2228"/>
                      </a:cubicBezTo>
                      <a:lnTo>
                        <a:pt x="288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88"/>
                <p:cNvSpPr/>
                <p:nvPr/>
              </p:nvSpPr>
              <p:spPr>
                <a:xfrm>
                  <a:off x="1519388" y="2841836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5" y="0"/>
                      </a:moveTo>
                      <a:cubicBezTo>
                        <a:pt x="18946" y="0"/>
                        <a:pt x="18676" y="61"/>
                        <a:pt x="18471" y="181"/>
                      </a:cubicBezTo>
                      <a:lnTo>
                        <a:pt x="410" y="10604"/>
                      </a:lnTo>
                      <a:cubicBezTo>
                        <a:pt x="0" y="10846"/>
                        <a:pt x="0" y="11234"/>
                        <a:pt x="400" y="11466"/>
                      </a:cubicBezTo>
                      <a:lnTo>
                        <a:pt x="9120" y="16530"/>
                      </a:lnTo>
                      <a:cubicBezTo>
                        <a:pt x="9320" y="16651"/>
                        <a:pt x="9588" y="16711"/>
                        <a:pt x="9857" y="16711"/>
                      </a:cubicBezTo>
                      <a:cubicBezTo>
                        <a:pt x="10126" y="16711"/>
                        <a:pt x="10397" y="16651"/>
                        <a:pt x="10601" y="16530"/>
                      </a:cubicBezTo>
                      <a:lnTo>
                        <a:pt x="28673" y="6097"/>
                      </a:lnTo>
                      <a:cubicBezTo>
                        <a:pt x="29072" y="5866"/>
                        <a:pt x="29083" y="5477"/>
                        <a:pt x="28673" y="5246"/>
                      </a:cubicBezTo>
                      <a:lnTo>
                        <a:pt x="19952" y="181"/>
                      </a:lnTo>
                      <a:cubicBezTo>
                        <a:pt x="19753" y="61"/>
                        <a:pt x="19485" y="0"/>
                        <a:pt x="19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88"/>
                <p:cNvSpPr/>
                <p:nvPr/>
              </p:nvSpPr>
              <p:spPr>
                <a:xfrm>
                  <a:off x="1826357" y="3329294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7" y="1"/>
                      </a:moveTo>
                      <a:cubicBezTo>
                        <a:pt x="1303" y="1"/>
                        <a:pt x="909" y="87"/>
                        <a:pt x="610" y="260"/>
                      </a:cubicBezTo>
                      <a:cubicBezTo>
                        <a:pt x="1" y="607"/>
                        <a:pt x="1" y="1175"/>
                        <a:pt x="599" y="1521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5" y="1521"/>
                      </a:cubicBezTo>
                      <a:cubicBezTo>
                        <a:pt x="3373" y="1175"/>
                        <a:pt x="3373" y="607"/>
                        <a:pt x="2785" y="260"/>
                      </a:cubicBezTo>
                      <a:cubicBezTo>
                        <a:pt x="2485" y="87"/>
                        <a:pt x="2091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88"/>
                <p:cNvSpPr/>
                <p:nvPr/>
              </p:nvSpPr>
              <p:spPr>
                <a:xfrm>
                  <a:off x="2074666" y="3146570"/>
                  <a:ext cx="188305" cy="12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712" extrusionOk="0">
                      <a:moveTo>
                        <a:pt x="1177" y="873"/>
                      </a:moveTo>
                      <a:lnTo>
                        <a:pt x="1682" y="1251"/>
                      </a:lnTo>
                      <a:cubicBezTo>
                        <a:pt x="1508" y="1295"/>
                        <a:pt x="1390" y="1316"/>
                        <a:pt x="1299" y="1316"/>
                      </a:cubicBezTo>
                      <a:cubicBezTo>
                        <a:pt x="1212" y="1316"/>
                        <a:pt x="1149" y="1297"/>
                        <a:pt x="1083" y="1261"/>
                      </a:cubicBezTo>
                      <a:cubicBezTo>
                        <a:pt x="925" y="1167"/>
                        <a:pt x="936" y="1030"/>
                        <a:pt x="1177" y="873"/>
                      </a:cubicBezTo>
                      <a:close/>
                      <a:moveTo>
                        <a:pt x="2855" y="1451"/>
                      </a:moveTo>
                      <a:cubicBezTo>
                        <a:pt x="2956" y="1451"/>
                        <a:pt x="3030" y="1473"/>
                        <a:pt x="3100" y="1514"/>
                      </a:cubicBezTo>
                      <a:cubicBezTo>
                        <a:pt x="3289" y="1619"/>
                        <a:pt x="3321" y="1756"/>
                        <a:pt x="3121" y="1903"/>
                      </a:cubicBezTo>
                      <a:lnTo>
                        <a:pt x="2554" y="1493"/>
                      </a:lnTo>
                      <a:cubicBezTo>
                        <a:pt x="2679" y="1465"/>
                        <a:pt x="2776" y="1451"/>
                        <a:pt x="2855" y="1451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47" y="558"/>
                      </a:lnTo>
                      <a:lnTo>
                        <a:pt x="694" y="589"/>
                      </a:lnTo>
                      <a:cubicBezTo>
                        <a:pt x="137" y="915"/>
                        <a:pt x="0" y="1272"/>
                        <a:pt x="579" y="1598"/>
                      </a:cubicBezTo>
                      <a:cubicBezTo>
                        <a:pt x="793" y="1726"/>
                        <a:pt x="1011" y="1789"/>
                        <a:pt x="1270" y="1789"/>
                      </a:cubicBezTo>
                      <a:cubicBezTo>
                        <a:pt x="1518" y="1789"/>
                        <a:pt x="1805" y="1732"/>
                        <a:pt x="2165" y="1619"/>
                      </a:cubicBezTo>
                      <a:lnTo>
                        <a:pt x="2795" y="2081"/>
                      </a:lnTo>
                      <a:cubicBezTo>
                        <a:pt x="2512" y="2239"/>
                        <a:pt x="2155" y="2386"/>
                        <a:pt x="2134" y="2396"/>
                      </a:cubicBezTo>
                      <a:lnTo>
                        <a:pt x="2512" y="2680"/>
                      </a:lnTo>
                      <a:cubicBezTo>
                        <a:pt x="2533" y="2669"/>
                        <a:pt x="2879" y="2554"/>
                        <a:pt x="3215" y="2396"/>
                      </a:cubicBezTo>
                      <a:lnTo>
                        <a:pt x="3636" y="2711"/>
                      </a:lnTo>
                      <a:lnTo>
                        <a:pt x="3972" y="2543"/>
                      </a:lnTo>
                      <a:lnTo>
                        <a:pt x="3552" y="2228"/>
                      </a:lnTo>
                      <a:cubicBezTo>
                        <a:pt x="4088" y="1913"/>
                        <a:pt x="4214" y="1514"/>
                        <a:pt x="3615" y="1167"/>
                      </a:cubicBezTo>
                      <a:cubicBezTo>
                        <a:pt x="3381" y="1037"/>
                        <a:pt x="3179" y="974"/>
                        <a:pt x="2933" y="974"/>
                      </a:cubicBezTo>
                      <a:cubicBezTo>
                        <a:pt x="2703" y="974"/>
                        <a:pt x="2436" y="1029"/>
                        <a:pt x="2071" y="1135"/>
                      </a:cubicBezTo>
                      <a:lnTo>
                        <a:pt x="1492" y="705"/>
                      </a:lnTo>
                      <a:cubicBezTo>
                        <a:pt x="1755" y="568"/>
                        <a:pt x="2081" y="411"/>
                        <a:pt x="2092" y="411"/>
                      </a:cubicBezTo>
                      <a:lnTo>
                        <a:pt x="1703" y="127"/>
                      </a:lnTo>
                      <a:cubicBezTo>
                        <a:pt x="1682" y="138"/>
                        <a:pt x="138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88"/>
                <p:cNvSpPr/>
                <p:nvPr/>
              </p:nvSpPr>
              <p:spPr>
                <a:xfrm>
                  <a:off x="1459746" y="2982297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3" y="0"/>
                      </a:moveTo>
                      <a:cubicBezTo>
                        <a:pt x="28873" y="156"/>
                        <a:pt x="828" y="5373"/>
                        <a:pt x="18" y="5373"/>
                      </a:cubicBezTo>
                      <a:cubicBezTo>
                        <a:pt x="7" y="5373"/>
                        <a:pt x="1" y="5372"/>
                        <a:pt x="1" y="5370"/>
                      </a:cubicBezTo>
                      <a:lnTo>
                        <a:pt x="1" y="5370"/>
                      </a:lnTo>
                      <a:cubicBezTo>
                        <a:pt x="1" y="6115"/>
                        <a:pt x="1" y="6851"/>
                        <a:pt x="12" y="7586"/>
                      </a:cubicBezTo>
                      <a:cubicBezTo>
                        <a:pt x="12" y="7744"/>
                        <a:pt x="106" y="7901"/>
                        <a:pt x="306" y="8017"/>
                      </a:cubicBezTo>
                      <a:lnTo>
                        <a:pt x="9026" y="13082"/>
                      </a:lnTo>
                      <a:cubicBezTo>
                        <a:pt x="9231" y="13202"/>
                        <a:pt x="9499" y="13262"/>
                        <a:pt x="9767" y="13262"/>
                      </a:cubicBezTo>
                      <a:cubicBezTo>
                        <a:pt x="10035" y="13262"/>
                        <a:pt x="10303" y="13202"/>
                        <a:pt x="10507" y="13082"/>
                      </a:cubicBezTo>
                      <a:lnTo>
                        <a:pt x="28579" y="2648"/>
                      </a:lnTo>
                      <a:cubicBezTo>
                        <a:pt x="28779" y="2533"/>
                        <a:pt x="28884" y="2375"/>
                        <a:pt x="28884" y="2218"/>
                      </a:cubicBezTo>
                      <a:cubicBezTo>
                        <a:pt x="28884" y="1482"/>
                        <a:pt x="28884" y="736"/>
                        <a:pt x="288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88"/>
                <p:cNvSpPr/>
                <p:nvPr/>
              </p:nvSpPr>
              <p:spPr>
                <a:xfrm>
                  <a:off x="1455055" y="2729074"/>
                  <a:ext cx="1299328" cy="74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6" extrusionOk="0">
                      <a:moveTo>
                        <a:pt x="19223" y="0"/>
                      </a:moveTo>
                      <a:cubicBezTo>
                        <a:pt x="18955" y="0"/>
                        <a:pt x="18687" y="58"/>
                        <a:pt x="18482" y="174"/>
                      </a:cubicBezTo>
                      <a:lnTo>
                        <a:pt x="411" y="10606"/>
                      </a:lnTo>
                      <a:cubicBezTo>
                        <a:pt x="1" y="10838"/>
                        <a:pt x="1" y="11227"/>
                        <a:pt x="411" y="11468"/>
                      </a:cubicBezTo>
                      <a:lnTo>
                        <a:pt x="9120" y="16532"/>
                      </a:lnTo>
                      <a:cubicBezTo>
                        <a:pt x="9325" y="16648"/>
                        <a:pt x="9596" y="16706"/>
                        <a:pt x="9867" y="16706"/>
                      </a:cubicBezTo>
                      <a:cubicBezTo>
                        <a:pt x="10137" y="16706"/>
                        <a:pt x="10408" y="16648"/>
                        <a:pt x="10612" y="16532"/>
                      </a:cubicBezTo>
                      <a:lnTo>
                        <a:pt x="28674" y="6099"/>
                      </a:lnTo>
                      <a:cubicBezTo>
                        <a:pt x="29083" y="5857"/>
                        <a:pt x="29083" y="5479"/>
                        <a:pt x="28684" y="5238"/>
                      </a:cubicBezTo>
                      <a:lnTo>
                        <a:pt x="19963" y="174"/>
                      </a:lnTo>
                      <a:cubicBezTo>
                        <a:pt x="19759" y="58"/>
                        <a:pt x="19491" y="0"/>
                        <a:pt x="19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88"/>
                <p:cNvSpPr/>
                <p:nvPr/>
              </p:nvSpPr>
              <p:spPr>
                <a:xfrm>
                  <a:off x="1762515" y="3216622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1" y="1"/>
                      </a:moveTo>
                      <a:cubicBezTo>
                        <a:pt x="1298" y="1"/>
                        <a:pt x="904" y="88"/>
                        <a:pt x="599" y="261"/>
                      </a:cubicBezTo>
                      <a:cubicBezTo>
                        <a:pt x="1" y="608"/>
                        <a:pt x="1" y="1175"/>
                        <a:pt x="599" y="1522"/>
                      </a:cubicBezTo>
                      <a:cubicBezTo>
                        <a:pt x="894" y="1695"/>
                        <a:pt x="1285" y="1782"/>
                        <a:pt x="1678" y="1782"/>
                      </a:cubicBezTo>
                      <a:cubicBezTo>
                        <a:pt x="2070" y="1782"/>
                        <a:pt x="2465" y="1695"/>
                        <a:pt x="2764" y="1522"/>
                      </a:cubicBezTo>
                      <a:cubicBezTo>
                        <a:pt x="3373" y="1175"/>
                        <a:pt x="3373" y="608"/>
                        <a:pt x="2775" y="261"/>
                      </a:cubicBezTo>
                      <a:cubicBezTo>
                        <a:pt x="2475" y="88"/>
                        <a:pt x="2084" y="1"/>
                        <a:pt x="1691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88"/>
                <p:cNvSpPr/>
                <p:nvPr/>
              </p:nvSpPr>
              <p:spPr>
                <a:xfrm>
                  <a:off x="2296215" y="2908224"/>
                  <a:ext cx="151180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2" extrusionOk="0">
                      <a:moveTo>
                        <a:pt x="1698" y="1"/>
                      </a:moveTo>
                      <a:cubicBezTo>
                        <a:pt x="1304" y="1"/>
                        <a:pt x="910" y="88"/>
                        <a:pt x="610" y="261"/>
                      </a:cubicBezTo>
                      <a:cubicBezTo>
                        <a:pt x="12" y="608"/>
                        <a:pt x="1" y="1175"/>
                        <a:pt x="600" y="1522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4" y="1522"/>
                      </a:cubicBezTo>
                      <a:cubicBezTo>
                        <a:pt x="3384" y="1175"/>
                        <a:pt x="3384" y="608"/>
                        <a:pt x="2785" y="261"/>
                      </a:cubicBezTo>
                      <a:cubicBezTo>
                        <a:pt x="2486" y="88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88"/>
                <p:cNvSpPr/>
                <p:nvPr/>
              </p:nvSpPr>
              <p:spPr>
                <a:xfrm>
                  <a:off x="2010824" y="3033897"/>
                  <a:ext cx="187814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2" extrusionOk="0">
                      <a:moveTo>
                        <a:pt x="1167" y="873"/>
                      </a:moveTo>
                      <a:lnTo>
                        <a:pt x="1682" y="1241"/>
                      </a:lnTo>
                      <a:cubicBezTo>
                        <a:pt x="1508" y="1290"/>
                        <a:pt x="1391" y="1313"/>
                        <a:pt x="1299" y="1313"/>
                      </a:cubicBezTo>
                      <a:cubicBezTo>
                        <a:pt x="1213" y="1313"/>
                        <a:pt x="1149" y="1292"/>
                        <a:pt x="1083" y="1252"/>
                      </a:cubicBezTo>
                      <a:cubicBezTo>
                        <a:pt x="915" y="1157"/>
                        <a:pt x="925" y="1021"/>
                        <a:pt x="1167" y="873"/>
                      </a:cubicBezTo>
                      <a:close/>
                      <a:moveTo>
                        <a:pt x="2860" y="1443"/>
                      </a:moveTo>
                      <a:cubicBezTo>
                        <a:pt x="2954" y="1443"/>
                        <a:pt x="3027" y="1464"/>
                        <a:pt x="3100" y="1504"/>
                      </a:cubicBezTo>
                      <a:cubicBezTo>
                        <a:pt x="3290" y="1619"/>
                        <a:pt x="3321" y="1756"/>
                        <a:pt x="3111" y="1903"/>
                      </a:cubicBezTo>
                      <a:lnTo>
                        <a:pt x="2554" y="1493"/>
                      </a:lnTo>
                      <a:cubicBezTo>
                        <a:pt x="2681" y="1459"/>
                        <a:pt x="2778" y="1443"/>
                        <a:pt x="2860" y="1443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36" y="547"/>
                      </a:lnTo>
                      <a:lnTo>
                        <a:pt x="684" y="579"/>
                      </a:lnTo>
                      <a:cubicBezTo>
                        <a:pt x="127" y="905"/>
                        <a:pt x="1" y="1262"/>
                        <a:pt x="568" y="1598"/>
                      </a:cubicBezTo>
                      <a:cubicBezTo>
                        <a:pt x="786" y="1720"/>
                        <a:pt x="1004" y="1781"/>
                        <a:pt x="1261" y="1781"/>
                      </a:cubicBezTo>
                      <a:cubicBezTo>
                        <a:pt x="1512" y="1781"/>
                        <a:pt x="1801" y="1723"/>
                        <a:pt x="2165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55" y="2386"/>
                        <a:pt x="2134" y="2396"/>
                      </a:cubicBezTo>
                      <a:lnTo>
                        <a:pt x="2512" y="2681"/>
                      </a:lnTo>
                      <a:cubicBezTo>
                        <a:pt x="2533" y="2670"/>
                        <a:pt x="2869" y="2544"/>
                        <a:pt x="3216" y="2386"/>
                      </a:cubicBezTo>
                      <a:lnTo>
                        <a:pt x="3636" y="2702"/>
                      </a:lnTo>
                      <a:lnTo>
                        <a:pt x="3972" y="2544"/>
                      </a:lnTo>
                      <a:lnTo>
                        <a:pt x="3542" y="2218"/>
                      </a:lnTo>
                      <a:cubicBezTo>
                        <a:pt x="4077" y="1903"/>
                        <a:pt x="4203" y="1514"/>
                        <a:pt x="3605" y="1168"/>
                      </a:cubicBezTo>
                      <a:cubicBezTo>
                        <a:pt x="3377" y="1032"/>
                        <a:pt x="3174" y="966"/>
                        <a:pt x="2929" y="966"/>
                      </a:cubicBezTo>
                      <a:cubicBezTo>
                        <a:pt x="2699" y="966"/>
                        <a:pt x="2431" y="1024"/>
                        <a:pt x="2071" y="1136"/>
                      </a:cubicBezTo>
                      <a:lnTo>
                        <a:pt x="1482" y="694"/>
                      </a:lnTo>
                      <a:cubicBezTo>
                        <a:pt x="1756" y="558"/>
                        <a:pt x="2071" y="411"/>
                        <a:pt x="2092" y="400"/>
                      </a:cubicBezTo>
                      <a:lnTo>
                        <a:pt x="1693" y="117"/>
                      </a:lnTo>
                      <a:cubicBezTo>
                        <a:pt x="1682" y="127"/>
                        <a:pt x="137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88"/>
                <p:cNvSpPr/>
                <p:nvPr/>
              </p:nvSpPr>
              <p:spPr>
                <a:xfrm>
                  <a:off x="1555531" y="2882312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2" y="1"/>
                      </a:moveTo>
                      <a:cubicBezTo>
                        <a:pt x="28872" y="156"/>
                        <a:pt x="831" y="5373"/>
                        <a:pt x="18" y="5373"/>
                      </a:cubicBezTo>
                      <a:cubicBezTo>
                        <a:pt x="6" y="5373"/>
                        <a:pt x="0" y="5371"/>
                        <a:pt x="0" y="5369"/>
                      </a:cubicBezTo>
                      <a:lnTo>
                        <a:pt x="0" y="5369"/>
                      </a:lnTo>
                      <a:cubicBezTo>
                        <a:pt x="0" y="6116"/>
                        <a:pt x="0" y="6851"/>
                        <a:pt x="11" y="7597"/>
                      </a:cubicBezTo>
                      <a:cubicBezTo>
                        <a:pt x="11" y="7744"/>
                        <a:pt x="105" y="7902"/>
                        <a:pt x="305" y="8017"/>
                      </a:cubicBezTo>
                      <a:lnTo>
                        <a:pt x="9026" y="13081"/>
                      </a:lnTo>
                      <a:cubicBezTo>
                        <a:pt x="9230" y="13202"/>
                        <a:pt x="9498" y="13263"/>
                        <a:pt x="9766" y="13263"/>
                      </a:cubicBezTo>
                      <a:cubicBezTo>
                        <a:pt x="10034" y="13263"/>
                        <a:pt x="10302" y="13202"/>
                        <a:pt x="10507" y="13081"/>
                      </a:cubicBezTo>
                      <a:lnTo>
                        <a:pt x="28578" y="2648"/>
                      </a:lnTo>
                      <a:cubicBezTo>
                        <a:pt x="28778" y="2532"/>
                        <a:pt x="28883" y="2375"/>
                        <a:pt x="28883" y="2217"/>
                      </a:cubicBezTo>
                      <a:cubicBezTo>
                        <a:pt x="28883" y="1482"/>
                        <a:pt x="28883" y="736"/>
                        <a:pt x="28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88"/>
                <p:cNvSpPr/>
                <p:nvPr/>
              </p:nvSpPr>
              <p:spPr>
                <a:xfrm>
                  <a:off x="1550795" y="2629044"/>
                  <a:ext cx="1299328" cy="74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8" extrusionOk="0">
                      <a:moveTo>
                        <a:pt x="19223" y="1"/>
                      </a:moveTo>
                      <a:cubicBezTo>
                        <a:pt x="18955" y="1"/>
                        <a:pt x="18687" y="59"/>
                        <a:pt x="18483" y="174"/>
                      </a:cubicBezTo>
                      <a:lnTo>
                        <a:pt x="411" y="10608"/>
                      </a:lnTo>
                      <a:cubicBezTo>
                        <a:pt x="1" y="10839"/>
                        <a:pt x="1" y="11227"/>
                        <a:pt x="411" y="11469"/>
                      </a:cubicBezTo>
                      <a:lnTo>
                        <a:pt x="9121" y="16534"/>
                      </a:lnTo>
                      <a:cubicBezTo>
                        <a:pt x="9326" y="16649"/>
                        <a:pt x="9597" y="16707"/>
                        <a:pt x="9867" y="16707"/>
                      </a:cubicBezTo>
                      <a:cubicBezTo>
                        <a:pt x="10138" y="16707"/>
                        <a:pt x="10408" y="16649"/>
                        <a:pt x="10613" y="16534"/>
                      </a:cubicBezTo>
                      <a:lnTo>
                        <a:pt x="28674" y="6100"/>
                      </a:lnTo>
                      <a:cubicBezTo>
                        <a:pt x="29084" y="5859"/>
                        <a:pt x="29084" y="5481"/>
                        <a:pt x="28684" y="5238"/>
                      </a:cubicBezTo>
                      <a:lnTo>
                        <a:pt x="19964" y="174"/>
                      </a:lnTo>
                      <a:cubicBezTo>
                        <a:pt x="19759" y="59"/>
                        <a:pt x="19491" y="1"/>
                        <a:pt x="19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88"/>
                <p:cNvSpPr/>
                <p:nvPr/>
              </p:nvSpPr>
              <p:spPr>
                <a:xfrm>
                  <a:off x="1705285" y="2717369"/>
                  <a:ext cx="990445" cy="56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0" h="12753" extrusionOk="0">
                      <a:moveTo>
                        <a:pt x="11099" y="3921"/>
                      </a:moveTo>
                      <a:cubicBezTo>
                        <a:pt x="12182" y="3921"/>
                        <a:pt x="13265" y="4160"/>
                        <a:pt x="14089" y="4638"/>
                      </a:cubicBezTo>
                      <a:cubicBezTo>
                        <a:pt x="15739" y="5594"/>
                        <a:pt x="15728" y="7149"/>
                        <a:pt x="14068" y="8116"/>
                      </a:cubicBezTo>
                      <a:cubicBezTo>
                        <a:pt x="13238" y="8594"/>
                        <a:pt x="12153" y="8833"/>
                        <a:pt x="11070" y="8833"/>
                      </a:cubicBezTo>
                      <a:cubicBezTo>
                        <a:pt x="9986" y="8833"/>
                        <a:pt x="8904" y="8594"/>
                        <a:pt x="8079" y="8116"/>
                      </a:cubicBezTo>
                      <a:cubicBezTo>
                        <a:pt x="6430" y="7149"/>
                        <a:pt x="6440" y="5594"/>
                        <a:pt x="8100" y="4638"/>
                      </a:cubicBezTo>
                      <a:cubicBezTo>
                        <a:pt x="8930" y="4160"/>
                        <a:pt x="10015" y="3921"/>
                        <a:pt x="11099" y="3921"/>
                      </a:cubicBezTo>
                      <a:close/>
                      <a:moveTo>
                        <a:pt x="17143" y="1"/>
                      </a:moveTo>
                      <a:cubicBezTo>
                        <a:pt x="17087" y="1"/>
                        <a:pt x="17022" y="15"/>
                        <a:pt x="16937" y="46"/>
                      </a:cubicBezTo>
                      <a:cubicBezTo>
                        <a:pt x="16585" y="199"/>
                        <a:pt x="16167" y="275"/>
                        <a:pt x="15751" y="275"/>
                      </a:cubicBezTo>
                      <a:cubicBezTo>
                        <a:pt x="15334" y="275"/>
                        <a:pt x="14919" y="199"/>
                        <a:pt x="14572" y="46"/>
                      </a:cubicBezTo>
                      <a:cubicBezTo>
                        <a:pt x="14510" y="23"/>
                        <a:pt x="14443" y="10"/>
                        <a:pt x="14378" y="10"/>
                      </a:cubicBezTo>
                      <a:cubicBezTo>
                        <a:pt x="14301" y="10"/>
                        <a:pt x="14226" y="28"/>
                        <a:pt x="14163" y="67"/>
                      </a:cubicBezTo>
                      <a:lnTo>
                        <a:pt x="189" y="8137"/>
                      </a:lnTo>
                      <a:cubicBezTo>
                        <a:pt x="63" y="8200"/>
                        <a:pt x="52" y="8295"/>
                        <a:pt x="147" y="8368"/>
                      </a:cubicBezTo>
                      <a:cubicBezTo>
                        <a:pt x="672" y="8778"/>
                        <a:pt x="672" y="9334"/>
                        <a:pt x="136" y="9745"/>
                      </a:cubicBezTo>
                      <a:cubicBezTo>
                        <a:pt x="0" y="9860"/>
                        <a:pt x="42" y="9902"/>
                        <a:pt x="178" y="9986"/>
                      </a:cubicBezTo>
                      <a:lnTo>
                        <a:pt x="4812" y="12686"/>
                      </a:lnTo>
                      <a:cubicBezTo>
                        <a:pt x="4896" y="12728"/>
                        <a:pt x="4956" y="12753"/>
                        <a:pt x="5029" y="12753"/>
                      </a:cubicBezTo>
                      <a:cubicBezTo>
                        <a:pt x="5084" y="12753"/>
                        <a:pt x="5146" y="12739"/>
                        <a:pt x="5232" y="12707"/>
                      </a:cubicBezTo>
                      <a:cubicBezTo>
                        <a:pt x="5584" y="12555"/>
                        <a:pt x="6002" y="12479"/>
                        <a:pt x="6419" y="12479"/>
                      </a:cubicBezTo>
                      <a:cubicBezTo>
                        <a:pt x="6837" y="12479"/>
                        <a:pt x="7255" y="12555"/>
                        <a:pt x="7607" y="12707"/>
                      </a:cubicBezTo>
                      <a:cubicBezTo>
                        <a:pt x="7666" y="12730"/>
                        <a:pt x="7727" y="12741"/>
                        <a:pt x="7787" y="12741"/>
                      </a:cubicBezTo>
                      <a:cubicBezTo>
                        <a:pt x="7866" y="12741"/>
                        <a:pt x="7945" y="12722"/>
                        <a:pt x="8016" y="12686"/>
                      </a:cubicBezTo>
                      <a:lnTo>
                        <a:pt x="21990" y="4617"/>
                      </a:lnTo>
                      <a:cubicBezTo>
                        <a:pt x="22106" y="4543"/>
                        <a:pt x="22127" y="4459"/>
                        <a:pt x="22032" y="4375"/>
                      </a:cubicBezTo>
                      <a:cubicBezTo>
                        <a:pt x="21497" y="3976"/>
                        <a:pt x="21507" y="3409"/>
                        <a:pt x="22032" y="3009"/>
                      </a:cubicBezTo>
                      <a:cubicBezTo>
                        <a:pt x="22169" y="2894"/>
                        <a:pt x="22127" y="2841"/>
                        <a:pt x="21990" y="2768"/>
                      </a:cubicBezTo>
                      <a:lnTo>
                        <a:pt x="17357" y="67"/>
                      </a:lnTo>
                      <a:cubicBezTo>
                        <a:pt x="17279" y="26"/>
                        <a:pt x="17218" y="1"/>
                        <a:pt x="1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88"/>
                <p:cNvSpPr/>
                <p:nvPr/>
              </p:nvSpPr>
              <p:spPr>
                <a:xfrm>
                  <a:off x="1858300" y="3116637"/>
                  <a:ext cx="150689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1782" extrusionOk="0">
                      <a:moveTo>
                        <a:pt x="1690" y="1"/>
                      </a:moveTo>
                      <a:cubicBezTo>
                        <a:pt x="1297" y="1"/>
                        <a:pt x="903" y="88"/>
                        <a:pt x="599" y="261"/>
                      </a:cubicBezTo>
                      <a:cubicBezTo>
                        <a:pt x="0" y="608"/>
                        <a:pt x="0" y="1175"/>
                        <a:pt x="589" y="1522"/>
                      </a:cubicBezTo>
                      <a:cubicBezTo>
                        <a:pt x="888" y="1695"/>
                        <a:pt x="1282" y="1782"/>
                        <a:pt x="1676" y="1782"/>
                      </a:cubicBezTo>
                      <a:cubicBezTo>
                        <a:pt x="2070" y="1782"/>
                        <a:pt x="2464" y="1695"/>
                        <a:pt x="2763" y="1522"/>
                      </a:cubicBezTo>
                      <a:cubicBezTo>
                        <a:pt x="3372" y="1175"/>
                        <a:pt x="3372" y="608"/>
                        <a:pt x="2774" y="261"/>
                      </a:cubicBezTo>
                      <a:cubicBezTo>
                        <a:pt x="2474" y="88"/>
                        <a:pt x="2083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88"/>
                <p:cNvSpPr/>
                <p:nvPr/>
              </p:nvSpPr>
              <p:spPr>
                <a:xfrm>
                  <a:off x="2391956" y="2808284"/>
                  <a:ext cx="151225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1782" extrusionOk="0">
                      <a:moveTo>
                        <a:pt x="1698" y="0"/>
                      </a:moveTo>
                      <a:cubicBezTo>
                        <a:pt x="1304" y="0"/>
                        <a:pt x="910" y="87"/>
                        <a:pt x="610" y="260"/>
                      </a:cubicBezTo>
                      <a:cubicBezTo>
                        <a:pt x="12" y="607"/>
                        <a:pt x="1" y="1174"/>
                        <a:pt x="600" y="1521"/>
                      </a:cubicBezTo>
                      <a:cubicBezTo>
                        <a:pt x="899" y="1694"/>
                        <a:pt x="1293" y="1781"/>
                        <a:pt x="1687" y="1781"/>
                      </a:cubicBezTo>
                      <a:cubicBezTo>
                        <a:pt x="2081" y="1781"/>
                        <a:pt x="2476" y="1694"/>
                        <a:pt x="2775" y="1521"/>
                      </a:cubicBezTo>
                      <a:cubicBezTo>
                        <a:pt x="3384" y="1174"/>
                        <a:pt x="3384" y="607"/>
                        <a:pt x="2786" y="260"/>
                      </a:cubicBezTo>
                      <a:cubicBezTo>
                        <a:pt x="2486" y="87"/>
                        <a:pt x="2092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88"/>
                <p:cNvSpPr/>
                <p:nvPr/>
              </p:nvSpPr>
              <p:spPr>
                <a:xfrm>
                  <a:off x="2106565" y="2933957"/>
                  <a:ext cx="187814" cy="12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1" extrusionOk="0">
                      <a:moveTo>
                        <a:pt x="1168" y="872"/>
                      </a:moveTo>
                      <a:lnTo>
                        <a:pt x="1682" y="1250"/>
                      </a:lnTo>
                      <a:cubicBezTo>
                        <a:pt x="1514" y="1292"/>
                        <a:pt x="1398" y="1313"/>
                        <a:pt x="1308" y="1313"/>
                      </a:cubicBezTo>
                      <a:cubicBezTo>
                        <a:pt x="1217" y="1313"/>
                        <a:pt x="1152" y="1292"/>
                        <a:pt x="1083" y="1250"/>
                      </a:cubicBezTo>
                      <a:cubicBezTo>
                        <a:pt x="915" y="1156"/>
                        <a:pt x="936" y="1030"/>
                        <a:pt x="1168" y="872"/>
                      </a:cubicBezTo>
                      <a:close/>
                      <a:moveTo>
                        <a:pt x="2860" y="1442"/>
                      </a:moveTo>
                      <a:cubicBezTo>
                        <a:pt x="2954" y="1442"/>
                        <a:pt x="3027" y="1463"/>
                        <a:pt x="3101" y="1502"/>
                      </a:cubicBezTo>
                      <a:cubicBezTo>
                        <a:pt x="3290" y="1618"/>
                        <a:pt x="3321" y="1755"/>
                        <a:pt x="3111" y="1902"/>
                      </a:cubicBezTo>
                      <a:lnTo>
                        <a:pt x="2554" y="1492"/>
                      </a:lnTo>
                      <a:cubicBezTo>
                        <a:pt x="2681" y="1458"/>
                        <a:pt x="2779" y="1442"/>
                        <a:pt x="2860" y="1442"/>
                      </a:cubicBezTo>
                      <a:close/>
                      <a:moveTo>
                        <a:pt x="547" y="0"/>
                      </a:moveTo>
                      <a:lnTo>
                        <a:pt x="243" y="179"/>
                      </a:lnTo>
                      <a:lnTo>
                        <a:pt x="736" y="547"/>
                      </a:lnTo>
                      <a:lnTo>
                        <a:pt x="684" y="578"/>
                      </a:lnTo>
                      <a:cubicBezTo>
                        <a:pt x="127" y="904"/>
                        <a:pt x="1" y="1261"/>
                        <a:pt x="568" y="1597"/>
                      </a:cubicBezTo>
                      <a:cubicBezTo>
                        <a:pt x="786" y="1719"/>
                        <a:pt x="1004" y="1780"/>
                        <a:pt x="1261" y="1780"/>
                      </a:cubicBezTo>
                      <a:cubicBezTo>
                        <a:pt x="1512" y="1780"/>
                        <a:pt x="1801" y="1722"/>
                        <a:pt x="2165" y="1608"/>
                      </a:cubicBezTo>
                      <a:lnTo>
                        <a:pt x="2796" y="2081"/>
                      </a:lnTo>
                      <a:cubicBezTo>
                        <a:pt x="2501" y="2228"/>
                        <a:pt x="2155" y="2385"/>
                        <a:pt x="2134" y="2396"/>
                      </a:cubicBezTo>
                      <a:lnTo>
                        <a:pt x="2512" y="2679"/>
                      </a:lnTo>
                      <a:cubicBezTo>
                        <a:pt x="2533" y="2669"/>
                        <a:pt x="2870" y="2543"/>
                        <a:pt x="3216" y="2385"/>
                      </a:cubicBezTo>
                      <a:lnTo>
                        <a:pt x="3636" y="2700"/>
                      </a:lnTo>
                      <a:lnTo>
                        <a:pt x="3972" y="2543"/>
                      </a:lnTo>
                      <a:lnTo>
                        <a:pt x="3542" y="2217"/>
                      </a:lnTo>
                      <a:cubicBezTo>
                        <a:pt x="4077" y="1913"/>
                        <a:pt x="4204" y="1513"/>
                        <a:pt x="3605" y="1166"/>
                      </a:cubicBezTo>
                      <a:cubicBezTo>
                        <a:pt x="3380" y="1032"/>
                        <a:pt x="3179" y="969"/>
                        <a:pt x="2937" y="969"/>
                      </a:cubicBezTo>
                      <a:cubicBezTo>
                        <a:pt x="2705" y="969"/>
                        <a:pt x="2436" y="1027"/>
                        <a:pt x="2071" y="1135"/>
                      </a:cubicBezTo>
                      <a:lnTo>
                        <a:pt x="1483" y="694"/>
                      </a:lnTo>
                      <a:cubicBezTo>
                        <a:pt x="1756" y="557"/>
                        <a:pt x="2071" y="410"/>
                        <a:pt x="2092" y="400"/>
                      </a:cubicBezTo>
                      <a:lnTo>
                        <a:pt x="1693" y="126"/>
                      </a:lnTo>
                      <a:cubicBezTo>
                        <a:pt x="1682" y="126"/>
                        <a:pt x="1378" y="242"/>
                        <a:pt x="1073" y="389"/>
                      </a:cubicBez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7" name="Google Shape;3497;p88"/>
              <p:cNvGrpSpPr/>
              <p:nvPr/>
            </p:nvGrpSpPr>
            <p:grpSpPr>
              <a:xfrm>
                <a:off x="6318506" y="3478067"/>
                <a:ext cx="639344" cy="603209"/>
                <a:chOff x="5127806" y="3642167"/>
                <a:chExt cx="639344" cy="603209"/>
              </a:xfrm>
            </p:grpSpPr>
            <p:sp>
              <p:nvSpPr>
                <p:cNvPr id="3498" name="Google Shape;3498;p88"/>
                <p:cNvSpPr/>
                <p:nvPr/>
              </p:nvSpPr>
              <p:spPr>
                <a:xfrm>
                  <a:off x="5155952" y="4006901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1"/>
                      </a:moveTo>
                      <a:lnTo>
                        <a:pt x="1" y="1545"/>
                      </a:lnTo>
                      <a:cubicBezTo>
                        <a:pt x="1" y="2511"/>
                        <a:pt x="642" y="3489"/>
                        <a:pt x="1924" y="4234"/>
                      </a:cubicBezTo>
                      <a:cubicBezTo>
                        <a:pt x="3200" y="4970"/>
                        <a:pt x="4871" y="5338"/>
                        <a:pt x="6539" y="5338"/>
                      </a:cubicBezTo>
                      <a:cubicBezTo>
                        <a:pt x="8207" y="5338"/>
                        <a:pt x="9872" y="4970"/>
                        <a:pt x="11138" y="4234"/>
                      </a:cubicBezTo>
                      <a:cubicBezTo>
                        <a:pt x="12399" y="3499"/>
                        <a:pt x="13029" y="2543"/>
                        <a:pt x="13029" y="1577"/>
                      </a:cubicBezTo>
                      <a:lnTo>
                        <a:pt x="13040" y="32"/>
                      </a:lnTo>
                      <a:cubicBezTo>
                        <a:pt x="10960" y="32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88"/>
                <p:cNvSpPr/>
                <p:nvPr/>
              </p:nvSpPr>
              <p:spPr>
                <a:xfrm>
                  <a:off x="5127806" y="3838830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8"/>
                        <a:pt x="2533" y="1104"/>
                      </a:cubicBezTo>
                      <a:cubicBezTo>
                        <a:pt x="0" y="2586"/>
                        <a:pt x="11" y="4970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0"/>
                        <a:pt x="14300" y="2575"/>
                        <a:pt x="11747" y="1104"/>
                      </a:cubicBezTo>
                      <a:cubicBezTo>
                        <a:pt x="10470" y="368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88"/>
                <p:cNvSpPr/>
                <p:nvPr/>
              </p:nvSpPr>
              <p:spPr>
                <a:xfrm>
                  <a:off x="5219347" y="3878457"/>
                  <a:ext cx="456266" cy="14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1" extrusionOk="0">
                      <a:moveTo>
                        <a:pt x="5096" y="0"/>
                      </a:moveTo>
                      <a:cubicBezTo>
                        <a:pt x="3818" y="0"/>
                        <a:pt x="2540" y="284"/>
                        <a:pt x="1566" y="847"/>
                      </a:cubicBezTo>
                      <a:cubicBezTo>
                        <a:pt x="473" y="1489"/>
                        <a:pt x="0" y="2339"/>
                        <a:pt x="148" y="3180"/>
                      </a:cubicBezTo>
                      <a:cubicBezTo>
                        <a:pt x="253" y="2539"/>
                        <a:pt x="725" y="1930"/>
                        <a:pt x="1566" y="1436"/>
                      </a:cubicBezTo>
                      <a:cubicBezTo>
                        <a:pt x="2538" y="874"/>
                        <a:pt x="3812" y="593"/>
                        <a:pt x="5087" y="593"/>
                      </a:cubicBezTo>
                      <a:cubicBezTo>
                        <a:pt x="6362" y="593"/>
                        <a:pt x="7639" y="874"/>
                        <a:pt x="8616" y="1436"/>
                      </a:cubicBezTo>
                      <a:cubicBezTo>
                        <a:pt x="9467" y="1930"/>
                        <a:pt x="9950" y="2549"/>
                        <a:pt x="10066" y="3191"/>
                      </a:cubicBezTo>
                      <a:cubicBezTo>
                        <a:pt x="10213" y="2360"/>
                        <a:pt x="9730" y="1489"/>
                        <a:pt x="8616" y="847"/>
                      </a:cubicBezTo>
                      <a:cubicBezTo>
                        <a:pt x="7641" y="281"/>
                        <a:pt x="6368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88"/>
                <p:cNvSpPr/>
                <p:nvPr/>
              </p:nvSpPr>
              <p:spPr>
                <a:xfrm>
                  <a:off x="5225915" y="3904906"/>
                  <a:ext cx="443131" cy="23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6" extrusionOk="0">
                      <a:moveTo>
                        <a:pt x="4940" y="1"/>
                      </a:moveTo>
                      <a:cubicBezTo>
                        <a:pt x="3665" y="1"/>
                        <a:pt x="2391" y="282"/>
                        <a:pt x="1419" y="844"/>
                      </a:cubicBezTo>
                      <a:cubicBezTo>
                        <a:pt x="578" y="1338"/>
                        <a:pt x="106" y="1947"/>
                        <a:pt x="1" y="2588"/>
                      </a:cubicBezTo>
                      <a:cubicBezTo>
                        <a:pt x="106" y="3229"/>
                        <a:pt x="589" y="3849"/>
                        <a:pt x="1440" y="4343"/>
                      </a:cubicBezTo>
                      <a:cubicBezTo>
                        <a:pt x="2417" y="4905"/>
                        <a:pt x="3696" y="5186"/>
                        <a:pt x="4973" y="5186"/>
                      </a:cubicBezTo>
                      <a:cubicBezTo>
                        <a:pt x="6249" y="5186"/>
                        <a:pt x="7523" y="4905"/>
                        <a:pt x="8490" y="4343"/>
                      </a:cubicBezTo>
                      <a:cubicBezTo>
                        <a:pt x="9331" y="3849"/>
                        <a:pt x="9803" y="3239"/>
                        <a:pt x="9919" y="2599"/>
                      </a:cubicBezTo>
                      <a:cubicBezTo>
                        <a:pt x="9803" y="1957"/>
                        <a:pt x="9320" y="1338"/>
                        <a:pt x="8469" y="844"/>
                      </a:cubicBezTo>
                      <a:cubicBezTo>
                        <a:pt x="7492" y="282"/>
                        <a:pt x="6215" y="1"/>
                        <a:pt x="49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88"/>
                <p:cNvSpPr/>
                <p:nvPr/>
              </p:nvSpPr>
              <p:spPr>
                <a:xfrm>
                  <a:off x="5219347" y="3865591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9"/>
                      </a:moveTo>
                      <a:cubicBezTo>
                        <a:pt x="10213" y="2648"/>
                        <a:pt x="9730" y="1777"/>
                        <a:pt x="8616" y="1135"/>
                      </a:cubicBezTo>
                      <a:cubicBezTo>
                        <a:pt x="6662" y="1"/>
                        <a:pt x="3510" y="12"/>
                        <a:pt x="1566" y="1135"/>
                      </a:cubicBezTo>
                      <a:cubicBezTo>
                        <a:pt x="473" y="1777"/>
                        <a:pt x="0" y="2627"/>
                        <a:pt x="148" y="3468"/>
                      </a:cubicBezTo>
                      <a:cubicBezTo>
                        <a:pt x="253" y="4109"/>
                        <a:pt x="736" y="4729"/>
                        <a:pt x="1587" y="5223"/>
                      </a:cubicBezTo>
                      <a:cubicBezTo>
                        <a:pt x="3541" y="6347"/>
                        <a:pt x="6704" y="6347"/>
                        <a:pt x="8637" y="5223"/>
                      </a:cubicBezTo>
                      <a:cubicBezTo>
                        <a:pt x="9478" y="4729"/>
                        <a:pt x="9950" y="4119"/>
                        <a:pt x="10066" y="3479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88"/>
                <p:cNvSpPr/>
                <p:nvPr/>
              </p:nvSpPr>
              <p:spPr>
                <a:xfrm>
                  <a:off x="5225915" y="3892352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80"/>
                      </a:lnTo>
                      <a:cubicBezTo>
                        <a:pt x="9803" y="2238"/>
                        <a:pt x="9320" y="1619"/>
                        <a:pt x="8469" y="1125"/>
                      </a:cubicBezTo>
                      <a:cubicBezTo>
                        <a:pt x="6515" y="1"/>
                        <a:pt x="3363" y="1"/>
                        <a:pt x="1419" y="1125"/>
                      </a:cubicBezTo>
                      <a:cubicBezTo>
                        <a:pt x="578" y="1619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88"/>
                <p:cNvSpPr/>
                <p:nvPr/>
              </p:nvSpPr>
              <p:spPr>
                <a:xfrm>
                  <a:off x="5339034" y="3951949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80"/>
                        <a:pt x="2729" y="180"/>
                      </a:cubicBezTo>
                      <a:cubicBezTo>
                        <a:pt x="2431" y="180"/>
                        <a:pt x="2154" y="245"/>
                        <a:pt x="1923" y="379"/>
                      </a:cubicBezTo>
                      <a:cubicBezTo>
                        <a:pt x="873" y="988"/>
                        <a:pt x="2764" y="1714"/>
                        <a:pt x="2239" y="2018"/>
                      </a:cubicBezTo>
                      <a:cubicBezTo>
                        <a:pt x="2167" y="2060"/>
                        <a:pt x="2088" y="2080"/>
                        <a:pt x="2003" y="2080"/>
                      </a:cubicBezTo>
                      <a:cubicBezTo>
                        <a:pt x="1874" y="2080"/>
                        <a:pt x="1733" y="2034"/>
                        <a:pt x="1587" y="1945"/>
                      </a:cubicBezTo>
                      <a:cubicBezTo>
                        <a:pt x="1272" y="1766"/>
                        <a:pt x="999" y="1399"/>
                        <a:pt x="957" y="1073"/>
                      </a:cubicBezTo>
                      <a:lnTo>
                        <a:pt x="84" y="1241"/>
                      </a:lnTo>
                      <a:cubicBezTo>
                        <a:pt x="126" y="1525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7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9"/>
                        <a:pt x="3068" y="2459"/>
                      </a:cubicBezTo>
                      <a:cubicBezTo>
                        <a:pt x="4140" y="1840"/>
                        <a:pt x="2270" y="1094"/>
                        <a:pt x="2785" y="799"/>
                      </a:cubicBezTo>
                      <a:cubicBezTo>
                        <a:pt x="2841" y="767"/>
                        <a:pt x="2905" y="752"/>
                        <a:pt x="2974" y="752"/>
                      </a:cubicBezTo>
                      <a:cubicBezTo>
                        <a:pt x="3085" y="752"/>
                        <a:pt x="3208" y="791"/>
                        <a:pt x="3331" y="862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20"/>
                      </a:lnTo>
                      <a:cubicBezTo>
                        <a:pt x="4760" y="1178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88"/>
                <p:cNvSpPr/>
                <p:nvPr/>
              </p:nvSpPr>
              <p:spPr>
                <a:xfrm>
                  <a:off x="5155952" y="3908346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0"/>
                      </a:moveTo>
                      <a:lnTo>
                        <a:pt x="1" y="1544"/>
                      </a:lnTo>
                      <a:cubicBezTo>
                        <a:pt x="1" y="2522"/>
                        <a:pt x="642" y="3488"/>
                        <a:pt x="1924" y="4234"/>
                      </a:cubicBezTo>
                      <a:cubicBezTo>
                        <a:pt x="3200" y="4969"/>
                        <a:pt x="4871" y="5337"/>
                        <a:pt x="6539" y="5337"/>
                      </a:cubicBezTo>
                      <a:cubicBezTo>
                        <a:pt x="8207" y="5337"/>
                        <a:pt x="9872" y="4969"/>
                        <a:pt x="11138" y="4234"/>
                      </a:cubicBezTo>
                      <a:cubicBezTo>
                        <a:pt x="12399" y="3498"/>
                        <a:pt x="13029" y="2543"/>
                        <a:pt x="13029" y="1586"/>
                      </a:cubicBezTo>
                      <a:lnTo>
                        <a:pt x="13040" y="31"/>
                      </a:lnTo>
                      <a:cubicBezTo>
                        <a:pt x="10960" y="31"/>
                        <a:pt x="224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88"/>
                <p:cNvSpPr/>
                <p:nvPr/>
              </p:nvSpPr>
              <p:spPr>
                <a:xfrm>
                  <a:off x="5127806" y="3740409"/>
                  <a:ext cx="639344" cy="33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53" extrusionOk="0">
                      <a:moveTo>
                        <a:pt x="7132" y="0"/>
                      </a:moveTo>
                      <a:cubicBezTo>
                        <a:pt x="5464" y="0"/>
                        <a:pt x="3799" y="371"/>
                        <a:pt x="2533" y="1111"/>
                      </a:cubicBezTo>
                      <a:cubicBezTo>
                        <a:pt x="0" y="2582"/>
                        <a:pt x="11" y="4967"/>
                        <a:pt x="2564" y="6449"/>
                      </a:cubicBezTo>
                      <a:cubicBezTo>
                        <a:pt x="3841" y="7184"/>
                        <a:pt x="5509" y="7552"/>
                        <a:pt x="7174" y="7552"/>
                      </a:cubicBezTo>
                      <a:cubicBezTo>
                        <a:pt x="8839" y="7552"/>
                        <a:pt x="10502" y="7184"/>
                        <a:pt x="11768" y="6449"/>
                      </a:cubicBezTo>
                      <a:cubicBezTo>
                        <a:pt x="14310" y="4967"/>
                        <a:pt x="14300" y="2582"/>
                        <a:pt x="11747" y="1111"/>
                      </a:cubicBezTo>
                      <a:cubicBezTo>
                        <a:pt x="10470" y="371"/>
                        <a:pt x="8800" y="0"/>
                        <a:pt x="7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88"/>
                <p:cNvSpPr/>
                <p:nvPr/>
              </p:nvSpPr>
              <p:spPr>
                <a:xfrm>
                  <a:off x="5219347" y="3780081"/>
                  <a:ext cx="456266" cy="14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7" extrusionOk="0">
                      <a:moveTo>
                        <a:pt x="5087" y="0"/>
                      </a:moveTo>
                      <a:cubicBezTo>
                        <a:pt x="3812" y="0"/>
                        <a:pt x="2538" y="281"/>
                        <a:pt x="1566" y="843"/>
                      </a:cubicBezTo>
                      <a:cubicBezTo>
                        <a:pt x="473" y="1484"/>
                        <a:pt x="0" y="2346"/>
                        <a:pt x="148" y="3175"/>
                      </a:cubicBezTo>
                      <a:cubicBezTo>
                        <a:pt x="253" y="2545"/>
                        <a:pt x="725" y="1926"/>
                        <a:pt x="1566" y="1442"/>
                      </a:cubicBezTo>
                      <a:cubicBezTo>
                        <a:pt x="2538" y="875"/>
                        <a:pt x="3812" y="591"/>
                        <a:pt x="5087" y="591"/>
                      </a:cubicBezTo>
                      <a:cubicBezTo>
                        <a:pt x="6362" y="591"/>
                        <a:pt x="7639" y="875"/>
                        <a:pt x="8616" y="1442"/>
                      </a:cubicBezTo>
                      <a:cubicBezTo>
                        <a:pt x="9467" y="1936"/>
                        <a:pt x="9950" y="2556"/>
                        <a:pt x="10066" y="3196"/>
                      </a:cubicBezTo>
                      <a:cubicBezTo>
                        <a:pt x="10213" y="2356"/>
                        <a:pt x="9730" y="1484"/>
                        <a:pt x="8616" y="843"/>
                      </a:cubicBezTo>
                      <a:cubicBezTo>
                        <a:pt x="7639" y="281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88"/>
                <p:cNvSpPr/>
                <p:nvPr/>
              </p:nvSpPr>
              <p:spPr>
                <a:xfrm>
                  <a:off x="5225915" y="3806485"/>
                  <a:ext cx="443131" cy="23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3" extrusionOk="0">
                      <a:moveTo>
                        <a:pt x="4940" y="0"/>
                      </a:moveTo>
                      <a:cubicBezTo>
                        <a:pt x="3665" y="0"/>
                        <a:pt x="2391" y="284"/>
                        <a:pt x="1419" y="851"/>
                      </a:cubicBezTo>
                      <a:cubicBezTo>
                        <a:pt x="578" y="1335"/>
                        <a:pt x="106" y="1954"/>
                        <a:pt x="1" y="2584"/>
                      </a:cubicBezTo>
                      <a:cubicBezTo>
                        <a:pt x="106" y="3226"/>
                        <a:pt x="589" y="3856"/>
                        <a:pt x="1440" y="4339"/>
                      </a:cubicBezTo>
                      <a:cubicBezTo>
                        <a:pt x="2417" y="4901"/>
                        <a:pt x="3696" y="5182"/>
                        <a:pt x="4973" y="5182"/>
                      </a:cubicBezTo>
                      <a:cubicBezTo>
                        <a:pt x="6249" y="5182"/>
                        <a:pt x="7523" y="4901"/>
                        <a:pt x="8490" y="4339"/>
                      </a:cubicBezTo>
                      <a:cubicBezTo>
                        <a:pt x="9331" y="3856"/>
                        <a:pt x="9803" y="3236"/>
                        <a:pt x="9919" y="2605"/>
                      </a:cubicBezTo>
                      <a:cubicBezTo>
                        <a:pt x="9803" y="1965"/>
                        <a:pt x="9320" y="1345"/>
                        <a:pt x="8469" y="851"/>
                      </a:cubicBezTo>
                      <a:cubicBezTo>
                        <a:pt x="7492" y="284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88"/>
                <p:cNvSpPr/>
                <p:nvPr/>
              </p:nvSpPr>
              <p:spPr>
                <a:xfrm>
                  <a:off x="5219347" y="3767527"/>
                  <a:ext cx="456266" cy="28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36" fill="none" extrusionOk="0">
                      <a:moveTo>
                        <a:pt x="10066" y="3477"/>
                      </a:moveTo>
                      <a:cubicBezTo>
                        <a:pt x="10213" y="2637"/>
                        <a:pt x="9730" y="1765"/>
                        <a:pt x="8616" y="1124"/>
                      </a:cubicBezTo>
                      <a:cubicBezTo>
                        <a:pt x="6662" y="0"/>
                        <a:pt x="3510" y="0"/>
                        <a:pt x="1566" y="1124"/>
                      </a:cubicBezTo>
                      <a:cubicBezTo>
                        <a:pt x="473" y="1765"/>
                        <a:pt x="0" y="2627"/>
                        <a:pt x="148" y="3456"/>
                      </a:cubicBezTo>
                      <a:cubicBezTo>
                        <a:pt x="253" y="4098"/>
                        <a:pt x="736" y="4728"/>
                        <a:pt x="1587" y="5211"/>
                      </a:cubicBezTo>
                      <a:cubicBezTo>
                        <a:pt x="3541" y="6335"/>
                        <a:pt x="6704" y="6335"/>
                        <a:pt x="8637" y="5211"/>
                      </a:cubicBezTo>
                      <a:cubicBezTo>
                        <a:pt x="9478" y="4728"/>
                        <a:pt x="9950" y="4108"/>
                        <a:pt x="10066" y="3477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88"/>
                <p:cNvSpPr/>
                <p:nvPr/>
              </p:nvSpPr>
              <p:spPr>
                <a:xfrm>
                  <a:off x="5225915" y="3793797"/>
                  <a:ext cx="443131" cy="1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901" fill="none" extrusionOk="0">
                      <a:moveTo>
                        <a:pt x="9919" y="2900"/>
                      </a:moveTo>
                      <a:lnTo>
                        <a:pt x="9919" y="2889"/>
                      </a:lnTo>
                      <a:cubicBezTo>
                        <a:pt x="9803" y="2249"/>
                        <a:pt x="9320" y="1629"/>
                        <a:pt x="8469" y="1135"/>
                      </a:cubicBezTo>
                      <a:cubicBezTo>
                        <a:pt x="6515" y="1"/>
                        <a:pt x="3363" y="1"/>
                        <a:pt x="1419" y="1135"/>
                      </a:cubicBezTo>
                      <a:cubicBezTo>
                        <a:pt x="578" y="1619"/>
                        <a:pt x="106" y="2238"/>
                        <a:pt x="1" y="2868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88"/>
                <p:cNvSpPr/>
                <p:nvPr/>
              </p:nvSpPr>
              <p:spPr>
                <a:xfrm>
                  <a:off x="5339034" y="3853394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0"/>
                      </a:moveTo>
                      <a:lnTo>
                        <a:pt x="3626" y="369"/>
                      </a:lnTo>
                      <a:cubicBezTo>
                        <a:pt x="3315" y="248"/>
                        <a:pt x="3003" y="185"/>
                        <a:pt x="2711" y="185"/>
                      </a:cubicBezTo>
                      <a:cubicBezTo>
                        <a:pt x="2420" y="185"/>
                        <a:pt x="2149" y="248"/>
                        <a:pt x="1923" y="379"/>
                      </a:cubicBezTo>
                      <a:cubicBezTo>
                        <a:pt x="873" y="999"/>
                        <a:pt x="2764" y="1724"/>
                        <a:pt x="2239" y="2029"/>
                      </a:cubicBezTo>
                      <a:cubicBezTo>
                        <a:pt x="2169" y="2065"/>
                        <a:pt x="2092" y="2083"/>
                        <a:pt x="2010" y="2083"/>
                      </a:cubicBezTo>
                      <a:cubicBezTo>
                        <a:pt x="1879" y="2083"/>
                        <a:pt x="1735" y="2039"/>
                        <a:pt x="1587" y="1955"/>
                      </a:cubicBezTo>
                      <a:cubicBezTo>
                        <a:pt x="1272" y="1777"/>
                        <a:pt x="999" y="1408"/>
                        <a:pt x="957" y="1072"/>
                      </a:cubicBezTo>
                      <a:lnTo>
                        <a:pt x="84" y="1240"/>
                      </a:lnTo>
                      <a:cubicBezTo>
                        <a:pt x="126" y="1524"/>
                        <a:pt x="336" y="1829"/>
                        <a:pt x="663" y="2092"/>
                      </a:cubicBezTo>
                      <a:lnTo>
                        <a:pt x="0" y="2470"/>
                      </a:lnTo>
                      <a:lnTo>
                        <a:pt x="568" y="2795"/>
                      </a:lnTo>
                      <a:lnTo>
                        <a:pt x="1209" y="2428"/>
                      </a:lnTo>
                      <a:cubicBezTo>
                        <a:pt x="1546" y="2582"/>
                        <a:pt x="1911" y="2671"/>
                        <a:pt x="2259" y="2671"/>
                      </a:cubicBezTo>
                      <a:cubicBezTo>
                        <a:pt x="2550" y="2671"/>
                        <a:pt x="2829" y="2609"/>
                        <a:pt x="3068" y="2470"/>
                      </a:cubicBezTo>
                      <a:cubicBezTo>
                        <a:pt x="4140" y="1840"/>
                        <a:pt x="2270" y="1104"/>
                        <a:pt x="2785" y="810"/>
                      </a:cubicBezTo>
                      <a:cubicBezTo>
                        <a:pt x="2842" y="778"/>
                        <a:pt x="2906" y="762"/>
                        <a:pt x="2975" y="762"/>
                      </a:cubicBezTo>
                      <a:cubicBezTo>
                        <a:pt x="3085" y="762"/>
                        <a:pt x="3208" y="802"/>
                        <a:pt x="3331" y="873"/>
                      </a:cubicBezTo>
                      <a:cubicBezTo>
                        <a:pt x="3573" y="1009"/>
                        <a:pt x="3846" y="1314"/>
                        <a:pt x="3972" y="1597"/>
                      </a:cubicBezTo>
                      <a:lnTo>
                        <a:pt x="4844" y="1419"/>
                      </a:lnTo>
                      <a:cubicBezTo>
                        <a:pt x="4760" y="1177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88"/>
                <p:cNvSpPr/>
                <p:nvPr/>
              </p:nvSpPr>
              <p:spPr>
                <a:xfrm>
                  <a:off x="5155952" y="3809746"/>
                  <a:ext cx="582562" cy="23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48" extrusionOk="0">
                      <a:moveTo>
                        <a:pt x="12" y="1"/>
                      </a:moveTo>
                      <a:lnTo>
                        <a:pt x="1" y="1556"/>
                      </a:lnTo>
                      <a:cubicBezTo>
                        <a:pt x="1" y="2522"/>
                        <a:pt x="642" y="3499"/>
                        <a:pt x="1924" y="4245"/>
                      </a:cubicBezTo>
                      <a:cubicBezTo>
                        <a:pt x="3198" y="4980"/>
                        <a:pt x="4865" y="5347"/>
                        <a:pt x="6529" y="5347"/>
                      </a:cubicBezTo>
                      <a:cubicBezTo>
                        <a:pt x="8200" y="5347"/>
                        <a:pt x="9870" y="4977"/>
                        <a:pt x="11138" y="4235"/>
                      </a:cubicBezTo>
                      <a:cubicBezTo>
                        <a:pt x="12399" y="3510"/>
                        <a:pt x="13029" y="2543"/>
                        <a:pt x="13029" y="1587"/>
                      </a:cubicBezTo>
                      <a:lnTo>
                        <a:pt x="13040" y="43"/>
                      </a:lnTo>
                      <a:cubicBezTo>
                        <a:pt x="10960" y="43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88"/>
                <p:cNvSpPr/>
                <p:nvPr/>
              </p:nvSpPr>
              <p:spPr>
                <a:xfrm>
                  <a:off x="5127806" y="3642167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9"/>
                        <a:pt x="2533" y="1104"/>
                      </a:cubicBezTo>
                      <a:cubicBezTo>
                        <a:pt x="0" y="2575"/>
                        <a:pt x="11" y="4971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1"/>
                        <a:pt x="14300" y="2575"/>
                        <a:pt x="11747" y="1104"/>
                      </a:cubicBezTo>
                      <a:cubicBezTo>
                        <a:pt x="10470" y="369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88"/>
                <p:cNvSpPr/>
                <p:nvPr/>
              </p:nvSpPr>
              <p:spPr>
                <a:xfrm>
                  <a:off x="5219347" y="3681615"/>
                  <a:ext cx="456266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5" extrusionOk="0">
                      <a:moveTo>
                        <a:pt x="5087" y="0"/>
                      </a:moveTo>
                      <a:cubicBezTo>
                        <a:pt x="3812" y="0"/>
                        <a:pt x="2538" y="284"/>
                        <a:pt x="1566" y="851"/>
                      </a:cubicBezTo>
                      <a:cubicBezTo>
                        <a:pt x="473" y="1482"/>
                        <a:pt x="0" y="2343"/>
                        <a:pt x="148" y="3184"/>
                      </a:cubicBezTo>
                      <a:cubicBezTo>
                        <a:pt x="253" y="2543"/>
                        <a:pt x="725" y="1923"/>
                        <a:pt x="1566" y="1440"/>
                      </a:cubicBezTo>
                      <a:cubicBezTo>
                        <a:pt x="2538" y="877"/>
                        <a:pt x="3812" y="596"/>
                        <a:pt x="5087" y="596"/>
                      </a:cubicBezTo>
                      <a:cubicBezTo>
                        <a:pt x="6362" y="596"/>
                        <a:pt x="7639" y="877"/>
                        <a:pt x="8616" y="1440"/>
                      </a:cubicBezTo>
                      <a:cubicBezTo>
                        <a:pt x="9467" y="1933"/>
                        <a:pt x="9950" y="2554"/>
                        <a:pt x="10066" y="3194"/>
                      </a:cubicBezTo>
                      <a:cubicBezTo>
                        <a:pt x="10213" y="2364"/>
                        <a:pt x="9730" y="1492"/>
                        <a:pt x="8616" y="851"/>
                      </a:cubicBezTo>
                      <a:cubicBezTo>
                        <a:pt x="7639" y="284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88"/>
                <p:cNvSpPr/>
                <p:nvPr/>
              </p:nvSpPr>
              <p:spPr>
                <a:xfrm>
                  <a:off x="5225915" y="3708242"/>
                  <a:ext cx="443131" cy="2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4" extrusionOk="0">
                      <a:moveTo>
                        <a:pt x="4940" y="0"/>
                      </a:moveTo>
                      <a:cubicBezTo>
                        <a:pt x="3665" y="0"/>
                        <a:pt x="2391" y="281"/>
                        <a:pt x="1419" y="844"/>
                      </a:cubicBezTo>
                      <a:cubicBezTo>
                        <a:pt x="578" y="1327"/>
                        <a:pt x="106" y="1947"/>
                        <a:pt x="1" y="2588"/>
                      </a:cubicBezTo>
                      <a:cubicBezTo>
                        <a:pt x="106" y="3228"/>
                        <a:pt x="589" y="3849"/>
                        <a:pt x="1440" y="4332"/>
                      </a:cubicBezTo>
                      <a:cubicBezTo>
                        <a:pt x="2417" y="4899"/>
                        <a:pt x="3696" y="5183"/>
                        <a:pt x="4973" y="5183"/>
                      </a:cubicBezTo>
                      <a:cubicBezTo>
                        <a:pt x="6249" y="5183"/>
                        <a:pt x="7523" y="4899"/>
                        <a:pt x="8490" y="4332"/>
                      </a:cubicBezTo>
                      <a:cubicBezTo>
                        <a:pt x="9331" y="3849"/>
                        <a:pt x="9803" y="3239"/>
                        <a:pt x="9919" y="2598"/>
                      </a:cubicBezTo>
                      <a:cubicBezTo>
                        <a:pt x="9803" y="1958"/>
                        <a:pt x="9320" y="1337"/>
                        <a:pt x="8469" y="844"/>
                      </a:cubicBezTo>
                      <a:cubicBezTo>
                        <a:pt x="7492" y="281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88"/>
                <p:cNvSpPr/>
                <p:nvPr/>
              </p:nvSpPr>
              <p:spPr>
                <a:xfrm>
                  <a:off x="5219347" y="3668927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8"/>
                      </a:moveTo>
                      <a:cubicBezTo>
                        <a:pt x="10213" y="2648"/>
                        <a:pt x="9730" y="1776"/>
                        <a:pt x="8616" y="1135"/>
                      </a:cubicBezTo>
                      <a:cubicBezTo>
                        <a:pt x="6662" y="1"/>
                        <a:pt x="3510" y="1"/>
                        <a:pt x="1566" y="1135"/>
                      </a:cubicBezTo>
                      <a:cubicBezTo>
                        <a:pt x="473" y="1766"/>
                        <a:pt x="0" y="2627"/>
                        <a:pt x="148" y="3468"/>
                      </a:cubicBezTo>
                      <a:cubicBezTo>
                        <a:pt x="253" y="4108"/>
                        <a:pt x="736" y="4729"/>
                        <a:pt x="1587" y="5212"/>
                      </a:cubicBezTo>
                      <a:cubicBezTo>
                        <a:pt x="3541" y="6347"/>
                        <a:pt x="6704" y="6347"/>
                        <a:pt x="8637" y="5212"/>
                      </a:cubicBezTo>
                      <a:cubicBezTo>
                        <a:pt x="9478" y="4729"/>
                        <a:pt x="9950" y="4119"/>
                        <a:pt x="10066" y="3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88"/>
                <p:cNvSpPr/>
                <p:nvPr/>
              </p:nvSpPr>
              <p:spPr>
                <a:xfrm>
                  <a:off x="5225915" y="3695688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79"/>
                      </a:lnTo>
                      <a:cubicBezTo>
                        <a:pt x="9803" y="2239"/>
                        <a:pt x="9320" y="1618"/>
                        <a:pt x="8469" y="1125"/>
                      </a:cubicBezTo>
                      <a:cubicBezTo>
                        <a:pt x="6515" y="0"/>
                        <a:pt x="3363" y="0"/>
                        <a:pt x="1419" y="1125"/>
                      </a:cubicBezTo>
                      <a:cubicBezTo>
                        <a:pt x="578" y="1608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88"/>
                <p:cNvSpPr/>
                <p:nvPr/>
              </p:nvSpPr>
              <p:spPr>
                <a:xfrm>
                  <a:off x="5339034" y="3755286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79"/>
                        <a:pt x="2729" y="179"/>
                      </a:cubicBezTo>
                      <a:cubicBezTo>
                        <a:pt x="2431" y="179"/>
                        <a:pt x="2154" y="245"/>
                        <a:pt x="1923" y="379"/>
                      </a:cubicBezTo>
                      <a:cubicBezTo>
                        <a:pt x="873" y="989"/>
                        <a:pt x="2764" y="1713"/>
                        <a:pt x="2239" y="2018"/>
                      </a:cubicBezTo>
                      <a:cubicBezTo>
                        <a:pt x="2170" y="2059"/>
                        <a:pt x="2094" y="2077"/>
                        <a:pt x="2012" y="2077"/>
                      </a:cubicBezTo>
                      <a:cubicBezTo>
                        <a:pt x="1881" y="2077"/>
                        <a:pt x="1736" y="2029"/>
                        <a:pt x="1587" y="1944"/>
                      </a:cubicBezTo>
                      <a:cubicBezTo>
                        <a:pt x="1272" y="1766"/>
                        <a:pt x="999" y="1398"/>
                        <a:pt x="957" y="1062"/>
                      </a:cubicBezTo>
                      <a:lnTo>
                        <a:pt x="84" y="1230"/>
                      </a:lnTo>
                      <a:cubicBezTo>
                        <a:pt x="126" y="1524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8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8"/>
                        <a:pt x="3068" y="2460"/>
                      </a:cubicBezTo>
                      <a:cubicBezTo>
                        <a:pt x="4140" y="1839"/>
                        <a:pt x="2270" y="1094"/>
                        <a:pt x="2785" y="799"/>
                      </a:cubicBezTo>
                      <a:cubicBezTo>
                        <a:pt x="2842" y="767"/>
                        <a:pt x="2906" y="752"/>
                        <a:pt x="2975" y="752"/>
                      </a:cubicBezTo>
                      <a:cubicBezTo>
                        <a:pt x="3085" y="752"/>
                        <a:pt x="3208" y="791"/>
                        <a:pt x="3331" y="863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19"/>
                      </a:lnTo>
                      <a:cubicBezTo>
                        <a:pt x="4760" y="1167"/>
                        <a:pt x="4529" y="905"/>
                        <a:pt x="4214" y="673"/>
                      </a:cubicBezTo>
                      <a:lnTo>
                        <a:pt x="4812" y="316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5539" y="4370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6997AF"/>
                </a:solidFill>
                <a:effectLst/>
                <a:uLnTx/>
                <a:uFillTx/>
                <a:latin typeface="Titillium Web"/>
                <a:sym typeface="Titillium Web"/>
              </a:rPr>
              <a:t>CONCLUSION</a:t>
            </a:r>
            <a:endParaRPr sz="3000" dirty="0"/>
          </a:p>
        </p:txBody>
      </p:sp>
      <p:sp>
        <p:nvSpPr>
          <p:cNvPr id="1042" name="Google Shape;1042;p54"/>
          <p:cNvSpPr txBox="1">
            <a:spLocks noGrp="1"/>
          </p:cNvSpPr>
          <p:nvPr>
            <p:ph type="body" idx="1"/>
          </p:nvPr>
        </p:nvSpPr>
        <p:spPr>
          <a:xfrm>
            <a:off x="710456" y="982906"/>
            <a:ext cx="7704000" cy="318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dirty="0" err="1"/>
              <a:t>Trực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hóa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insight </a:t>
            </a:r>
            <a:r>
              <a:rPr lang="en-US" sz="2200" dirty="0" err="1"/>
              <a:t>nổi</a:t>
            </a:r>
            <a:r>
              <a:rPr lang="en-US" sz="2200" dirty="0"/>
              <a:t> </a:t>
            </a:r>
            <a:r>
              <a:rPr lang="en-US" sz="2200" dirty="0" err="1"/>
              <a:t>bật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tình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nợ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khoản</a:t>
            </a:r>
            <a:r>
              <a:rPr lang="en-US" sz="2200" dirty="0"/>
              <a:t> </a:t>
            </a:r>
            <a:r>
              <a:rPr lang="en-US" sz="2200" dirty="0" err="1"/>
              <a:t>vay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đăng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.</a:t>
            </a:r>
          </a:p>
          <a:p>
            <a:pPr lvl="0"/>
            <a:r>
              <a:rPr lang="en-US" sz="2200" dirty="0" err="1"/>
              <a:t>Xây</a:t>
            </a:r>
            <a:r>
              <a:rPr lang="en-US" sz="2200" dirty="0"/>
              <a:t> </a:t>
            </a:r>
            <a:r>
              <a:rPr lang="en-US" sz="2200" dirty="0" err="1"/>
              <a:t>dựng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suất</a:t>
            </a:r>
            <a:r>
              <a:rPr lang="en-US" sz="2200" dirty="0"/>
              <a:t> </a:t>
            </a:r>
            <a:r>
              <a:rPr lang="en-US" sz="2200" dirty="0" err="1"/>
              <a:t>vỡ</a:t>
            </a:r>
            <a:r>
              <a:rPr lang="en-US" sz="2200" dirty="0"/>
              <a:t> </a:t>
            </a:r>
            <a:r>
              <a:rPr lang="en-US" sz="2200" dirty="0" err="1"/>
              <a:t>nợ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nhân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đào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Random Forest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LightGBM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đoán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Logistic Regression,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biệt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LightGBM</a:t>
            </a:r>
            <a:r>
              <a:rPr lang="en-US" sz="2200" dirty="0"/>
              <a:t> tuning </a:t>
            </a:r>
            <a:r>
              <a:rPr lang="en-US" sz="2200" dirty="0" err="1"/>
              <a:t>hyperparameter</a:t>
            </a:r>
            <a:r>
              <a:rPr lang="en-US" sz="2200" dirty="0"/>
              <a:t> (</a:t>
            </a:r>
            <a:r>
              <a:rPr lang="en-US" sz="2200" dirty="0" err="1"/>
              <a:t>siêu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).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54"/>
          <p:cNvGrpSpPr/>
          <p:nvPr/>
        </p:nvGrpSpPr>
        <p:grpSpPr>
          <a:xfrm>
            <a:off x="7818831" y="1871577"/>
            <a:ext cx="1114384" cy="1198247"/>
            <a:chOff x="2342231" y="2896027"/>
            <a:chExt cx="1114384" cy="1198247"/>
          </a:xfrm>
        </p:grpSpPr>
        <p:sp>
          <p:nvSpPr>
            <p:cNvPr id="1044" name="Google Shape;1044;p54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4"/>
          <p:cNvSpPr txBox="1">
            <a:spLocks noGrp="1"/>
          </p:cNvSpPr>
          <p:nvPr>
            <p:ph type="title"/>
          </p:nvPr>
        </p:nvSpPr>
        <p:spPr>
          <a:xfrm>
            <a:off x="725539" y="4370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6997AF"/>
                </a:solidFill>
                <a:effectLst/>
                <a:uLnTx/>
                <a:uFillTx/>
                <a:latin typeface="Titillium Web"/>
                <a:sym typeface="Titillium Web"/>
              </a:rPr>
              <a:t>CONCLUSION</a:t>
            </a:r>
            <a:endParaRPr sz="3000" dirty="0"/>
          </a:p>
        </p:txBody>
      </p:sp>
      <p:sp>
        <p:nvSpPr>
          <p:cNvPr id="1042" name="Google Shape;1042;p54"/>
          <p:cNvSpPr txBox="1">
            <a:spLocks noGrp="1"/>
          </p:cNvSpPr>
          <p:nvPr>
            <p:ph type="body" idx="1"/>
          </p:nvPr>
        </p:nvSpPr>
        <p:spPr>
          <a:xfrm>
            <a:off x="755776" y="1191077"/>
            <a:ext cx="7704000" cy="3180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Visualizing outstanding insights </a:t>
            </a:r>
            <a:r>
              <a:rPr lang="en-US" sz="1400" dirty="0">
                <a:solidFill>
                  <a:schemeClr val="dk1"/>
                </a:solidFill>
              </a:rPr>
              <a:t>of the data set such as the customer's debt status or the types of loans that customers often apply for, ...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dirty="0">
                <a:solidFill>
                  <a:schemeClr val="dk1"/>
                </a:solidFill>
              </a:rPr>
              <a:t>Building the models for </a:t>
            </a:r>
            <a:r>
              <a:rPr lang="en-US" sz="1400" b="1" dirty="0">
                <a:solidFill>
                  <a:srgbClr val="69A020"/>
                </a:solidFill>
              </a:rPr>
              <a:t>forecasting probability of default </a:t>
            </a:r>
            <a:r>
              <a:rPr lang="en-US" sz="1400" dirty="0">
                <a:solidFill>
                  <a:schemeClr val="dk1"/>
                </a:solidFill>
              </a:rPr>
              <a:t>of individual customers and </a:t>
            </a:r>
            <a:r>
              <a:rPr lang="en-US" sz="1400" b="1" dirty="0">
                <a:solidFill>
                  <a:schemeClr val="tx1"/>
                </a:solidFill>
              </a:rPr>
              <a:t>training</a:t>
            </a:r>
            <a:r>
              <a:rPr lang="en-US" sz="1400" dirty="0">
                <a:solidFill>
                  <a:schemeClr val="tx1"/>
                </a:solidFill>
              </a:rPr>
              <a:t> models with </a:t>
            </a:r>
            <a:r>
              <a:rPr lang="en-US" sz="1400" b="1" dirty="0">
                <a:solidFill>
                  <a:schemeClr val="tx1"/>
                </a:solidFill>
              </a:rPr>
              <a:t>two different methods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Random Forest algorithm and the </a:t>
            </a:r>
            <a:r>
              <a:rPr lang="en-US" sz="1400" dirty="0" err="1">
                <a:solidFill>
                  <a:schemeClr val="tx1"/>
                </a:solidFill>
              </a:rPr>
              <a:t>LightGBM</a:t>
            </a:r>
            <a:r>
              <a:rPr lang="en-US" sz="1400" dirty="0">
                <a:solidFill>
                  <a:schemeClr val="tx1"/>
                </a:solidFill>
              </a:rPr>
              <a:t> algorithm can make better predictions instead of Logistic Regression algorithm, especially with the </a:t>
            </a:r>
            <a:r>
              <a:rPr lang="en-US" sz="1400" b="1" dirty="0" err="1">
                <a:solidFill>
                  <a:srgbClr val="69A020"/>
                </a:solidFill>
              </a:rPr>
              <a:t>LightGBM</a:t>
            </a:r>
            <a:r>
              <a:rPr lang="en-US" sz="1400" b="1" dirty="0">
                <a:solidFill>
                  <a:srgbClr val="69A020"/>
                </a:solidFill>
              </a:rPr>
              <a:t> model </a:t>
            </a:r>
            <a:r>
              <a:rPr lang="en-US" sz="1400" dirty="0">
                <a:solidFill>
                  <a:schemeClr val="tx1"/>
                </a:solidFill>
              </a:rPr>
              <a:t>tuning hyperparameter. 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  <p:grpSp>
        <p:nvGrpSpPr>
          <p:cNvPr id="1043" name="Google Shape;1043;p54"/>
          <p:cNvGrpSpPr/>
          <p:nvPr/>
        </p:nvGrpSpPr>
        <p:grpSpPr>
          <a:xfrm>
            <a:off x="7818831" y="1871577"/>
            <a:ext cx="1114384" cy="1198247"/>
            <a:chOff x="2342231" y="2896027"/>
            <a:chExt cx="1114384" cy="1198247"/>
          </a:xfrm>
        </p:grpSpPr>
        <p:sp>
          <p:nvSpPr>
            <p:cNvPr id="1044" name="Google Shape;1044;p54"/>
            <p:cNvSpPr/>
            <p:nvPr/>
          </p:nvSpPr>
          <p:spPr>
            <a:xfrm>
              <a:off x="2845909" y="3457335"/>
              <a:ext cx="582071" cy="238833"/>
            </a:xfrm>
            <a:custGeom>
              <a:avLst/>
              <a:gdLst/>
              <a:ahLst/>
              <a:cxnLst/>
              <a:rect l="l" t="t" r="r" b="b"/>
              <a:pathLst>
                <a:path w="13029" h="5346" extrusionOk="0">
                  <a:moveTo>
                    <a:pt x="0" y="0"/>
                  </a:moveTo>
                  <a:lnTo>
                    <a:pt x="0" y="1555"/>
                  </a:lnTo>
                  <a:cubicBezTo>
                    <a:pt x="0" y="2522"/>
                    <a:pt x="641" y="3499"/>
                    <a:pt x="1923" y="4235"/>
                  </a:cubicBezTo>
                  <a:cubicBezTo>
                    <a:pt x="3199" y="4975"/>
                    <a:pt x="4867" y="5345"/>
                    <a:pt x="6534" y="5345"/>
                  </a:cubicBezTo>
                  <a:cubicBezTo>
                    <a:pt x="8201" y="5345"/>
                    <a:pt x="9866" y="4975"/>
                    <a:pt x="11137" y="4235"/>
                  </a:cubicBezTo>
                  <a:cubicBezTo>
                    <a:pt x="12398" y="3509"/>
                    <a:pt x="13029" y="2543"/>
                    <a:pt x="13029" y="1587"/>
                  </a:cubicBezTo>
                  <a:lnTo>
                    <a:pt x="13029" y="42"/>
                  </a:lnTo>
                  <a:cubicBezTo>
                    <a:pt x="10958" y="4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817271" y="3289756"/>
              <a:ext cx="639344" cy="337028"/>
            </a:xfrm>
            <a:custGeom>
              <a:avLst/>
              <a:gdLst/>
              <a:ahLst/>
              <a:cxnLst/>
              <a:rect l="l" t="t" r="r" b="b"/>
              <a:pathLst>
                <a:path w="14311" h="7544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70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2908812" y="3329160"/>
              <a:ext cx="456713" cy="142781"/>
            </a:xfrm>
            <a:custGeom>
              <a:avLst/>
              <a:gdLst/>
              <a:ahLst/>
              <a:cxnLst/>
              <a:rect l="l" t="t" r="r" b="b"/>
              <a:pathLst>
                <a:path w="10223" h="3196" extrusionOk="0">
                  <a:moveTo>
                    <a:pt x="5093" y="1"/>
                  </a:moveTo>
                  <a:cubicBezTo>
                    <a:pt x="3817" y="1"/>
                    <a:pt x="2543" y="284"/>
                    <a:pt x="1576" y="852"/>
                  </a:cubicBezTo>
                  <a:cubicBezTo>
                    <a:pt x="473" y="1482"/>
                    <a:pt x="0" y="2344"/>
                    <a:pt x="147" y="3174"/>
                  </a:cubicBezTo>
                  <a:cubicBezTo>
                    <a:pt x="263" y="2544"/>
                    <a:pt x="736" y="1923"/>
                    <a:pt x="1576" y="1440"/>
                  </a:cubicBezTo>
                  <a:cubicBezTo>
                    <a:pt x="2543" y="878"/>
                    <a:pt x="3817" y="597"/>
                    <a:pt x="5093" y="597"/>
                  </a:cubicBezTo>
                  <a:cubicBezTo>
                    <a:pt x="6370" y="597"/>
                    <a:pt x="7649" y="878"/>
                    <a:pt x="8626" y="1440"/>
                  </a:cubicBezTo>
                  <a:cubicBezTo>
                    <a:pt x="9477" y="1934"/>
                    <a:pt x="9961" y="2554"/>
                    <a:pt x="10066" y="3195"/>
                  </a:cubicBezTo>
                  <a:cubicBezTo>
                    <a:pt x="10223" y="2355"/>
                    <a:pt x="9740" y="1493"/>
                    <a:pt x="8626" y="852"/>
                  </a:cubicBezTo>
                  <a:cubicBezTo>
                    <a:pt x="7649" y="284"/>
                    <a:pt x="6370" y="1"/>
                    <a:pt x="5093" y="1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2915380" y="3355832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3"/>
                  </a:cubicBezTo>
                  <a:cubicBezTo>
                    <a:pt x="589" y="1326"/>
                    <a:pt x="116" y="1947"/>
                    <a:pt x="0" y="2577"/>
                  </a:cubicBezTo>
                  <a:cubicBezTo>
                    <a:pt x="116" y="3218"/>
                    <a:pt x="599" y="3848"/>
                    <a:pt x="1450" y="4331"/>
                  </a:cubicBezTo>
                  <a:cubicBezTo>
                    <a:pt x="2427" y="4899"/>
                    <a:pt x="3704" y="5182"/>
                    <a:pt x="4979" y="5182"/>
                  </a:cubicBezTo>
                  <a:cubicBezTo>
                    <a:pt x="6254" y="5182"/>
                    <a:pt x="7528" y="4899"/>
                    <a:pt x="8500" y="4331"/>
                  </a:cubicBezTo>
                  <a:cubicBezTo>
                    <a:pt x="9340" y="3848"/>
                    <a:pt x="9814" y="3229"/>
                    <a:pt x="9919" y="2598"/>
                  </a:cubicBezTo>
                  <a:cubicBezTo>
                    <a:pt x="9814" y="1957"/>
                    <a:pt x="9330" y="1337"/>
                    <a:pt x="8479" y="843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2908812" y="3316472"/>
              <a:ext cx="456713" cy="283597"/>
            </a:xfrm>
            <a:custGeom>
              <a:avLst/>
              <a:gdLst/>
              <a:ahLst/>
              <a:cxnLst/>
              <a:rect l="l" t="t" r="r" b="b"/>
              <a:pathLst>
                <a:path w="10223" h="6348" fill="none" extrusionOk="0">
                  <a:moveTo>
                    <a:pt x="10066" y="3479"/>
                  </a:moveTo>
                  <a:cubicBezTo>
                    <a:pt x="10223" y="2639"/>
                    <a:pt x="9740" y="1777"/>
                    <a:pt x="8626" y="1136"/>
                  </a:cubicBezTo>
                  <a:cubicBezTo>
                    <a:pt x="6672" y="1"/>
                    <a:pt x="3510" y="1"/>
                    <a:pt x="1576" y="1136"/>
                  </a:cubicBezTo>
                  <a:cubicBezTo>
                    <a:pt x="473" y="1766"/>
                    <a:pt x="0" y="2628"/>
                    <a:pt x="147" y="3458"/>
                  </a:cubicBezTo>
                  <a:cubicBezTo>
                    <a:pt x="263" y="4099"/>
                    <a:pt x="746" y="4729"/>
                    <a:pt x="1597" y="5212"/>
                  </a:cubicBezTo>
                  <a:cubicBezTo>
                    <a:pt x="3552" y="6347"/>
                    <a:pt x="6704" y="6347"/>
                    <a:pt x="8647" y="5212"/>
                  </a:cubicBezTo>
                  <a:cubicBezTo>
                    <a:pt x="9487" y="4729"/>
                    <a:pt x="9961" y="4110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2915380" y="33432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07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3028946" y="3402875"/>
              <a:ext cx="216450" cy="124420"/>
            </a:xfrm>
            <a:custGeom>
              <a:avLst/>
              <a:gdLst/>
              <a:ahLst/>
              <a:cxnLst/>
              <a:rect l="l" t="t" r="r" b="b"/>
              <a:pathLst>
                <a:path w="4845" h="2785" extrusionOk="0">
                  <a:moveTo>
                    <a:pt x="4246" y="0"/>
                  </a:moveTo>
                  <a:lnTo>
                    <a:pt x="3625" y="357"/>
                  </a:lnTo>
                  <a:cubicBezTo>
                    <a:pt x="3322" y="239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8"/>
                  </a:cubicBezTo>
                  <a:cubicBezTo>
                    <a:pt x="863" y="988"/>
                    <a:pt x="2754" y="1713"/>
                    <a:pt x="2228" y="2018"/>
                  </a:cubicBezTo>
                  <a:cubicBezTo>
                    <a:pt x="2164" y="2058"/>
                    <a:pt x="2089" y="2077"/>
                    <a:pt x="2007" y="2077"/>
                  </a:cubicBezTo>
                  <a:cubicBezTo>
                    <a:pt x="1876" y="2077"/>
                    <a:pt x="1730" y="2028"/>
                    <a:pt x="1587" y="1944"/>
                  </a:cubicBezTo>
                  <a:cubicBezTo>
                    <a:pt x="1272" y="1765"/>
                    <a:pt x="989" y="1398"/>
                    <a:pt x="947" y="1062"/>
                  </a:cubicBezTo>
                  <a:lnTo>
                    <a:pt x="74" y="1230"/>
                  </a:lnTo>
                  <a:cubicBezTo>
                    <a:pt x="127" y="1524"/>
                    <a:pt x="337" y="1828"/>
                    <a:pt x="652" y="2081"/>
                  </a:cubicBezTo>
                  <a:lnTo>
                    <a:pt x="1" y="2470"/>
                  </a:lnTo>
                  <a:lnTo>
                    <a:pt x="557" y="2785"/>
                  </a:lnTo>
                  <a:lnTo>
                    <a:pt x="1199" y="2417"/>
                  </a:lnTo>
                  <a:cubicBezTo>
                    <a:pt x="1536" y="2571"/>
                    <a:pt x="1904" y="2661"/>
                    <a:pt x="2255" y="2661"/>
                  </a:cubicBezTo>
                  <a:cubicBezTo>
                    <a:pt x="2548" y="2661"/>
                    <a:pt x="2829" y="2598"/>
                    <a:pt x="3069" y="2459"/>
                  </a:cubicBezTo>
                  <a:cubicBezTo>
                    <a:pt x="4141" y="1839"/>
                    <a:pt x="2270" y="1093"/>
                    <a:pt x="2785" y="799"/>
                  </a:cubicBezTo>
                  <a:cubicBezTo>
                    <a:pt x="2837" y="767"/>
                    <a:pt x="2901" y="751"/>
                    <a:pt x="2970" y="751"/>
                  </a:cubicBezTo>
                  <a:cubicBezTo>
                    <a:pt x="3081" y="751"/>
                    <a:pt x="3208" y="791"/>
                    <a:pt x="3331" y="862"/>
                  </a:cubicBezTo>
                  <a:cubicBezTo>
                    <a:pt x="3573" y="999"/>
                    <a:pt x="3836" y="1303"/>
                    <a:pt x="3973" y="1587"/>
                  </a:cubicBezTo>
                  <a:lnTo>
                    <a:pt x="4844" y="1419"/>
                  </a:lnTo>
                  <a:cubicBezTo>
                    <a:pt x="4760" y="1167"/>
                    <a:pt x="4529" y="904"/>
                    <a:pt x="4204" y="673"/>
                  </a:cubicBezTo>
                  <a:lnTo>
                    <a:pt x="4813" y="315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2845909" y="3359227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1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4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77"/>
                  </a:cubicBezTo>
                  <a:lnTo>
                    <a:pt x="13029" y="32"/>
                  </a:lnTo>
                  <a:cubicBezTo>
                    <a:pt x="10958" y="32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2817271" y="3191290"/>
              <a:ext cx="639344" cy="337296"/>
            </a:xfrm>
            <a:custGeom>
              <a:avLst/>
              <a:gdLst/>
              <a:ahLst/>
              <a:cxnLst/>
              <a:rect l="l" t="t" r="r" b="b"/>
              <a:pathLst>
                <a:path w="14311" h="7550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3"/>
                    <a:pt x="21" y="4967"/>
                    <a:pt x="2575" y="6438"/>
                  </a:cubicBezTo>
                  <a:cubicBezTo>
                    <a:pt x="3846" y="7179"/>
                    <a:pt x="5514" y="7550"/>
                    <a:pt x="7180" y="7550"/>
                  </a:cubicBezTo>
                  <a:cubicBezTo>
                    <a:pt x="8847" y="7550"/>
                    <a:pt x="10512" y="7179"/>
                    <a:pt x="11778" y="6438"/>
                  </a:cubicBezTo>
                  <a:cubicBezTo>
                    <a:pt x="14310" y="4967"/>
                    <a:pt x="14300" y="2583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2908812" y="3230963"/>
              <a:ext cx="456713" cy="142379"/>
            </a:xfrm>
            <a:custGeom>
              <a:avLst/>
              <a:gdLst/>
              <a:ahLst/>
              <a:cxnLst/>
              <a:rect l="l" t="t" r="r" b="b"/>
              <a:pathLst>
                <a:path w="10223" h="318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5"/>
                    <a:pt x="0" y="2346"/>
                    <a:pt x="147" y="3176"/>
                  </a:cubicBezTo>
                  <a:cubicBezTo>
                    <a:pt x="263" y="2535"/>
                    <a:pt x="736" y="1926"/>
                    <a:pt x="1576" y="1443"/>
                  </a:cubicBezTo>
                  <a:cubicBezTo>
                    <a:pt x="2543" y="875"/>
                    <a:pt x="3817" y="592"/>
                    <a:pt x="5093" y="592"/>
                  </a:cubicBezTo>
                  <a:cubicBezTo>
                    <a:pt x="6370" y="592"/>
                    <a:pt x="7649" y="875"/>
                    <a:pt x="8626" y="1443"/>
                  </a:cubicBezTo>
                  <a:cubicBezTo>
                    <a:pt x="9477" y="1926"/>
                    <a:pt x="9961" y="2556"/>
                    <a:pt x="10066" y="3187"/>
                  </a:cubicBezTo>
                  <a:cubicBezTo>
                    <a:pt x="10223" y="2356"/>
                    <a:pt x="9740" y="1485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2915380" y="3257366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1"/>
                  </a:moveTo>
                  <a:cubicBezTo>
                    <a:pt x="3670" y="1"/>
                    <a:pt x="2396" y="284"/>
                    <a:pt x="1429" y="852"/>
                  </a:cubicBezTo>
                  <a:cubicBezTo>
                    <a:pt x="589" y="1335"/>
                    <a:pt x="116" y="1944"/>
                    <a:pt x="0" y="2585"/>
                  </a:cubicBezTo>
                  <a:cubicBezTo>
                    <a:pt x="116" y="3226"/>
                    <a:pt x="599" y="3846"/>
                    <a:pt x="1450" y="4340"/>
                  </a:cubicBezTo>
                  <a:cubicBezTo>
                    <a:pt x="2427" y="4902"/>
                    <a:pt x="3704" y="5183"/>
                    <a:pt x="4979" y="5183"/>
                  </a:cubicBezTo>
                  <a:cubicBezTo>
                    <a:pt x="6254" y="5183"/>
                    <a:pt x="7528" y="4902"/>
                    <a:pt x="8500" y="4340"/>
                  </a:cubicBezTo>
                  <a:cubicBezTo>
                    <a:pt x="9340" y="3857"/>
                    <a:pt x="9814" y="3236"/>
                    <a:pt x="9919" y="2596"/>
                  </a:cubicBezTo>
                  <a:cubicBezTo>
                    <a:pt x="9814" y="1965"/>
                    <a:pt x="9330" y="1335"/>
                    <a:pt x="8479" y="852"/>
                  </a:cubicBezTo>
                  <a:cubicBezTo>
                    <a:pt x="7502" y="284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2908812" y="3218409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68"/>
                  </a:moveTo>
                  <a:cubicBezTo>
                    <a:pt x="10223" y="2637"/>
                    <a:pt x="9740" y="1766"/>
                    <a:pt x="8626" y="1124"/>
                  </a:cubicBezTo>
                  <a:cubicBezTo>
                    <a:pt x="6672" y="1"/>
                    <a:pt x="3510" y="1"/>
                    <a:pt x="1576" y="1124"/>
                  </a:cubicBezTo>
                  <a:cubicBezTo>
                    <a:pt x="473" y="1766"/>
                    <a:pt x="0" y="2627"/>
                    <a:pt x="147" y="3457"/>
                  </a:cubicBezTo>
                  <a:cubicBezTo>
                    <a:pt x="263" y="4098"/>
                    <a:pt x="746" y="4718"/>
                    <a:pt x="1597" y="5212"/>
                  </a:cubicBezTo>
                  <a:cubicBezTo>
                    <a:pt x="3552" y="6336"/>
                    <a:pt x="6704" y="6336"/>
                    <a:pt x="8647" y="5212"/>
                  </a:cubicBezTo>
                  <a:cubicBezTo>
                    <a:pt x="9487" y="4729"/>
                    <a:pt x="9961" y="4108"/>
                    <a:pt x="10066" y="346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2915380" y="3244678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80"/>
                  </a:lnTo>
                  <a:cubicBezTo>
                    <a:pt x="9814" y="2249"/>
                    <a:pt x="9330" y="1619"/>
                    <a:pt x="8479" y="1136"/>
                  </a:cubicBezTo>
                  <a:cubicBezTo>
                    <a:pt x="6525" y="1"/>
                    <a:pt x="3363" y="1"/>
                    <a:pt x="1429" y="1136"/>
                  </a:cubicBezTo>
                  <a:cubicBezTo>
                    <a:pt x="589" y="1619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3028946" y="3304276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6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9"/>
                    <a:pt x="947" y="1073"/>
                  </a:cubicBezTo>
                  <a:lnTo>
                    <a:pt x="74" y="1241"/>
                  </a:lnTo>
                  <a:cubicBezTo>
                    <a:pt x="127" y="1525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3" y="2576"/>
                    <a:pt x="1898" y="2665"/>
                    <a:pt x="2245" y="2665"/>
                  </a:cubicBezTo>
                  <a:cubicBezTo>
                    <a:pt x="2542" y="2665"/>
                    <a:pt x="2827" y="2600"/>
                    <a:pt x="3069" y="2459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2"/>
                  </a:cubicBezTo>
                  <a:cubicBezTo>
                    <a:pt x="3573" y="1009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2845909" y="3260672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98"/>
                    <a:pt x="1923" y="4234"/>
                  </a:cubicBezTo>
                  <a:cubicBezTo>
                    <a:pt x="3199" y="4969"/>
                    <a:pt x="4867" y="5337"/>
                    <a:pt x="6534" y="5337"/>
                  </a:cubicBezTo>
                  <a:cubicBezTo>
                    <a:pt x="8201" y="5337"/>
                    <a:pt x="9866" y="4969"/>
                    <a:pt x="11137" y="4234"/>
                  </a:cubicBezTo>
                  <a:cubicBezTo>
                    <a:pt x="12398" y="3498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817271" y="30930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0"/>
                  </a:moveTo>
                  <a:cubicBezTo>
                    <a:pt x="5474" y="0"/>
                    <a:pt x="3809" y="368"/>
                    <a:pt x="2543" y="1103"/>
                  </a:cubicBezTo>
                  <a:cubicBezTo>
                    <a:pt x="0" y="2574"/>
                    <a:pt x="21" y="4970"/>
                    <a:pt x="2575" y="6441"/>
                  </a:cubicBezTo>
                  <a:cubicBezTo>
                    <a:pt x="3846" y="7176"/>
                    <a:pt x="5514" y="7544"/>
                    <a:pt x="7180" y="7544"/>
                  </a:cubicBezTo>
                  <a:cubicBezTo>
                    <a:pt x="8847" y="7544"/>
                    <a:pt x="10512" y="7176"/>
                    <a:pt x="11778" y="6441"/>
                  </a:cubicBezTo>
                  <a:cubicBezTo>
                    <a:pt x="14310" y="4959"/>
                    <a:pt x="14300" y="2574"/>
                    <a:pt x="11757" y="1103"/>
                  </a:cubicBezTo>
                  <a:cubicBezTo>
                    <a:pt x="10481" y="368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908812" y="3132408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5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80"/>
                    <a:pt x="3817" y="599"/>
                    <a:pt x="5093" y="599"/>
                  </a:cubicBezTo>
                  <a:cubicBezTo>
                    <a:pt x="6370" y="599"/>
                    <a:pt x="7649" y="880"/>
                    <a:pt x="8626" y="1442"/>
                  </a:cubicBezTo>
                  <a:cubicBezTo>
                    <a:pt x="9477" y="1936"/>
                    <a:pt x="9961" y="2556"/>
                    <a:pt x="10066" y="3196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915380" y="3159124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28"/>
                    <a:pt x="116" y="1947"/>
                    <a:pt x="0" y="2577"/>
                  </a:cubicBezTo>
                  <a:cubicBezTo>
                    <a:pt x="116" y="3219"/>
                    <a:pt x="599" y="3849"/>
                    <a:pt x="1450" y="4332"/>
                  </a:cubicBezTo>
                  <a:cubicBezTo>
                    <a:pt x="2427" y="4900"/>
                    <a:pt x="3704" y="5183"/>
                    <a:pt x="4979" y="5183"/>
                  </a:cubicBezTo>
                  <a:cubicBezTo>
                    <a:pt x="6254" y="5183"/>
                    <a:pt x="7528" y="4900"/>
                    <a:pt x="8500" y="4332"/>
                  </a:cubicBezTo>
                  <a:cubicBezTo>
                    <a:pt x="9340" y="3849"/>
                    <a:pt x="9814" y="3229"/>
                    <a:pt x="9919" y="2598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908812" y="31198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7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6"/>
                  </a:cubicBezTo>
                  <a:cubicBezTo>
                    <a:pt x="263" y="4098"/>
                    <a:pt x="746" y="4728"/>
                    <a:pt x="1597" y="5211"/>
                  </a:cubicBezTo>
                  <a:cubicBezTo>
                    <a:pt x="3552" y="6346"/>
                    <a:pt x="6704" y="6346"/>
                    <a:pt x="8647" y="5211"/>
                  </a:cubicBezTo>
                  <a:cubicBezTo>
                    <a:pt x="9487" y="4728"/>
                    <a:pt x="9961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915380" y="3146570"/>
              <a:ext cx="443578" cy="129155"/>
            </a:xfrm>
            <a:custGeom>
              <a:avLst/>
              <a:gdLst/>
              <a:ahLst/>
              <a:cxnLst/>
              <a:rect l="l" t="t" r="r" b="b"/>
              <a:pathLst>
                <a:path w="9929" h="2891" fill="none" extrusionOk="0">
                  <a:moveTo>
                    <a:pt x="9929" y="2890"/>
                  </a:moveTo>
                  <a:cubicBezTo>
                    <a:pt x="9929" y="2890"/>
                    <a:pt x="9929" y="2879"/>
                    <a:pt x="9919" y="2879"/>
                  </a:cubicBezTo>
                  <a:cubicBezTo>
                    <a:pt x="9814" y="2239"/>
                    <a:pt x="9330" y="1619"/>
                    <a:pt x="8479" y="1125"/>
                  </a:cubicBezTo>
                  <a:cubicBezTo>
                    <a:pt x="6525" y="1"/>
                    <a:pt x="3363" y="1"/>
                    <a:pt x="1429" y="1125"/>
                  </a:cubicBezTo>
                  <a:cubicBezTo>
                    <a:pt x="589" y="1609"/>
                    <a:pt x="116" y="2228"/>
                    <a:pt x="0" y="285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3028946" y="320572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9"/>
                  </a:lnTo>
                  <a:cubicBezTo>
                    <a:pt x="3322" y="250"/>
                    <a:pt x="3016" y="190"/>
                    <a:pt x="2729" y="190"/>
                  </a:cubicBezTo>
                  <a:cubicBezTo>
                    <a:pt x="2429" y="190"/>
                    <a:pt x="2149" y="255"/>
                    <a:pt x="1913" y="390"/>
                  </a:cubicBezTo>
                  <a:cubicBezTo>
                    <a:pt x="863" y="999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34"/>
                    <a:pt x="337" y="1840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810"/>
                  </a:cubicBezTo>
                  <a:cubicBezTo>
                    <a:pt x="2838" y="778"/>
                    <a:pt x="2901" y="762"/>
                    <a:pt x="2970" y="762"/>
                  </a:cubicBezTo>
                  <a:cubicBezTo>
                    <a:pt x="3082" y="762"/>
                    <a:pt x="3209" y="801"/>
                    <a:pt x="3331" y="873"/>
                  </a:cubicBezTo>
                  <a:cubicBezTo>
                    <a:pt x="3573" y="1009"/>
                    <a:pt x="3836" y="1314"/>
                    <a:pt x="3973" y="1597"/>
                  </a:cubicBezTo>
                  <a:lnTo>
                    <a:pt x="4844" y="1419"/>
                  </a:lnTo>
                  <a:cubicBezTo>
                    <a:pt x="4760" y="1177"/>
                    <a:pt x="4529" y="915"/>
                    <a:pt x="4204" y="684"/>
                  </a:cubicBezTo>
                  <a:lnTo>
                    <a:pt x="4813" y="327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845909" y="3162519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1"/>
                  </a:moveTo>
                  <a:lnTo>
                    <a:pt x="0" y="1546"/>
                  </a:lnTo>
                  <a:cubicBezTo>
                    <a:pt x="0" y="2512"/>
                    <a:pt x="641" y="3489"/>
                    <a:pt x="1923" y="4235"/>
                  </a:cubicBezTo>
                  <a:cubicBezTo>
                    <a:pt x="3199" y="4971"/>
                    <a:pt x="4867" y="5339"/>
                    <a:pt x="6534" y="5339"/>
                  </a:cubicBezTo>
                  <a:cubicBezTo>
                    <a:pt x="8201" y="5339"/>
                    <a:pt x="9866" y="4971"/>
                    <a:pt x="11137" y="4235"/>
                  </a:cubicBezTo>
                  <a:cubicBezTo>
                    <a:pt x="12398" y="3500"/>
                    <a:pt x="13029" y="2543"/>
                    <a:pt x="13029" y="1577"/>
                  </a:cubicBezTo>
                  <a:lnTo>
                    <a:pt x="13029" y="33"/>
                  </a:lnTo>
                  <a:cubicBezTo>
                    <a:pt x="10958" y="3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817271" y="299449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85"/>
                    <a:pt x="21" y="4970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0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908812" y="3034121"/>
              <a:ext cx="456713" cy="142513"/>
            </a:xfrm>
            <a:custGeom>
              <a:avLst/>
              <a:gdLst/>
              <a:ahLst/>
              <a:cxnLst/>
              <a:rect l="l" t="t" r="r" b="b"/>
              <a:pathLst>
                <a:path w="10223" h="3190" extrusionOk="0">
                  <a:moveTo>
                    <a:pt x="5102" y="0"/>
                  </a:moveTo>
                  <a:cubicBezTo>
                    <a:pt x="3822" y="0"/>
                    <a:pt x="2545" y="284"/>
                    <a:pt x="1576" y="847"/>
                  </a:cubicBezTo>
                  <a:cubicBezTo>
                    <a:pt x="473" y="1488"/>
                    <a:pt x="0" y="2339"/>
                    <a:pt x="147" y="3180"/>
                  </a:cubicBezTo>
                  <a:cubicBezTo>
                    <a:pt x="263" y="2539"/>
                    <a:pt x="736" y="1929"/>
                    <a:pt x="1576" y="1436"/>
                  </a:cubicBezTo>
                  <a:cubicBezTo>
                    <a:pt x="2543" y="873"/>
                    <a:pt x="3817" y="592"/>
                    <a:pt x="5093" y="592"/>
                  </a:cubicBezTo>
                  <a:cubicBezTo>
                    <a:pt x="6370" y="592"/>
                    <a:pt x="7649" y="873"/>
                    <a:pt x="8626" y="1436"/>
                  </a:cubicBezTo>
                  <a:cubicBezTo>
                    <a:pt x="9477" y="1929"/>
                    <a:pt x="9961" y="2549"/>
                    <a:pt x="10066" y="3190"/>
                  </a:cubicBezTo>
                  <a:cubicBezTo>
                    <a:pt x="10223" y="2360"/>
                    <a:pt x="9740" y="1488"/>
                    <a:pt x="8626" y="847"/>
                  </a:cubicBezTo>
                  <a:cubicBezTo>
                    <a:pt x="7651" y="281"/>
                    <a:pt x="6375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915380" y="306056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0"/>
                  </a:moveTo>
                  <a:cubicBezTo>
                    <a:pt x="3670" y="0"/>
                    <a:pt x="2396" y="281"/>
                    <a:pt x="1429" y="844"/>
                  </a:cubicBezTo>
                  <a:cubicBezTo>
                    <a:pt x="589" y="1337"/>
                    <a:pt x="116" y="1947"/>
                    <a:pt x="0" y="2588"/>
                  </a:cubicBezTo>
                  <a:cubicBezTo>
                    <a:pt x="116" y="3228"/>
                    <a:pt x="599" y="3849"/>
                    <a:pt x="1450" y="4342"/>
                  </a:cubicBezTo>
                  <a:cubicBezTo>
                    <a:pt x="2427" y="4904"/>
                    <a:pt x="3704" y="5186"/>
                    <a:pt x="4979" y="5186"/>
                  </a:cubicBezTo>
                  <a:cubicBezTo>
                    <a:pt x="6254" y="5186"/>
                    <a:pt x="7528" y="4904"/>
                    <a:pt x="8500" y="4342"/>
                  </a:cubicBezTo>
                  <a:cubicBezTo>
                    <a:pt x="9340" y="3849"/>
                    <a:pt x="9814" y="3239"/>
                    <a:pt x="9919" y="2598"/>
                  </a:cubicBezTo>
                  <a:cubicBezTo>
                    <a:pt x="9814" y="1957"/>
                    <a:pt x="9330" y="1337"/>
                    <a:pt x="8479" y="844"/>
                  </a:cubicBezTo>
                  <a:cubicBezTo>
                    <a:pt x="7502" y="281"/>
                    <a:pt x="6223" y="0"/>
                    <a:pt x="4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908812" y="302125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48"/>
                    <a:pt x="9740" y="1776"/>
                    <a:pt x="8626" y="1135"/>
                  </a:cubicBezTo>
                  <a:cubicBezTo>
                    <a:pt x="6672" y="1"/>
                    <a:pt x="3510" y="11"/>
                    <a:pt x="1576" y="1135"/>
                  </a:cubicBezTo>
                  <a:cubicBezTo>
                    <a:pt x="473" y="1776"/>
                    <a:pt x="0" y="2627"/>
                    <a:pt x="147" y="3468"/>
                  </a:cubicBezTo>
                  <a:cubicBezTo>
                    <a:pt x="263" y="4108"/>
                    <a:pt x="746" y="4729"/>
                    <a:pt x="1597" y="5222"/>
                  </a:cubicBezTo>
                  <a:cubicBezTo>
                    <a:pt x="3552" y="6347"/>
                    <a:pt x="6704" y="6347"/>
                    <a:pt x="8647" y="5222"/>
                  </a:cubicBezTo>
                  <a:cubicBezTo>
                    <a:pt x="9487" y="4729"/>
                    <a:pt x="9961" y="4119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915380" y="3048015"/>
              <a:ext cx="443578" cy="129111"/>
            </a:xfrm>
            <a:custGeom>
              <a:avLst/>
              <a:gdLst/>
              <a:ahLst/>
              <a:cxnLst/>
              <a:rect l="l" t="t" r="r" b="b"/>
              <a:pathLst>
                <a:path w="9929" h="2890" fill="none" extrusionOk="0">
                  <a:moveTo>
                    <a:pt x="9929" y="2890"/>
                  </a:moveTo>
                  <a:lnTo>
                    <a:pt x="9919" y="2879"/>
                  </a:lnTo>
                  <a:cubicBezTo>
                    <a:pt x="9814" y="2238"/>
                    <a:pt x="9330" y="1618"/>
                    <a:pt x="8479" y="1125"/>
                  </a:cubicBezTo>
                  <a:cubicBezTo>
                    <a:pt x="6525" y="0"/>
                    <a:pt x="3363" y="0"/>
                    <a:pt x="1429" y="1125"/>
                  </a:cubicBezTo>
                  <a:cubicBezTo>
                    <a:pt x="589" y="1618"/>
                    <a:pt x="116" y="222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3028946" y="3107612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29" y="179"/>
                    <a:pt x="2149" y="245"/>
                    <a:pt x="1913" y="379"/>
                  </a:cubicBezTo>
                  <a:cubicBezTo>
                    <a:pt x="863" y="989"/>
                    <a:pt x="2754" y="1713"/>
                    <a:pt x="2228" y="2018"/>
                  </a:cubicBezTo>
                  <a:cubicBezTo>
                    <a:pt x="2162" y="2060"/>
                    <a:pt x="2084" y="2080"/>
                    <a:pt x="1999" y="2080"/>
                  </a:cubicBezTo>
                  <a:cubicBezTo>
                    <a:pt x="1870" y="2080"/>
                    <a:pt x="1727" y="2033"/>
                    <a:pt x="1587" y="1944"/>
                  </a:cubicBezTo>
                  <a:cubicBezTo>
                    <a:pt x="1272" y="1766"/>
                    <a:pt x="989" y="1398"/>
                    <a:pt x="947" y="1073"/>
                  </a:cubicBezTo>
                  <a:lnTo>
                    <a:pt x="74" y="1241"/>
                  </a:lnTo>
                  <a:cubicBezTo>
                    <a:pt x="127" y="1524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7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9" y="2661"/>
                    <a:pt x="2830" y="2598"/>
                    <a:pt x="3069" y="2459"/>
                  </a:cubicBezTo>
                  <a:cubicBezTo>
                    <a:pt x="4141" y="1839"/>
                    <a:pt x="2270" y="1094"/>
                    <a:pt x="2785" y="799"/>
                  </a:cubicBezTo>
                  <a:cubicBezTo>
                    <a:pt x="2838" y="767"/>
                    <a:pt x="2901" y="752"/>
                    <a:pt x="2970" y="752"/>
                  </a:cubicBezTo>
                  <a:cubicBezTo>
                    <a:pt x="3082" y="752"/>
                    <a:pt x="3209" y="791"/>
                    <a:pt x="3331" y="862"/>
                  </a:cubicBezTo>
                  <a:cubicBezTo>
                    <a:pt x="3573" y="999"/>
                    <a:pt x="3836" y="1304"/>
                    <a:pt x="3973" y="1598"/>
                  </a:cubicBezTo>
                  <a:lnTo>
                    <a:pt x="4844" y="1419"/>
                  </a:lnTo>
                  <a:cubicBezTo>
                    <a:pt x="4760" y="1178"/>
                    <a:pt x="4529" y="904"/>
                    <a:pt x="4204" y="673"/>
                  </a:cubicBezTo>
                  <a:lnTo>
                    <a:pt x="4813" y="326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845909" y="3063964"/>
              <a:ext cx="582071" cy="238520"/>
            </a:xfrm>
            <a:custGeom>
              <a:avLst/>
              <a:gdLst/>
              <a:ahLst/>
              <a:cxnLst/>
              <a:rect l="l" t="t" r="r" b="b"/>
              <a:pathLst>
                <a:path w="13029" h="5339" extrusionOk="0">
                  <a:moveTo>
                    <a:pt x="0" y="0"/>
                  </a:moveTo>
                  <a:lnTo>
                    <a:pt x="0" y="1545"/>
                  </a:lnTo>
                  <a:cubicBezTo>
                    <a:pt x="0" y="2522"/>
                    <a:pt x="641" y="3489"/>
                    <a:pt x="1923" y="4235"/>
                  </a:cubicBezTo>
                  <a:cubicBezTo>
                    <a:pt x="3199" y="4970"/>
                    <a:pt x="4867" y="5338"/>
                    <a:pt x="6534" y="5338"/>
                  </a:cubicBezTo>
                  <a:cubicBezTo>
                    <a:pt x="8201" y="5338"/>
                    <a:pt x="9866" y="4970"/>
                    <a:pt x="11137" y="4235"/>
                  </a:cubicBezTo>
                  <a:cubicBezTo>
                    <a:pt x="12398" y="3500"/>
                    <a:pt x="13029" y="2543"/>
                    <a:pt x="13029" y="1587"/>
                  </a:cubicBezTo>
                  <a:lnTo>
                    <a:pt x="13029" y="32"/>
                  </a:lnTo>
                  <a:cubicBezTo>
                    <a:pt x="10958" y="32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817271" y="2896027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42" y="1"/>
                  </a:moveTo>
                  <a:cubicBezTo>
                    <a:pt x="5474" y="1"/>
                    <a:pt x="3809" y="371"/>
                    <a:pt x="2543" y="1112"/>
                  </a:cubicBezTo>
                  <a:cubicBezTo>
                    <a:pt x="0" y="2583"/>
                    <a:pt x="21" y="4968"/>
                    <a:pt x="2575" y="6449"/>
                  </a:cubicBezTo>
                  <a:cubicBezTo>
                    <a:pt x="3846" y="7185"/>
                    <a:pt x="5514" y="7552"/>
                    <a:pt x="7180" y="7552"/>
                  </a:cubicBezTo>
                  <a:cubicBezTo>
                    <a:pt x="8847" y="7552"/>
                    <a:pt x="10512" y="7185"/>
                    <a:pt x="11778" y="6449"/>
                  </a:cubicBezTo>
                  <a:cubicBezTo>
                    <a:pt x="14310" y="4968"/>
                    <a:pt x="14300" y="2583"/>
                    <a:pt x="11757" y="1112"/>
                  </a:cubicBezTo>
                  <a:cubicBezTo>
                    <a:pt x="10481" y="371"/>
                    <a:pt x="8810" y="1"/>
                    <a:pt x="714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908812" y="2935700"/>
              <a:ext cx="456713" cy="142871"/>
            </a:xfrm>
            <a:custGeom>
              <a:avLst/>
              <a:gdLst/>
              <a:ahLst/>
              <a:cxnLst/>
              <a:rect l="l" t="t" r="r" b="b"/>
              <a:pathLst>
                <a:path w="10223" h="3198" extrusionOk="0">
                  <a:moveTo>
                    <a:pt x="5093" y="0"/>
                  </a:moveTo>
                  <a:cubicBezTo>
                    <a:pt x="3817" y="0"/>
                    <a:pt x="2543" y="282"/>
                    <a:pt x="1576" y="844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6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7"/>
                    <a:pt x="9961" y="2556"/>
                    <a:pt x="10066" y="3197"/>
                  </a:cubicBezTo>
                  <a:cubicBezTo>
                    <a:pt x="10223" y="2357"/>
                    <a:pt x="9740" y="1484"/>
                    <a:pt x="8626" y="844"/>
                  </a:cubicBezTo>
                  <a:cubicBezTo>
                    <a:pt x="7649" y="282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915380" y="2962103"/>
              <a:ext cx="443131" cy="231908"/>
            </a:xfrm>
            <a:custGeom>
              <a:avLst/>
              <a:gdLst/>
              <a:ahLst/>
              <a:cxnLst/>
              <a:rect l="l" t="t" r="r" b="b"/>
              <a:pathLst>
                <a:path w="9919" h="5191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5"/>
                    <a:pt x="0" y="2585"/>
                  </a:cubicBezTo>
                  <a:cubicBezTo>
                    <a:pt x="116" y="3226"/>
                    <a:pt x="599" y="3856"/>
                    <a:pt x="1450" y="4340"/>
                  </a:cubicBezTo>
                  <a:cubicBezTo>
                    <a:pt x="2427" y="4907"/>
                    <a:pt x="3704" y="5191"/>
                    <a:pt x="4979" y="5191"/>
                  </a:cubicBezTo>
                  <a:cubicBezTo>
                    <a:pt x="6254" y="5191"/>
                    <a:pt x="7528" y="4907"/>
                    <a:pt x="8500" y="4340"/>
                  </a:cubicBezTo>
                  <a:cubicBezTo>
                    <a:pt x="9340" y="3856"/>
                    <a:pt x="9814" y="3237"/>
                    <a:pt x="9919" y="2606"/>
                  </a:cubicBezTo>
                  <a:cubicBezTo>
                    <a:pt x="9814" y="1965"/>
                    <a:pt x="9330" y="1346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908812" y="2923146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8"/>
                  </a:moveTo>
                  <a:cubicBezTo>
                    <a:pt x="10223" y="2638"/>
                    <a:pt x="9740" y="1765"/>
                    <a:pt x="8626" y="1125"/>
                  </a:cubicBezTo>
                  <a:cubicBezTo>
                    <a:pt x="6672" y="0"/>
                    <a:pt x="3510" y="0"/>
                    <a:pt x="1576" y="1125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28"/>
                    <a:pt x="1597" y="5212"/>
                  </a:cubicBezTo>
                  <a:cubicBezTo>
                    <a:pt x="3552" y="6346"/>
                    <a:pt x="6704" y="6346"/>
                    <a:pt x="8647" y="5212"/>
                  </a:cubicBezTo>
                  <a:cubicBezTo>
                    <a:pt x="9487" y="4728"/>
                    <a:pt x="9961" y="4109"/>
                    <a:pt x="10066" y="3478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915380" y="2949415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1"/>
                  </a:moveTo>
                  <a:cubicBezTo>
                    <a:pt x="9929" y="2901"/>
                    <a:pt x="9929" y="2890"/>
                    <a:pt x="9919" y="2890"/>
                  </a:cubicBezTo>
                  <a:cubicBezTo>
                    <a:pt x="9814" y="2249"/>
                    <a:pt x="9330" y="1630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9"/>
                    <a:pt x="0" y="2869"/>
                  </a:cubicBezTo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3028946" y="3009057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0"/>
                  </a:moveTo>
                  <a:lnTo>
                    <a:pt x="3625" y="368"/>
                  </a:lnTo>
                  <a:cubicBezTo>
                    <a:pt x="3316" y="247"/>
                    <a:pt x="3003" y="184"/>
                    <a:pt x="2710" y="184"/>
                  </a:cubicBezTo>
                  <a:cubicBezTo>
                    <a:pt x="2418" y="184"/>
                    <a:pt x="2144" y="247"/>
                    <a:pt x="1913" y="379"/>
                  </a:cubicBezTo>
                  <a:cubicBezTo>
                    <a:pt x="863" y="998"/>
                    <a:pt x="2754" y="1724"/>
                    <a:pt x="2228" y="2028"/>
                  </a:cubicBezTo>
                  <a:cubicBezTo>
                    <a:pt x="2163" y="2065"/>
                    <a:pt x="2087" y="2082"/>
                    <a:pt x="2005" y="2082"/>
                  </a:cubicBezTo>
                  <a:cubicBezTo>
                    <a:pt x="1874" y="2082"/>
                    <a:pt x="1729" y="2038"/>
                    <a:pt x="1587" y="1955"/>
                  </a:cubicBezTo>
                  <a:cubicBezTo>
                    <a:pt x="1272" y="1776"/>
                    <a:pt x="989" y="140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1"/>
                  </a:cubicBezTo>
                  <a:lnTo>
                    <a:pt x="1" y="2469"/>
                  </a:lnTo>
                  <a:lnTo>
                    <a:pt x="557" y="2795"/>
                  </a:lnTo>
                  <a:lnTo>
                    <a:pt x="1199" y="2427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8" y="2671"/>
                    <a:pt x="2829" y="2608"/>
                    <a:pt x="3069" y="2469"/>
                  </a:cubicBezTo>
                  <a:cubicBezTo>
                    <a:pt x="4141" y="1839"/>
                    <a:pt x="2270" y="1103"/>
                    <a:pt x="2785" y="809"/>
                  </a:cubicBezTo>
                  <a:cubicBezTo>
                    <a:pt x="2837" y="777"/>
                    <a:pt x="2901" y="762"/>
                    <a:pt x="2970" y="762"/>
                  </a:cubicBezTo>
                  <a:cubicBezTo>
                    <a:pt x="3081" y="762"/>
                    <a:pt x="3208" y="801"/>
                    <a:pt x="3331" y="872"/>
                  </a:cubicBezTo>
                  <a:cubicBezTo>
                    <a:pt x="3573" y="1009"/>
                    <a:pt x="3836" y="1313"/>
                    <a:pt x="3973" y="1598"/>
                  </a:cubicBezTo>
                  <a:lnTo>
                    <a:pt x="4844" y="1418"/>
                  </a:lnTo>
                  <a:cubicBezTo>
                    <a:pt x="4760" y="1177"/>
                    <a:pt x="4529" y="904"/>
                    <a:pt x="4204" y="683"/>
                  </a:cubicBezTo>
                  <a:lnTo>
                    <a:pt x="4813" y="326"/>
                  </a:lnTo>
                  <a:lnTo>
                    <a:pt x="4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370377" y="3639926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1"/>
                  </a:moveTo>
                  <a:lnTo>
                    <a:pt x="1" y="1545"/>
                  </a:lnTo>
                  <a:cubicBezTo>
                    <a:pt x="1" y="2511"/>
                    <a:pt x="642" y="3489"/>
                    <a:pt x="1924" y="4234"/>
                  </a:cubicBezTo>
                  <a:cubicBezTo>
                    <a:pt x="3200" y="4970"/>
                    <a:pt x="4871" y="5338"/>
                    <a:pt x="6539" y="5338"/>
                  </a:cubicBezTo>
                  <a:cubicBezTo>
                    <a:pt x="8207" y="5338"/>
                    <a:pt x="9872" y="4970"/>
                    <a:pt x="11138" y="4234"/>
                  </a:cubicBezTo>
                  <a:cubicBezTo>
                    <a:pt x="12399" y="3499"/>
                    <a:pt x="13029" y="2543"/>
                    <a:pt x="13029" y="1577"/>
                  </a:cubicBezTo>
                  <a:lnTo>
                    <a:pt x="13040" y="32"/>
                  </a:lnTo>
                  <a:cubicBezTo>
                    <a:pt x="10960" y="32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342231" y="3471855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8"/>
                    <a:pt x="2533" y="1104"/>
                  </a:cubicBezTo>
                  <a:cubicBezTo>
                    <a:pt x="0" y="2586"/>
                    <a:pt x="11" y="4970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0"/>
                    <a:pt x="14300" y="2575"/>
                    <a:pt x="11747" y="1104"/>
                  </a:cubicBezTo>
                  <a:cubicBezTo>
                    <a:pt x="10470" y="368"/>
                    <a:pt x="8800" y="1"/>
                    <a:pt x="713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433772" y="3511482"/>
              <a:ext cx="456266" cy="142558"/>
            </a:xfrm>
            <a:custGeom>
              <a:avLst/>
              <a:gdLst/>
              <a:ahLst/>
              <a:cxnLst/>
              <a:rect l="l" t="t" r="r" b="b"/>
              <a:pathLst>
                <a:path w="10213" h="3191" extrusionOk="0">
                  <a:moveTo>
                    <a:pt x="5096" y="0"/>
                  </a:moveTo>
                  <a:cubicBezTo>
                    <a:pt x="3818" y="0"/>
                    <a:pt x="2540" y="284"/>
                    <a:pt x="1566" y="847"/>
                  </a:cubicBezTo>
                  <a:cubicBezTo>
                    <a:pt x="473" y="1489"/>
                    <a:pt x="0" y="2339"/>
                    <a:pt x="148" y="3180"/>
                  </a:cubicBezTo>
                  <a:cubicBezTo>
                    <a:pt x="253" y="2539"/>
                    <a:pt x="725" y="1930"/>
                    <a:pt x="1566" y="1436"/>
                  </a:cubicBezTo>
                  <a:cubicBezTo>
                    <a:pt x="2538" y="874"/>
                    <a:pt x="3812" y="593"/>
                    <a:pt x="5087" y="593"/>
                  </a:cubicBezTo>
                  <a:cubicBezTo>
                    <a:pt x="6362" y="593"/>
                    <a:pt x="7639" y="874"/>
                    <a:pt x="8616" y="1436"/>
                  </a:cubicBezTo>
                  <a:cubicBezTo>
                    <a:pt x="9467" y="1930"/>
                    <a:pt x="9950" y="2549"/>
                    <a:pt x="10066" y="3191"/>
                  </a:cubicBezTo>
                  <a:cubicBezTo>
                    <a:pt x="10213" y="2360"/>
                    <a:pt x="9730" y="1489"/>
                    <a:pt x="8616" y="847"/>
                  </a:cubicBezTo>
                  <a:cubicBezTo>
                    <a:pt x="7641" y="281"/>
                    <a:pt x="6368" y="0"/>
                    <a:pt x="5096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440340" y="3537931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0" y="1"/>
                  </a:moveTo>
                  <a:cubicBezTo>
                    <a:pt x="3665" y="1"/>
                    <a:pt x="2391" y="282"/>
                    <a:pt x="1419" y="844"/>
                  </a:cubicBezTo>
                  <a:cubicBezTo>
                    <a:pt x="578" y="1338"/>
                    <a:pt x="106" y="1947"/>
                    <a:pt x="1" y="2588"/>
                  </a:cubicBezTo>
                  <a:cubicBezTo>
                    <a:pt x="106" y="3229"/>
                    <a:pt x="589" y="3849"/>
                    <a:pt x="1440" y="4343"/>
                  </a:cubicBezTo>
                  <a:cubicBezTo>
                    <a:pt x="2417" y="4905"/>
                    <a:pt x="3696" y="5186"/>
                    <a:pt x="4973" y="5186"/>
                  </a:cubicBezTo>
                  <a:cubicBezTo>
                    <a:pt x="6249" y="5186"/>
                    <a:pt x="7523" y="4905"/>
                    <a:pt x="8490" y="4343"/>
                  </a:cubicBezTo>
                  <a:cubicBezTo>
                    <a:pt x="9331" y="3849"/>
                    <a:pt x="9803" y="3239"/>
                    <a:pt x="9919" y="2599"/>
                  </a:cubicBezTo>
                  <a:cubicBezTo>
                    <a:pt x="9803" y="1957"/>
                    <a:pt x="9320" y="1338"/>
                    <a:pt x="8469" y="844"/>
                  </a:cubicBezTo>
                  <a:cubicBezTo>
                    <a:pt x="7492" y="282"/>
                    <a:pt x="6215" y="1"/>
                    <a:pt x="4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433772" y="3498616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9"/>
                  </a:moveTo>
                  <a:cubicBezTo>
                    <a:pt x="10213" y="2648"/>
                    <a:pt x="9730" y="1777"/>
                    <a:pt x="8616" y="1135"/>
                  </a:cubicBezTo>
                  <a:cubicBezTo>
                    <a:pt x="6662" y="1"/>
                    <a:pt x="3510" y="12"/>
                    <a:pt x="1566" y="1135"/>
                  </a:cubicBezTo>
                  <a:cubicBezTo>
                    <a:pt x="473" y="1777"/>
                    <a:pt x="0" y="2627"/>
                    <a:pt x="148" y="3468"/>
                  </a:cubicBezTo>
                  <a:cubicBezTo>
                    <a:pt x="253" y="4109"/>
                    <a:pt x="736" y="4729"/>
                    <a:pt x="1587" y="5223"/>
                  </a:cubicBezTo>
                  <a:cubicBezTo>
                    <a:pt x="3541" y="6347"/>
                    <a:pt x="6704" y="6347"/>
                    <a:pt x="8637" y="5223"/>
                  </a:cubicBezTo>
                  <a:cubicBezTo>
                    <a:pt x="9478" y="4729"/>
                    <a:pt x="9950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440340" y="3525377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80"/>
                  </a:lnTo>
                  <a:cubicBezTo>
                    <a:pt x="9803" y="2238"/>
                    <a:pt x="9320" y="1619"/>
                    <a:pt x="8469" y="1125"/>
                  </a:cubicBezTo>
                  <a:cubicBezTo>
                    <a:pt x="6515" y="1"/>
                    <a:pt x="3363" y="1"/>
                    <a:pt x="1419" y="1125"/>
                  </a:cubicBezTo>
                  <a:cubicBezTo>
                    <a:pt x="578" y="1619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2553459" y="3584974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31" y="180"/>
                    <a:pt x="2154" y="245"/>
                    <a:pt x="1923" y="379"/>
                  </a:cubicBezTo>
                  <a:cubicBezTo>
                    <a:pt x="873" y="988"/>
                    <a:pt x="2764" y="1714"/>
                    <a:pt x="2239" y="2018"/>
                  </a:cubicBezTo>
                  <a:cubicBezTo>
                    <a:pt x="2167" y="2060"/>
                    <a:pt x="2088" y="2080"/>
                    <a:pt x="2003" y="2080"/>
                  </a:cubicBezTo>
                  <a:cubicBezTo>
                    <a:pt x="1874" y="2080"/>
                    <a:pt x="1733" y="2034"/>
                    <a:pt x="1587" y="1945"/>
                  </a:cubicBezTo>
                  <a:cubicBezTo>
                    <a:pt x="1272" y="1766"/>
                    <a:pt x="999" y="1399"/>
                    <a:pt x="957" y="1073"/>
                  </a:cubicBezTo>
                  <a:lnTo>
                    <a:pt x="84" y="1241"/>
                  </a:lnTo>
                  <a:cubicBezTo>
                    <a:pt x="126" y="1525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7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9"/>
                    <a:pt x="3068" y="2459"/>
                  </a:cubicBezTo>
                  <a:cubicBezTo>
                    <a:pt x="4140" y="1840"/>
                    <a:pt x="2270" y="1094"/>
                    <a:pt x="2785" y="799"/>
                  </a:cubicBezTo>
                  <a:cubicBezTo>
                    <a:pt x="2841" y="767"/>
                    <a:pt x="2905" y="752"/>
                    <a:pt x="2974" y="752"/>
                  </a:cubicBezTo>
                  <a:cubicBezTo>
                    <a:pt x="3085" y="752"/>
                    <a:pt x="3208" y="791"/>
                    <a:pt x="3331" y="862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20"/>
                  </a:lnTo>
                  <a:cubicBezTo>
                    <a:pt x="4760" y="1178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370377" y="3541371"/>
              <a:ext cx="582562" cy="238475"/>
            </a:xfrm>
            <a:custGeom>
              <a:avLst/>
              <a:gdLst/>
              <a:ahLst/>
              <a:cxnLst/>
              <a:rect l="l" t="t" r="r" b="b"/>
              <a:pathLst>
                <a:path w="13040" h="5338" extrusionOk="0">
                  <a:moveTo>
                    <a:pt x="12" y="0"/>
                  </a:moveTo>
                  <a:lnTo>
                    <a:pt x="1" y="1544"/>
                  </a:lnTo>
                  <a:cubicBezTo>
                    <a:pt x="1" y="2522"/>
                    <a:pt x="642" y="3488"/>
                    <a:pt x="1924" y="4234"/>
                  </a:cubicBezTo>
                  <a:cubicBezTo>
                    <a:pt x="3200" y="4969"/>
                    <a:pt x="4871" y="5337"/>
                    <a:pt x="6539" y="5337"/>
                  </a:cubicBezTo>
                  <a:cubicBezTo>
                    <a:pt x="8207" y="5337"/>
                    <a:pt x="9872" y="4969"/>
                    <a:pt x="11138" y="4234"/>
                  </a:cubicBezTo>
                  <a:cubicBezTo>
                    <a:pt x="12399" y="3498"/>
                    <a:pt x="13029" y="2543"/>
                    <a:pt x="13029" y="1586"/>
                  </a:cubicBezTo>
                  <a:lnTo>
                    <a:pt x="13040" y="31"/>
                  </a:lnTo>
                  <a:cubicBezTo>
                    <a:pt x="10960" y="31"/>
                    <a:pt x="2249" y="0"/>
                    <a:pt x="12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342231" y="3373434"/>
              <a:ext cx="639344" cy="337430"/>
            </a:xfrm>
            <a:custGeom>
              <a:avLst/>
              <a:gdLst/>
              <a:ahLst/>
              <a:cxnLst/>
              <a:rect l="l" t="t" r="r" b="b"/>
              <a:pathLst>
                <a:path w="14311" h="7553" extrusionOk="0">
                  <a:moveTo>
                    <a:pt x="7132" y="0"/>
                  </a:moveTo>
                  <a:cubicBezTo>
                    <a:pt x="5464" y="0"/>
                    <a:pt x="3799" y="371"/>
                    <a:pt x="2533" y="1111"/>
                  </a:cubicBezTo>
                  <a:cubicBezTo>
                    <a:pt x="0" y="2582"/>
                    <a:pt x="11" y="4967"/>
                    <a:pt x="2564" y="6449"/>
                  </a:cubicBezTo>
                  <a:cubicBezTo>
                    <a:pt x="3841" y="7184"/>
                    <a:pt x="5509" y="7552"/>
                    <a:pt x="7174" y="7552"/>
                  </a:cubicBezTo>
                  <a:cubicBezTo>
                    <a:pt x="8839" y="7552"/>
                    <a:pt x="10502" y="7184"/>
                    <a:pt x="11768" y="6449"/>
                  </a:cubicBezTo>
                  <a:cubicBezTo>
                    <a:pt x="14310" y="4967"/>
                    <a:pt x="14300" y="2582"/>
                    <a:pt x="11747" y="1111"/>
                  </a:cubicBezTo>
                  <a:cubicBezTo>
                    <a:pt x="10470" y="371"/>
                    <a:pt x="8800" y="0"/>
                    <a:pt x="7132" y="0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433772" y="3413106"/>
              <a:ext cx="456266" cy="142826"/>
            </a:xfrm>
            <a:custGeom>
              <a:avLst/>
              <a:gdLst/>
              <a:ahLst/>
              <a:cxnLst/>
              <a:rect l="l" t="t" r="r" b="b"/>
              <a:pathLst>
                <a:path w="10213" h="3197" extrusionOk="0">
                  <a:moveTo>
                    <a:pt x="5087" y="0"/>
                  </a:moveTo>
                  <a:cubicBezTo>
                    <a:pt x="3812" y="0"/>
                    <a:pt x="2538" y="281"/>
                    <a:pt x="1566" y="843"/>
                  </a:cubicBezTo>
                  <a:cubicBezTo>
                    <a:pt x="473" y="1484"/>
                    <a:pt x="0" y="2346"/>
                    <a:pt x="148" y="3175"/>
                  </a:cubicBezTo>
                  <a:cubicBezTo>
                    <a:pt x="253" y="2545"/>
                    <a:pt x="725" y="1926"/>
                    <a:pt x="1566" y="1442"/>
                  </a:cubicBezTo>
                  <a:cubicBezTo>
                    <a:pt x="2538" y="875"/>
                    <a:pt x="3812" y="591"/>
                    <a:pt x="5087" y="591"/>
                  </a:cubicBezTo>
                  <a:cubicBezTo>
                    <a:pt x="6362" y="591"/>
                    <a:pt x="7639" y="875"/>
                    <a:pt x="8616" y="1442"/>
                  </a:cubicBezTo>
                  <a:cubicBezTo>
                    <a:pt x="9467" y="1936"/>
                    <a:pt x="9950" y="2556"/>
                    <a:pt x="10066" y="3196"/>
                  </a:cubicBezTo>
                  <a:cubicBezTo>
                    <a:pt x="10213" y="2356"/>
                    <a:pt x="9730" y="1484"/>
                    <a:pt x="8616" y="843"/>
                  </a:cubicBezTo>
                  <a:cubicBezTo>
                    <a:pt x="7639" y="281"/>
                    <a:pt x="6362" y="0"/>
                    <a:pt x="5087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2440340" y="3439510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0" y="0"/>
                  </a:moveTo>
                  <a:cubicBezTo>
                    <a:pt x="3665" y="0"/>
                    <a:pt x="2391" y="284"/>
                    <a:pt x="1419" y="851"/>
                  </a:cubicBezTo>
                  <a:cubicBezTo>
                    <a:pt x="578" y="1335"/>
                    <a:pt x="106" y="1954"/>
                    <a:pt x="1" y="2584"/>
                  </a:cubicBezTo>
                  <a:cubicBezTo>
                    <a:pt x="106" y="3226"/>
                    <a:pt x="589" y="3856"/>
                    <a:pt x="1440" y="4339"/>
                  </a:cubicBezTo>
                  <a:cubicBezTo>
                    <a:pt x="2417" y="4901"/>
                    <a:pt x="3696" y="5182"/>
                    <a:pt x="4973" y="5182"/>
                  </a:cubicBezTo>
                  <a:cubicBezTo>
                    <a:pt x="6249" y="5182"/>
                    <a:pt x="7523" y="4901"/>
                    <a:pt x="8490" y="4339"/>
                  </a:cubicBezTo>
                  <a:cubicBezTo>
                    <a:pt x="9331" y="3856"/>
                    <a:pt x="9803" y="3236"/>
                    <a:pt x="9919" y="2605"/>
                  </a:cubicBezTo>
                  <a:cubicBezTo>
                    <a:pt x="9803" y="1965"/>
                    <a:pt x="9320" y="1345"/>
                    <a:pt x="8469" y="851"/>
                  </a:cubicBezTo>
                  <a:cubicBezTo>
                    <a:pt x="7492" y="284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2433772" y="3400552"/>
              <a:ext cx="456266" cy="283061"/>
            </a:xfrm>
            <a:custGeom>
              <a:avLst/>
              <a:gdLst/>
              <a:ahLst/>
              <a:cxnLst/>
              <a:rect l="l" t="t" r="r" b="b"/>
              <a:pathLst>
                <a:path w="10213" h="6336" fill="none" extrusionOk="0">
                  <a:moveTo>
                    <a:pt x="10066" y="3477"/>
                  </a:moveTo>
                  <a:cubicBezTo>
                    <a:pt x="10213" y="2637"/>
                    <a:pt x="9730" y="1765"/>
                    <a:pt x="8616" y="1124"/>
                  </a:cubicBezTo>
                  <a:cubicBezTo>
                    <a:pt x="6662" y="0"/>
                    <a:pt x="3510" y="0"/>
                    <a:pt x="1566" y="1124"/>
                  </a:cubicBezTo>
                  <a:cubicBezTo>
                    <a:pt x="473" y="1765"/>
                    <a:pt x="0" y="2627"/>
                    <a:pt x="148" y="3456"/>
                  </a:cubicBezTo>
                  <a:cubicBezTo>
                    <a:pt x="253" y="4098"/>
                    <a:pt x="736" y="4728"/>
                    <a:pt x="1587" y="5211"/>
                  </a:cubicBezTo>
                  <a:cubicBezTo>
                    <a:pt x="3541" y="6335"/>
                    <a:pt x="6704" y="6335"/>
                    <a:pt x="8637" y="5211"/>
                  </a:cubicBezTo>
                  <a:cubicBezTo>
                    <a:pt x="9478" y="4728"/>
                    <a:pt x="9950" y="4108"/>
                    <a:pt x="10066" y="3477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2440340" y="3426822"/>
              <a:ext cx="443131" cy="129602"/>
            </a:xfrm>
            <a:custGeom>
              <a:avLst/>
              <a:gdLst/>
              <a:ahLst/>
              <a:cxnLst/>
              <a:rect l="l" t="t" r="r" b="b"/>
              <a:pathLst>
                <a:path w="9919" h="2901" fill="none" extrusionOk="0">
                  <a:moveTo>
                    <a:pt x="9919" y="2900"/>
                  </a:moveTo>
                  <a:lnTo>
                    <a:pt x="9919" y="2889"/>
                  </a:lnTo>
                  <a:cubicBezTo>
                    <a:pt x="9803" y="2249"/>
                    <a:pt x="9320" y="1629"/>
                    <a:pt x="8469" y="1135"/>
                  </a:cubicBezTo>
                  <a:cubicBezTo>
                    <a:pt x="6515" y="1"/>
                    <a:pt x="3363" y="1"/>
                    <a:pt x="1419" y="1135"/>
                  </a:cubicBezTo>
                  <a:cubicBezTo>
                    <a:pt x="578" y="1619"/>
                    <a:pt x="106" y="2238"/>
                    <a:pt x="1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2553459" y="3486419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0"/>
                  </a:moveTo>
                  <a:lnTo>
                    <a:pt x="3626" y="369"/>
                  </a:lnTo>
                  <a:cubicBezTo>
                    <a:pt x="3315" y="248"/>
                    <a:pt x="3003" y="185"/>
                    <a:pt x="2711" y="185"/>
                  </a:cubicBezTo>
                  <a:cubicBezTo>
                    <a:pt x="2420" y="185"/>
                    <a:pt x="2149" y="248"/>
                    <a:pt x="1923" y="379"/>
                  </a:cubicBezTo>
                  <a:cubicBezTo>
                    <a:pt x="873" y="999"/>
                    <a:pt x="2764" y="1724"/>
                    <a:pt x="2239" y="2029"/>
                  </a:cubicBezTo>
                  <a:cubicBezTo>
                    <a:pt x="2169" y="2065"/>
                    <a:pt x="2092" y="2083"/>
                    <a:pt x="2010" y="2083"/>
                  </a:cubicBezTo>
                  <a:cubicBezTo>
                    <a:pt x="1879" y="2083"/>
                    <a:pt x="1735" y="2039"/>
                    <a:pt x="1587" y="1955"/>
                  </a:cubicBezTo>
                  <a:cubicBezTo>
                    <a:pt x="1272" y="1777"/>
                    <a:pt x="999" y="1408"/>
                    <a:pt x="957" y="1072"/>
                  </a:cubicBezTo>
                  <a:lnTo>
                    <a:pt x="84" y="1240"/>
                  </a:lnTo>
                  <a:cubicBezTo>
                    <a:pt x="126" y="1524"/>
                    <a:pt x="336" y="1829"/>
                    <a:pt x="663" y="2092"/>
                  </a:cubicBezTo>
                  <a:lnTo>
                    <a:pt x="0" y="2470"/>
                  </a:lnTo>
                  <a:lnTo>
                    <a:pt x="568" y="2795"/>
                  </a:lnTo>
                  <a:lnTo>
                    <a:pt x="1209" y="2428"/>
                  </a:lnTo>
                  <a:cubicBezTo>
                    <a:pt x="1546" y="2582"/>
                    <a:pt x="1911" y="2671"/>
                    <a:pt x="2259" y="2671"/>
                  </a:cubicBezTo>
                  <a:cubicBezTo>
                    <a:pt x="2550" y="2671"/>
                    <a:pt x="2829" y="2609"/>
                    <a:pt x="3068" y="2470"/>
                  </a:cubicBezTo>
                  <a:cubicBezTo>
                    <a:pt x="4140" y="1840"/>
                    <a:pt x="2270" y="1104"/>
                    <a:pt x="2785" y="810"/>
                  </a:cubicBezTo>
                  <a:cubicBezTo>
                    <a:pt x="2842" y="778"/>
                    <a:pt x="2906" y="762"/>
                    <a:pt x="2975" y="762"/>
                  </a:cubicBezTo>
                  <a:cubicBezTo>
                    <a:pt x="3085" y="762"/>
                    <a:pt x="3208" y="802"/>
                    <a:pt x="3331" y="873"/>
                  </a:cubicBezTo>
                  <a:cubicBezTo>
                    <a:pt x="3573" y="1009"/>
                    <a:pt x="3846" y="1314"/>
                    <a:pt x="3972" y="1597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14" y="673"/>
                  </a:cubicBezTo>
                  <a:lnTo>
                    <a:pt x="4812" y="327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2370377" y="3442771"/>
              <a:ext cx="582562" cy="238922"/>
            </a:xfrm>
            <a:custGeom>
              <a:avLst/>
              <a:gdLst/>
              <a:ahLst/>
              <a:cxnLst/>
              <a:rect l="l" t="t" r="r" b="b"/>
              <a:pathLst>
                <a:path w="13040" h="5348" extrusionOk="0">
                  <a:moveTo>
                    <a:pt x="12" y="1"/>
                  </a:moveTo>
                  <a:lnTo>
                    <a:pt x="1" y="1556"/>
                  </a:lnTo>
                  <a:cubicBezTo>
                    <a:pt x="1" y="2522"/>
                    <a:pt x="642" y="3499"/>
                    <a:pt x="1924" y="4245"/>
                  </a:cubicBezTo>
                  <a:cubicBezTo>
                    <a:pt x="3198" y="4980"/>
                    <a:pt x="4865" y="5347"/>
                    <a:pt x="6529" y="5347"/>
                  </a:cubicBezTo>
                  <a:cubicBezTo>
                    <a:pt x="8200" y="5347"/>
                    <a:pt x="9870" y="4977"/>
                    <a:pt x="11138" y="4235"/>
                  </a:cubicBezTo>
                  <a:cubicBezTo>
                    <a:pt x="12399" y="3510"/>
                    <a:pt x="13029" y="2543"/>
                    <a:pt x="13029" y="1587"/>
                  </a:cubicBezTo>
                  <a:lnTo>
                    <a:pt x="13040" y="43"/>
                  </a:lnTo>
                  <a:cubicBezTo>
                    <a:pt x="10960" y="43"/>
                    <a:pt x="2249" y="1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2342231" y="3275192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32" y="1"/>
                  </a:moveTo>
                  <a:cubicBezTo>
                    <a:pt x="5464" y="1"/>
                    <a:pt x="3799" y="369"/>
                    <a:pt x="2533" y="1104"/>
                  </a:cubicBezTo>
                  <a:cubicBezTo>
                    <a:pt x="0" y="2575"/>
                    <a:pt x="11" y="4971"/>
                    <a:pt x="2564" y="6441"/>
                  </a:cubicBezTo>
                  <a:cubicBezTo>
                    <a:pt x="3841" y="7177"/>
                    <a:pt x="5509" y="7545"/>
                    <a:pt x="7174" y="7545"/>
                  </a:cubicBezTo>
                  <a:cubicBezTo>
                    <a:pt x="8839" y="7545"/>
                    <a:pt x="10502" y="7177"/>
                    <a:pt x="11768" y="6441"/>
                  </a:cubicBezTo>
                  <a:cubicBezTo>
                    <a:pt x="14310" y="4971"/>
                    <a:pt x="14300" y="2575"/>
                    <a:pt x="11747" y="1104"/>
                  </a:cubicBezTo>
                  <a:cubicBezTo>
                    <a:pt x="10470" y="369"/>
                    <a:pt x="8800" y="1"/>
                    <a:pt x="7132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2433772" y="3314640"/>
              <a:ext cx="456266" cy="142737"/>
            </a:xfrm>
            <a:custGeom>
              <a:avLst/>
              <a:gdLst/>
              <a:ahLst/>
              <a:cxnLst/>
              <a:rect l="l" t="t" r="r" b="b"/>
              <a:pathLst>
                <a:path w="10213" h="3195" extrusionOk="0">
                  <a:moveTo>
                    <a:pt x="5087" y="0"/>
                  </a:moveTo>
                  <a:cubicBezTo>
                    <a:pt x="3812" y="0"/>
                    <a:pt x="2538" y="284"/>
                    <a:pt x="1566" y="851"/>
                  </a:cubicBezTo>
                  <a:cubicBezTo>
                    <a:pt x="473" y="1482"/>
                    <a:pt x="0" y="2343"/>
                    <a:pt x="148" y="3184"/>
                  </a:cubicBezTo>
                  <a:cubicBezTo>
                    <a:pt x="253" y="2543"/>
                    <a:pt x="725" y="1923"/>
                    <a:pt x="1566" y="1440"/>
                  </a:cubicBezTo>
                  <a:cubicBezTo>
                    <a:pt x="2538" y="877"/>
                    <a:pt x="3812" y="596"/>
                    <a:pt x="5087" y="596"/>
                  </a:cubicBezTo>
                  <a:cubicBezTo>
                    <a:pt x="6362" y="596"/>
                    <a:pt x="7639" y="877"/>
                    <a:pt x="8616" y="1440"/>
                  </a:cubicBezTo>
                  <a:cubicBezTo>
                    <a:pt x="9467" y="1933"/>
                    <a:pt x="9950" y="2554"/>
                    <a:pt x="10066" y="3194"/>
                  </a:cubicBezTo>
                  <a:cubicBezTo>
                    <a:pt x="10213" y="2364"/>
                    <a:pt x="9730" y="1492"/>
                    <a:pt x="8616" y="851"/>
                  </a:cubicBezTo>
                  <a:cubicBezTo>
                    <a:pt x="7639" y="284"/>
                    <a:pt x="6362" y="0"/>
                    <a:pt x="5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2440340" y="3341267"/>
              <a:ext cx="443131" cy="231595"/>
            </a:xfrm>
            <a:custGeom>
              <a:avLst/>
              <a:gdLst/>
              <a:ahLst/>
              <a:cxnLst/>
              <a:rect l="l" t="t" r="r" b="b"/>
              <a:pathLst>
                <a:path w="9919" h="5184" extrusionOk="0">
                  <a:moveTo>
                    <a:pt x="4940" y="0"/>
                  </a:moveTo>
                  <a:cubicBezTo>
                    <a:pt x="3665" y="0"/>
                    <a:pt x="2391" y="281"/>
                    <a:pt x="1419" y="844"/>
                  </a:cubicBezTo>
                  <a:cubicBezTo>
                    <a:pt x="578" y="1327"/>
                    <a:pt x="106" y="1947"/>
                    <a:pt x="1" y="2588"/>
                  </a:cubicBezTo>
                  <a:cubicBezTo>
                    <a:pt x="106" y="3228"/>
                    <a:pt x="589" y="3849"/>
                    <a:pt x="1440" y="4332"/>
                  </a:cubicBezTo>
                  <a:cubicBezTo>
                    <a:pt x="2417" y="4899"/>
                    <a:pt x="3696" y="5183"/>
                    <a:pt x="4973" y="5183"/>
                  </a:cubicBezTo>
                  <a:cubicBezTo>
                    <a:pt x="6249" y="5183"/>
                    <a:pt x="7523" y="4899"/>
                    <a:pt x="8490" y="4332"/>
                  </a:cubicBezTo>
                  <a:cubicBezTo>
                    <a:pt x="9331" y="3849"/>
                    <a:pt x="9803" y="3239"/>
                    <a:pt x="9919" y="2598"/>
                  </a:cubicBezTo>
                  <a:cubicBezTo>
                    <a:pt x="9803" y="1958"/>
                    <a:pt x="9320" y="1337"/>
                    <a:pt x="8469" y="844"/>
                  </a:cubicBezTo>
                  <a:cubicBezTo>
                    <a:pt x="7492" y="281"/>
                    <a:pt x="6215" y="0"/>
                    <a:pt x="4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2433772" y="3301952"/>
              <a:ext cx="456266" cy="283552"/>
            </a:xfrm>
            <a:custGeom>
              <a:avLst/>
              <a:gdLst/>
              <a:ahLst/>
              <a:cxnLst/>
              <a:rect l="l" t="t" r="r" b="b"/>
              <a:pathLst>
                <a:path w="10213" h="6347" fill="none" extrusionOk="0">
                  <a:moveTo>
                    <a:pt x="10066" y="3478"/>
                  </a:moveTo>
                  <a:cubicBezTo>
                    <a:pt x="10213" y="2648"/>
                    <a:pt x="9730" y="1776"/>
                    <a:pt x="8616" y="1135"/>
                  </a:cubicBezTo>
                  <a:cubicBezTo>
                    <a:pt x="6662" y="1"/>
                    <a:pt x="3510" y="1"/>
                    <a:pt x="1566" y="1135"/>
                  </a:cubicBezTo>
                  <a:cubicBezTo>
                    <a:pt x="473" y="1766"/>
                    <a:pt x="0" y="2627"/>
                    <a:pt x="148" y="3468"/>
                  </a:cubicBezTo>
                  <a:cubicBezTo>
                    <a:pt x="253" y="4108"/>
                    <a:pt x="736" y="4729"/>
                    <a:pt x="1587" y="5212"/>
                  </a:cubicBezTo>
                  <a:cubicBezTo>
                    <a:pt x="3541" y="6347"/>
                    <a:pt x="6704" y="6347"/>
                    <a:pt x="8637" y="5212"/>
                  </a:cubicBezTo>
                  <a:cubicBezTo>
                    <a:pt x="9478" y="4729"/>
                    <a:pt x="9950" y="4119"/>
                    <a:pt x="10066" y="3478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2440340" y="3328713"/>
              <a:ext cx="443131" cy="129111"/>
            </a:xfrm>
            <a:custGeom>
              <a:avLst/>
              <a:gdLst/>
              <a:ahLst/>
              <a:cxnLst/>
              <a:rect l="l" t="t" r="r" b="b"/>
              <a:pathLst>
                <a:path w="9919" h="2890" fill="none" extrusionOk="0">
                  <a:moveTo>
                    <a:pt x="9919" y="2890"/>
                  </a:moveTo>
                  <a:lnTo>
                    <a:pt x="9919" y="2879"/>
                  </a:lnTo>
                  <a:cubicBezTo>
                    <a:pt x="9803" y="2239"/>
                    <a:pt x="9320" y="1618"/>
                    <a:pt x="8469" y="1125"/>
                  </a:cubicBezTo>
                  <a:cubicBezTo>
                    <a:pt x="6515" y="0"/>
                    <a:pt x="3363" y="0"/>
                    <a:pt x="1419" y="1125"/>
                  </a:cubicBezTo>
                  <a:cubicBezTo>
                    <a:pt x="578" y="1608"/>
                    <a:pt x="106" y="2228"/>
                    <a:pt x="1" y="2869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2553459" y="3388311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5" y="1"/>
                  </a:moveTo>
                  <a:lnTo>
                    <a:pt x="3626" y="358"/>
                  </a:lnTo>
                  <a:cubicBezTo>
                    <a:pt x="3322" y="240"/>
                    <a:pt x="3016" y="179"/>
                    <a:pt x="2729" y="179"/>
                  </a:cubicBezTo>
                  <a:cubicBezTo>
                    <a:pt x="2431" y="179"/>
                    <a:pt x="2154" y="245"/>
                    <a:pt x="1923" y="379"/>
                  </a:cubicBezTo>
                  <a:cubicBezTo>
                    <a:pt x="873" y="989"/>
                    <a:pt x="2764" y="1713"/>
                    <a:pt x="2239" y="2018"/>
                  </a:cubicBezTo>
                  <a:cubicBezTo>
                    <a:pt x="2170" y="2059"/>
                    <a:pt x="2094" y="2077"/>
                    <a:pt x="2012" y="2077"/>
                  </a:cubicBezTo>
                  <a:cubicBezTo>
                    <a:pt x="1881" y="2077"/>
                    <a:pt x="1736" y="2029"/>
                    <a:pt x="1587" y="1944"/>
                  </a:cubicBezTo>
                  <a:cubicBezTo>
                    <a:pt x="1272" y="1766"/>
                    <a:pt x="999" y="1398"/>
                    <a:pt x="957" y="1062"/>
                  </a:cubicBezTo>
                  <a:lnTo>
                    <a:pt x="84" y="1230"/>
                  </a:lnTo>
                  <a:cubicBezTo>
                    <a:pt x="126" y="1524"/>
                    <a:pt x="336" y="1829"/>
                    <a:pt x="663" y="2081"/>
                  </a:cubicBezTo>
                  <a:lnTo>
                    <a:pt x="0" y="2470"/>
                  </a:lnTo>
                  <a:lnTo>
                    <a:pt x="568" y="2796"/>
                  </a:lnTo>
                  <a:lnTo>
                    <a:pt x="1209" y="2418"/>
                  </a:lnTo>
                  <a:cubicBezTo>
                    <a:pt x="1546" y="2572"/>
                    <a:pt x="1911" y="2661"/>
                    <a:pt x="2259" y="2661"/>
                  </a:cubicBezTo>
                  <a:cubicBezTo>
                    <a:pt x="2550" y="2661"/>
                    <a:pt x="2829" y="2598"/>
                    <a:pt x="3068" y="2460"/>
                  </a:cubicBezTo>
                  <a:cubicBezTo>
                    <a:pt x="4140" y="1839"/>
                    <a:pt x="2270" y="1094"/>
                    <a:pt x="2785" y="799"/>
                  </a:cubicBezTo>
                  <a:cubicBezTo>
                    <a:pt x="2842" y="767"/>
                    <a:pt x="2906" y="752"/>
                    <a:pt x="2975" y="752"/>
                  </a:cubicBezTo>
                  <a:cubicBezTo>
                    <a:pt x="3085" y="752"/>
                    <a:pt x="3208" y="791"/>
                    <a:pt x="3331" y="863"/>
                  </a:cubicBezTo>
                  <a:cubicBezTo>
                    <a:pt x="3573" y="999"/>
                    <a:pt x="3846" y="1304"/>
                    <a:pt x="3972" y="1598"/>
                  </a:cubicBezTo>
                  <a:lnTo>
                    <a:pt x="4844" y="1419"/>
                  </a:lnTo>
                  <a:cubicBezTo>
                    <a:pt x="4760" y="1167"/>
                    <a:pt x="4529" y="905"/>
                    <a:pt x="4214" y="673"/>
                  </a:cubicBezTo>
                  <a:lnTo>
                    <a:pt x="4812" y="316"/>
                  </a:lnTo>
                  <a:lnTo>
                    <a:pt x="4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2845909" y="3855353"/>
              <a:ext cx="582071" cy="238922"/>
            </a:xfrm>
            <a:custGeom>
              <a:avLst/>
              <a:gdLst/>
              <a:ahLst/>
              <a:cxnLst/>
              <a:rect l="l" t="t" r="r" b="b"/>
              <a:pathLst>
                <a:path w="13029" h="5348" extrusionOk="0">
                  <a:moveTo>
                    <a:pt x="0" y="1"/>
                  </a:moveTo>
                  <a:lnTo>
                    <a:pt x="0" y="1556"/>
                  </a:lnTo>
                  <a:cubicBezTo>
                    <a:pt x="0" y="2522"/>
                    <a:pt x="641" y="3500"/>
                    <a:pt x="1923" y="4245"/>
                  </a:cubicBezTo>
                  <a:cubicBezTo>
                    <a:pt x="3197" y="4980"/>
                    <a:pt x="4862" y="5347"/>
                    <a:pt x="6526" y="5347"/>
                  </a:cubicBezTo>
                  <a:cubicBezTo>
                    <a:pt x="8195" y="5347"/>
                    <a:pt x="9864" y="4977"/>
                    <a:pt x="11137" y="4235"/>
                  </a:cubicBezTo>
                  <a:cubicBezTo>
                    <a:pt x="12398" y="3510"/>
                    <a:pt x="13029" y="2554"/>
                    <a:pt x="13029" y="1588"/>
                  </a:cubicBezTo>
                  <a:lnTo>
                    <a:pt x="13029" y="43"/>
                  </a:lnTo>
                  <a:cubicBezTo>
                    <a:pt x="10958" y="43"/>
                    <a:pt x="2249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2817271" y="3687773"/>
              <a:ext cx="639344" cy="337073"/>
            </a:xfrm>
            <a:custGeom>
              <a:avLst/>
              <a:gdLst/>
              <a:ahLst/>
              <a:cxnLst/>
              <a:rect l="l" t="t" r="r" b="b"/>
              <a:pathLst>
                <a:path w="14311" h="7545" extrusionOk="0">
                  <a:moveTo>
                    <a:pt x="7142" y="1"/>
                  </a:moveTo>
                  <a:cubicBezTo>
                    <a:pt x="5474" y="1"/>
                    <a:pt x="3809" y="369"/>
                    <a:pt x="2543" y="1104"/>
                  </a:cubicBezTo>
                  <a:cubicBezTo>
                    <a:pt x="0" y="2575"/>
                    <a:pt x="21" y="4971"/>
                    <a:pt x="2575" y="6441"/>
                  </a:cubicBezTo>
                  <a:cubicBezTo>
                    <a:pt x="3846" y="7177"/>
                    <a:pt x="5514" y="7545"/>
                    <a:pt x="7180" y="7545"/>
                  </a:cubicBezTo>
                  <a:cubicBezTo>
                    <a:pt x="8847" y="7545"/>
                    <a:pt x="10512" y="7177"/>
                    <a:pt x="11778" y="6441"/>
                  </a:cubicBezTo>
                  <a:cubicBezTo>
                    <a:pt x="14310" y="4971"/>
                    <a:pt x="14300" y="2575"/>
                    <a:pt x="11757" y="1104"/>
                  </a:cubicBezTo>
                  <a:cubicBezTo>
                    <a:pt x="10481" y="369"/>
                    <a:pt x="8810" y="1"/>
                    <a:pt x="7142" y="1"/>
                  </a:cubicBezTo>
                  <a:close/>
                </a:path>
              </a:pathLst>
            </a:custGeom>
            <a:solidFill>
              <a:srgbClr val="FFFFFF"/>
            </a:solidFill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2908812" y="3727401"/>
              <a:ext cx="456713" cy="142558"/>
            </a:xfrm>
            <a:custGeom>
              <a:avLst/>
              <a:gdLst/>
              <a:ahLst/>
              <a:cxnLst/>
              <a:rect l="l" t="t" r="r" b="b"/>
              <a:pathLst>
                <a:path w="10223" h="3191" extrusionOk="0">
                  <a:moveTo>
                    <a:pt x="5102" y="0"/>
                  </a:moveTo>
                  <a:cubicBezTo>
                    <a:pt x="3823" y="0"/>
                    <a:pt x="2545" y="284"/>
                    <a:pt x="1576" y="847"/>
                  </a:cubicBezTo>
                  <a:cubicBezTo>
                    <a:pt x="473" y="1478"/>
                    <a:pt x="0" y="2339"/>
                    <a:pt x="147" y="3180"/>
                  </a:cubicBezTo>
                  <a:cubicBezTo>
                    <a:pt x="263" y="2539"/>
                    <a:pt x="736" y="1930"/>
                    <a:pt x="1576" y="1436"/>
                  </a:cubicBezTo>
                  <a:cubicBezTo>
                    <a:pt x="2543" y="874"/>
                    <a:pt x="3817" y="593"/>
                    <a:pt x="5093" y="593"/>
                  </a:cubicBezTo>
                  <a:cubicBezTo>
                    <a:pt x="6370" y="593"/>
                    <a:pt x="7649" y="874"/>
                    <a:pt x="8626" y="1436"/>
                  </a:cubicBezTo>
                  <a:cubicBezTo>
                    <a:pt x="9477" y="1930"/>
                    <a:pt x="9961" y="2550"/>
                    <a:pt x="10066" y="3191"/>
                  </a:cubicBezTo>
                  <a:cubicBezTo>
                    <a:pt x="10223" y="2360"/>
                    <a:pt x="9740" y="1489"/>
                    <a:pt x="8626" y="847"/>
                  </a:cubicBezTo>
                  <a:cubicBezTo>
                    <a:pt x="7651" y="281"/>
                    <a:pt x="6376" y="0"/>
                    <a:pt x="5102" y="0"/>
                  </a:cubicBezTo>
                  <a:close/>
                </a:path>
              </a:pathLst>
            </a:custGeom>
            <a:solidFill>
              <a:srgbClr val="FFE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2915380" y="3753849"/>
              <a:ext cx="443131" cy="231685"/>
            </a:xfrm>
            <a:custGeom>
              <a:avLst/>
              <a:gdLst/>
              <a:ahLst/>
              <a:cxnLst/>
              <a:rect l="l" t="t" r="r" b="b"/>
              <a:pathLst>
                <a:path w="9919" h="5186" extrusionOk="0">
                  <a:moveTo>
                    <a:pt x="4946" y="1"/>
                  </a:moveTo>
                  <a:cubicBezTo>
                    <a:pt x="3670" y="1"/>
                    <a:pt x="2396" y="282"/>
                    <a:pt x="1429" y="844"/>
                  </a:cubicBezTo>
                  <a:cubicBezTo>
                    <a:pt x="589" y="1338"/>
                    <a:pt x="116" y="1947"/>
                    <a:pt x="0" y="2588"/>
                  </a:cubicBezTo>
                  <a:cubicBezTo>
                    <a:pt x="116" y="3229"/>
                    <a:pt x="599" y="3849"/>
                    <a:pt x="1450" y="4343"/>
                  </a:cubicBezTo>
                  <a:cubicBezTo>
                    <a:pt x="2427" y="4905"/>
                    <a:pt x="3704" y="5186"/>
                    <a:pt x="4979" y="5186"/>
                  </a:cubicBezTo>
                  <a:cubicBezTo>
                    <a:pt x="6254" y="5186"/>
                    <a:pt x="7528" y="4905"/>
                    <a:pt x="8500" y="4343"/>
                  </a:cubicBezTo>
                  <a:cubicBezTo>
                    <a:pt x="9340" y="3849"/>
                    <a:pt x="9814" y="3239"/>
                    <a:pt x="9919" y="2599"/>
                  </a:cubicBezTo>
                  <a:cubicBezTo>
                    <a:pt x="9814" y="1958"/>
                    <a:pt x="9330" y="1338"/>
                    <a:pt x="8479" y="844"/>
                  </a:cubicBezTo>
                  <a:cubicBezTo>
                    <a:pt x="7502" y="282"/>
                    <a:pt x="6223" y="1"/>
                    <a:pt x="4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2908812" y="3714534"/>
              <a:ext cx="456713" cy="283552"/>
            </a:xfrm>
            <a:custGeom>
              <a:avLst/>
              <a:gdLst/>
              <a:ahLst/>
              <a:cxnLst/>
              <a:rect l="l" t="t" r="r" b="b"/>
              <a:pathLst>
                <a:path w="10223" h="6347" fill="none" extrusionOk="0">
                  <a:moveTo>
                    <a:pt x="10066" y="3479"/>
                  </a:moveTo>
                  <a:cubicBezTo>
                    <a:pt x="10223" y="2648"/>
                    <a:pt x="9740" y="1777"/>
                    <a:pt x="8626" y="1135"/>
                  </a:cubicBezTo>
                  <a:cubicBezTo>
                    <a:pt x="6672" y="1"/>
                    <a:pt x="3510" y="12"/>
                    <a:pt x="1576" y="1135"/>
                  </a:cubicBezTo>
                  <a:cubicBezTo>
                    <a:pt x="473" y="1766"/>
                    <a:pt x="0" y="2627"/>
                    <a:pt x="147" y="3468"/>
                  </a:cubicBezTo>
                  <a:cubicBezTo>
                    <a:pt x="263" y="4109"/>
                    <a:pt x="746" y="4729"/>
                    <a:pt x="1597" y="5223"/>
                  </a:cubicBezTo>
                  <a:cubicBezTo>
                    <a:pt x="3552" y="6347"/>
                    <a:pt x="6704" y="6347"/>
                    <a:pt x="8647" y="5223"/>
                  </a:cubicBezTo>
                  <a:cubicBezTo>
                    <a:pt x="9487" y="4729"/>
                    <a:pt x="9961" y="4119"/>
                    <a:pt x="10066" y="3479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2915380" y="3741340"/>
              <a:ext cx="443578" cy="129066"/>
            </a:xfrm>
            <a:custGeom>
              <a:avLst/>
              <a:gdLst/>
              <a:ahLst/>
              <a:cxnLst/>
              <a:rect l="l" t="t" r="r" b="b"/>
              <a:pathLst>
                <a:path w="9929" h="2889" fill="none" extrusionOk="0">
                  <a:moveTo>
                    <a:pt x="9929" y="2889"/>
                  </a:moveTo>
                  <a:cubicBezTo>
                    <a:pt x="9929" y="2889"/>
                    <a:pt x="9929" y="2879"/>
                    <a:pt x="9919" y="2879"/>
                  </a:cubicBezTo>
                  <a:cubicBezTo>
                    <a:pt x="9814" y="2238"/>
                    <a:pt x="9330" y="1618"/>
                    <a:pt x="8479" y="1124"/>
                  </a:cubicBezTo>
                  <a:cubicBezTo>
                    <a:pt x="6525" y="0"/>
                    <a:pt x="3363" y="0"/>
                    <a:pt x="1429" y="1124"/>
                  </a:cubicBezTo>
                  <a:cubicBezTo>
                    <a:pt x="589" y="1618"/>
                    <a:pt x="116" y="2227"/>
                    <a:pt x="0" y="2868"/>
                  </a:cubicBezTo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3028946" y="3800893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58"/>
                  </a:lnTo>
                  <a:cubicBezTo>
                    <a:pt x="3322" y="240"/>
                    <a:pt x="3016" y="180"/>
                    <a:pt x="2729" y="180"/>
                  </a:cubicBezTo>
                  <a:cubicBezTo>
                    <a:pt x="2429" y="180"/>
                    <a:pt x="2149" y="245"/>
                    <a:pt x="1913" y="379"/>
                  </a:cubicBezTo>
                  <a:cubicBezTo>
                    <a:pt x="863" y="989"/>
                    <a:pt x="2754" y="1714"/>
                    <a:pt x="2228" y="2018"/>
                  </a:cubicBezTo>
                  <a:cubicBezTo>
                    <a:pt x="2164" y="2059"/>
                    <a:pt x="2089" y="2077"/>
                    <a:pt x="2007" y="2077"/>
                  </a:cubicBezTo>
                  <a:cubicBezTo>
                    <a:pt x="1876" y="2077"/>
                    <a:pt x="1730" y="2029"/>
                    <a:pt x="1587" y="1945"/>
                  </a:cubicBezTo>
                  <a:cubicBezTo>
                    <a:pt x="1272" y="1766"/>
                    <a:pt x="989" y="1399"/>
                    <a:pt x="947" y="1073"/>
                  </a:cubicBezTo>
                  <a:lnTo>
                    <a:pt x="74" y="1231"/>
                  </a:lnTo>
                  <a:cubicBezTo>
                    <a:pt x="127" y="1525"/>
                    <a:pt x="337" y="1829"/>
                    <a:pt x="652" y="2081"/>
                  </a:cubicBezTo>
                  <a:lnTo>
                    <a:pt x="1" y="2470"/>
                  </a:lnTo>
                  <a:lnTo>
                    <a:pt x="557" y="2796"/>
                  </a:lnTo>
                  <a:lnTo>
                    <a:pt x="1199" y="2418"/>
                  </a:lnTo>
                  <a:cubicBezTo>
                    <a:pt x="1536" y="2572"/>
                    <a:pt x="1904" y="2661"/>
                    <a:pt x="2255" y="2661"/>
                  </a:cubicBezTo>
                  <a:cubicBezTo>
                    <a:pt x="2548" y="2661"/>
                    <a:pt x="2829" y="2599"/>
                    <a:pt x="3069" y="2460"/>
                  </a:cubicBezTo>
                  <a:cubicBezTo>
                    <a:pt x="4141" y="1840"/>
                    <a:pt x="2270" y="1094"/>
                    <a:pt x="2785" y="799"/>
                  </a:cubicBezTo>
                  <a:cubicBezTo>
                    <a:pt x="2837" y="767"/>
                    <a:pt x="2901" y="752"/>
                    <a:pt x="2970" y="752"/>
                  </a:cubicBezTo>
                  <a:cubicBezTo>
                    <a:pt x="3081" y="752"/>
                    <a:pt x="3208" y="791"/>
                    <a:pt x="3331" y="863"/>
                  </a:cubicBezTo>
                  <a:cubicBezTo>
                    <a:pt x="3573" y="1000"/>
                    <a:pt x="3836" y="1304"/>
                    <a:pt x="3973" y="1598"/>
                  </a:cubicBezTo>
                  <a:lnTo>
                    <a:pt x="4844" y="1420"/>
                  </a:lnTo>
                  <a:cubicBezTo>
                    <a:pt x="4760" y="1178"/>
                    <a:pt x="4529" y="905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rgbClr val="FFBC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845909" y="3757289"/>
              <a:ext cx="582071" cy="238475"/>
            </a:xfrm>
            <a:custGeom>
              <a:avLst/>
              <a:gdLst/>
              <a:ahLst/>
              <a:cxnLst/>
              <a:rect l="l" t="t" r="r" b="b"/>
              <a:pathLst>
                <a:path w="13029" h="5338" extrusionOk="0">
                  <a:moveTo>
                    <a:pt x="0" y="0"/>
                  </a:moveTo>
                  <a:lnTo>
                    <a:pt x="0" y="1544"/>
                  </a:lnTo>
                  <a:cubicBezTo>
                    <a:pt x="0" y="2522"/>
                    <a:pt x="641" y="3488"/>
                    <a:pt x="1923" y="4234"/>
                  </a:cubicBezTo>
                  <a:cubicBezTo>
                    <a:pt x="3199" y="4970"/>
                    <a:pt x="4867" y="5337"/>
                    <a:pt x="6534" y="5337"/>
                  </a:cubicBezTo>
                  <a:cubicBezTo>
                    <a:pt x="8201" y="5337"/>
                    <a:pt x="9866" y="4970"/>
                    <a:pt x="11137" y="4234"/>
                  </a:cubicBezTo>
                  <a:cubicBezTo>
                    <a:pt x="12398" y="3499"/>
                    <a:pt x="13029" y="2543"/>
                    <a:pt x="13029" y="1586"/>
                  </a:cubicBezTo>
                  <a:lnTo>
                    <a:pt x="13029" y="31"/>
                  </a:lnTo>
                  <a:cubicBezTo>
                    <a:pt x="10958" y="31"/>
                    <a:pt x="2249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2817271" y="3589352"/>
              <a:ext cx="639344" cy="337341"/>
            </a:xfrm>
            <a:custGeom>
              <a:avLst/>
              <a:gdLst/>
              <a:ahLst/>
              <a:cxnLst/>
              <a:rect l="l" t="t" r="r" b="b"/>
              <a:pathLst>
                <a:path w="14311" h="7551" extrusionOk="0">
                  <a:moveTo>
                    <a:pt x="7142" y="0"/>
                  </a:moveTo>
                  <a:cubicBezTo>
                    <a:pt x="5474" y="0"/>
                    <a:pt x="3809" y="371"/>
                    <a:pt x="2543" y="1112"/>
                  </a:cubicBezTo>
                  <a:cubicBezTo>
                    <a:pt x="0" y="2582"/>
                    <a:pt x="21" y="4967"/>
                    <a:pt x="2575" y="6449"/>
                  </a:cubicBezTo>
                  <a:cubicBezTo>
                    <a:pt x="3844" y="7183"/>
                    <a:pt x="5508" y="7551"/>
                    <a:pt x="7171" y="7551"/>
                  </a:cubicBezTo>
                  <a:cubicBezTo>
                    <a:pt x="8841" y="7551"/>
                    <a:pt x="10510" y="7180"/>
                    <a:pt x="11778" y="6438"/>
                  </a:cubicBezTo>
                  <a:cubicBezTo>
                    <a:pt x="14310" y="4967"/>
                    <a:pt x="14300" y="2582"/>
                    <a:pt x="11757" y="1112"/>
                  </a:cubicBezTo>
                  <a:cubicBezTo>
                    <a:pt x="10481" y="371"/>
                    <a:pt x="8810" y="0"/>
                    <a:pt x="7142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2908812" y="3629025"/>
              <a:ext cx="456713" cy="142826"/>
            </a:xfrm>
            <a:custGeom>
              <a:avLst/>
              <a:gdLst/>
              <a:ahLst/>
              <a:cxnLst/>
              <a:rect l="l" t="t" r="r" b="b"/>
              <a:pathLst>
                <a:path w="10223" h="3197" extrusionOk="0">
                  <a:moveTo>
                    <a:pt x="5093" y="0"/>
                  </a:moveTo>
                  <a:cubicBezTo>
                    <a:pt x="3817" y="0"/>
                    <a:pt x="2543" y="281"/>
                    <a:pt x="1576" y="843"/>
                  </a:cubicBezTo>
                  <a:cubicBezTo>
                    <a:pt x="473" y="1484"/>
                    <a:pt x="0" y="2346"/>
                    <a:pt x="147" y="3176"/>
                  </a:cubicBezTo>
                  <a:cubicBezTo>
                    <a:pt x="263" y="2545"/>
                    <a:pt x="736" y="1926"/>
                    <a:pt x="1576" y="1442"/>
                  </a:cubicBezTo>
                  <a:cubicBezTo>
                    <a:pt x="2543" y="875"/>
                    <a:pt x="3817" y="591"/>
                    <a:pt x="5093" y="591"/>
                  </a:cubicBezTo>
                  <a:cubicBezTo>
                    <a:pt x="6370" y="591"/>
                    <a:pt x="7649" y="875"/>
                    <a:pt x="8626" y="1442"/>
                  </a:cubicBezTo>
                  <a:cubicBezTo>
                    <a:pt x="9477" y="1936"/>
                    <a:pt x="9961" y="2556"/>
                    <a:pt x="10066" y="3197"/>
                  </a:cubicBezTo>
                  <a:cubicBezTo>
                    <a:pt x="10223" y="2356"/>
                    <a:pt x="9740" y="1484"/>
                    <a:pt x="8626" y="843"/>
                  </a:cubicBezTo>
                  <a:cubicBezTo>
                    <a:pt x="7649" y="281"/>
                    <a:pt x="6370" y="0"/>
                    <a:pt x="509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2915380" y="3655428"/>
              <a:ext cx="443131" cy="231551"/>
            </a:xfrm>
            <a:custGeom>
              <a:avLst/>
              <a:gdLst/>
              <a:ahLst/>
              <a:cxnLst/>
              <a:rect l="l" t="t" r="r" b="b"/>
              <a:pathLst>
                <a:path w="9919" h="5183" extrusionOk="0">
                  <a:moveTo>
                    <a:pt x="4946" y="0"/>
                  </a:moveTo>
                  <a:cubicBezTo>
                    <a:pt x="3670" y="0"/>
                    <a:pt x="2396" y="284"/>
                    <a:pt x="1429" y="851"/>
                  </a:cubicBezTo>
                  <a:cubicBezTo>
                    <a:pt x="589" y="1335"/>
                    <a:pt x="116" y="1954"/>
                    <a:pt x="0" y="2585"/>
                  </a:cubicBezTo>
                  <a:cubicBezTo>
                    <a:pt x="116" y="3226"/>
                    <a:pt x="599" y="3845"/>
                    <a:pt x="1450" y="4340"/>
                  </a:cubicBezTo>
                  <a:cubicBezTo>
                    <a:pt x="2427" y="4901"/>
                    <a:pt x="3704" y="5182"/>
                    <a:pt x="4979" y="5182"/>
                  </a:cubicBezTo>
                  <a:cubicBezTo>
                    <a:pt x="6254" y="5182"/>
                    <a:pt x="7528" y="4901"/>
                    <a:pt x="8500" y="4340"/>
                  </a:cubicBezTo>
                  <a:cubicBezTo>
                    <a:pt x="9340" y="3856"/>
                    <a:pt x="9814" y="3236"/>
                    <a:pt x="9919" y="2606"/>
                  </a:cubicBezTo>
                  <a:cubicBezTo>
                    <a:pt x="9814" y="1965"/>
                    <a:pt x="9330" y="1345"/>
                    <a:pt x="8479" y="851"/>
                  </a:cubicBezTo>
                  <a:cubicBezTo>
                    <a:pt x="7502" y="284"/>
                    <a:pt x="6223" y="0"/>
                    <a:pt x="4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2908812" y="3616471"/>
              <a:ext cx="456713" cy="283061"/>
            </a:xfrm>
            <a:custGeom>
              <a:avLst/>
              <a:gdLst/>
              <a:ahLst/>
              <a:cxnLst/>
              <a:rect l="l" t="t" r="r" b="b"/>
              <a:pathLst>
                <a:path w="10223" h="6336" fill="none" extrusionOk="0">
                  <a:moveTo>
                    <a:pt x="10066" y="3478"/>
                  </a:moveTo>
                  <a:cubicBezTo>
                    <a:pt x="10223" y="2637"/>
                    <a:pt x="9740" y="1765"/>
                    <a:pt x="8626" y="1124"/>
                  </a:cubicBezTo>
                  <a:cubicBezTo>
                    <a:pt x="6672" y="0"/>
                    <a:pt x="3510" y="0"/>
                    <a:pt x="1576" y="1124"/>
                  </a:cubicBezTo>
                  <a:cubicBezTo>
                    <a:pt x="473" y="1765"/>
                    <a:pt x="0" y="2627"/>
                    <a:pt x="147" y="3457"/>
                  </a:cubicBezTo>
                  <a:cubicBezTo>
                    <a:pt x="263" y="4098"/>
                    <a:pt x="746" y="4717"/>
                    <a:pt x="1597" y="5212"/>
                  </a:cubicBezTo>
                  <a:cubicBezTo>
                    <a:pt x="3552" y="6335"/>
                    <a:pt x="6704" y="6335"/>
                    <a:pt x="8647" y="5212"/>
                  </a:cubicBezTo>
                  <a:cubicBezTo>
                    <a:pt x="9487" y="4728"/>
                    <a:pt x="9961" y="4108"/>
                    <a:pt x="10066" y="3478"/>
                  </a:cubicBezTo>
                  <a:close/>
                </a:path>
              </a:pathLst>
            </a:custGeom>
            <a:noFill/>
            <a:ln w="7350" cap="flat" cmpd="sng">
              <a:solidFill>
                <a:srgbClr val="FFBC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2915380" y="3642740"/>
              <a:ext cx="443578" cy="129602"/>
            </a:xfrm>
            <a:custGeom>
              <a:avLst/>
              <a:gdLst/>
              <a:ahLst/>
              <a:cxnLst/>
              <a:rect l="l" t="t" r="r" b="b"/>
              <a:pathLst>
                <a:path w="9929" h="2901" fill="none" extrusionOk="0">
                  <a:moveTo>
                    <a:pt x="9929" y="2900"/>
                  </a:moveTo>
                  <a:cubicBezTo>
                    <a:pt x="9929" y="2890"/>
                    <a:pt x="9929" y="2890"/>
                    <a:pt x="9919" y="2890"/>
                  </a:cubicBezTo>
                  <a:cubicBezTo>
                    <a:pt x="9814" y="2249"/>
                    <a:pt x="9330" y="1629"/>
                    <a:pt x="8479" y="1135"/>
                  </a:cubicBezTo>
                  <a:cubicBezTo>
                    <a:pt x="6525" y="1"/>
                    <a:pt x="3363" y="1"/>
                    <a:pt x="1429" y="1135"/>
                  </a:cubicBezTo>
                  <a:cubicBezTo>
                    <a:pt x="589" y="1619"/>
                    <a:pt x="116" y="2238"/>
                    <a:pt x="0" y="2869"/>
                  </a:cubicBezTo>
                </a:path>
              </a:pathLst>
            </a:custGeom>
            <a:noFill/>
            <a:ln w="73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3028946" y="3702338"/>
              <a:ext cx="216450" cy="124911"/>
            </a:xfrm>
            <a:custGeom>
              <a:avLst/>
              <a:gdLst/>
              <a:ahLst/>
              <a:cxnLst/>
              <a:rect l="l" t="t" r="r" b="b"/>
              <a:pathLst>
                <a:path w="4845" h="2796" extrusionOk="0">
                  <a:moveTo>
                    <a:pt x="4246" y="1"/>
                  </a:moveTo>
                  <a:lnTo>
                    <a:pt x="3625" y="369"/>
                  </a:lnTo>
                  <a:cubicBezTo>
                    <a:pt x="3316" y="248"/>
                    <a:pt x="3003" y="185"/>
                    <a:pt x="2710" y="185"/>
                  </a:cubicBezTo>
                  <a:cubicBezTo>
                    <a:pt x="2418" y="185"/>
                    <a:pt x="2144" y="248"/>
                    <a:pt x="1913" y="379"/>
                  </a:cubicBezTo>
                  <a:cubicBezTo>
                    <a:pt x="863" y="988"/>
                    <a:pt x="2754" y="1724"/>
                    <a:pt x="2228" y="2029"/>
                  </a:cubicBezTo>
                  <a:cubicBezTo>
                    <a:pt x="2163" y="2065"/>
                    <a:pt x="2087" y="2083"/>
                    <a:pt x="2005" y="2083"/>
                  </a:cubicBezTo>
                  <a:cubicBezTo>
                    <a:pt x="1874" y="2083"/>
                    <a:pt x="1729" y="2039"/>
                    <a:pt x="1587" y="1955"/>
                  </a:cubicBezTo>
                  <a:cubicBezTo>
                    <a:pt x="1272" y="1777"/>
                    <a:pt x="989" y="1398"/>
                    <a:pt x="947" y="1072"/>
                  </a:cubicBezTo>
                  <a:lnTo>
                    <a:pt x="74" y="1240"/>
                  </a:lnTo>
                  <a:cubicBezTo>
                    <a:pt x="127" y="1524"/>
                    <a:pt x="337" y="1829"/>
                    <a:pt x="652" y="2092"/>
                  </a:cubicBezTo>
                  <a:lnTo>
                    <a:pt x="1" y="2470"/>
                  </a:lnTo>
                  <a:lnTo>
                    <a:pt x="557" y="2795"/>
                  </a:lnTo>
                  <a:lnTo>
                    <a:pt x="1199" y="2428"/>
                  </a:lnTo>
                  <a:cubicBezTo>
                    <a:pt x="1536" y="2582"/>
                    <a:pt x="1904" y="2671"/>
                    <a:pt x="2255" y="2671"/>
                  </a:cubicBezTo>
                  <a:cubicBezTo>
                    <a:pt x="2549" y="2671"/>
                    <a:pt x="2830" y="2609"/>
                    <a:pt x="3069" y="2470"/>
                  </a:cubicBezTo>
                  <a:cubicBezTo>
                    <a:pt x="4141" y="1840"/>
                    <a:pt x="2270" y="1104"/>
                    <a:pt x="2785" y="799"/>
                  </a:cubicBezTo>
                  <a:cubicBezTo>
                    <a:pt x="2835" y="768"/>
                    <a:pt x="2895" y="754"/>
                    <a:pt x="2961" y="754"/>
                  </a:cubicBezTo>
                  <a:cubicBezTo>
                    <a:pt x="3075" y="754"/>
                    <a:pt x="3205" y="796"/>
                    <a:pt x="3331" y="862"/>
                  </a:cubicBezTo>
                  <a:cubicBezTo>
                    <a:pt x="3573" y="1009"/>
                    <a:pt x="3836" y="1314"/>
                    <a:pt x="3973" y="1598"/>
                  </a:cubicBezTo>
                  <a:lnTo>
                    <a:pt x="4844" y="1419"/>
                  </a:lnTo>
                  <a:cubicBezTo>
                    <a:pt x="4760" y="1177"/>
                    <a:pt x="4529" y="904"/>
                    <a:pt x="4204" y="673"/>
                  </a:cubicBezTo>
                  <a:lnTo>
                    <a:pt x="4813" y="327"/>
                  </a:lnTo>
                  <a:lnTo>
                    <a:pt x="4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53973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657525" y="411037"/>
            <a:ext cx="624876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TABLE OF CONTENTS</a:t>
            </a:r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2660741" y="108013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1887965" y="1155558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2642411" y="1633945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1887965" y="1742664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2642411" y="21969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Insights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1887965" y="2333686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2642411" y="2832635"/>
            <a:ext cx="2835124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 preprocessing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1899732" y="295297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2643898" y="3483866"/>
            <a:ext cx="2607902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Model results 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1890707" y="3561906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134" name="Google Shape;1134;p55"/>
          <p:cNvSpPr txBox="1">
            <a:spLocks noGrp="1"/>
          </p:cNvSpPr>
          <p:nvPr>
            <p:ph type="title" idx="19"/>
          </p:nvPr>
        </p:nvSpPr>
        <p:spPr>
          <a:xfrm>
            <a:off x="2593024" y="404529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5" name="Google Shape;1135;p55"/>
          <p:cNvSpPr txBox="1">
            <a:spLocks noGrp="1"/>
          </p:cNvSpPr>
          <p:nvPr>
            <p:ph type="title" idx="20"/>
          </p:nvPr>
        </p:nvSpPr>
        <p:spPr>
          <a:xfrm>
            <a:off x="1919921" y="4130479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126" name="Google Shape;3380;p88">
            <a:extLst>
              <a:ext uri="{FF2B5EF4-FFF2-40B4-BE49-F238E27FC236}">
                <a16:creationId xmlns:a16="http://schemas.microsoft.com/office/drawing/2014/main" id="{92C8228E-D1A5-524F-9A01-4F27400C5AEB}"/>
              </a:ext>
            </a:extLst>
          </p:cNvPr>
          <p:cNvGrpSpPr/>
          <p:nvPr/>
        </p:nvGrpSpPr>
        <p:grpSpPr>
          <a:xfrm>
            <a:off x="5457741" y="2156136"/>
            <a:ext cx="3463529" cy="2987364"/>
            <a:chOff x="2136520" y="1989615"/>
            <a:chExt cx="3164778" cy="2674838"/>
          </a:xfrm>
        </p:grpSpPr>
        <p:grpSp>
          <p:nvGrpSpPr>
            <p:cNvPr id="127" name="Google Shape;3381;p88">
              <a:extLst>
                <a:ext uri="{FF2B5EF4-FFF2-40B4-BE49-F238E27FC236}">
                  <a16:creationId xmlns:a16="http://schemas.microsoft.com/office/drawing/2014/main" id="{C9E0CB4B-453A-6EB2-7C2B-8B9D7E682A7A}"/>
                </a:ext>
              </a:extLst>
            </p:cNvPr>
            <p:cNvGrpSpPr/>
            <p:nvPr/>
          </p:nvGrpSpPr>
          <p:grpSpPr>
            <a:xfrm>
              <a:off x="2136520" y="3377492"/>
              <a:ext cx="1979884" cy="1286961"/>
              <a:chOff x="3028945" y="2612942"/>
              <a:chExt cx="1979884" cy="1286961"/>
            </a:xfrm>
          </p:grpSpPr>
          <p:grpSp>
            <p:nvGrpSpPr>
              <p:cNvPr id="173" name="Google Shape;3382;p88">
                <a:extLst>
                  <a:ext uri="{FF2B5EF4-FFF2-40B4-BE49-F238E27FC236}">
                    <a16:creationId xmlns:a16="http://schemas.microsoft.com/office/drawing/2014/main" id="{7A774372-9FE2-C7A7-B8B2-079209F88AF1}"/>
                  </a:ext>
                </a:extLst>
              </p:cNvPr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220" name="Google Shape;3383;p88">
                  <a:extLst>
                    <a:ext uri="{FF2B5EF4-FFF2-40B4-BE49-F238E27FC236}">
                      <a16:creationId xmlns:a16="http://schemas.microsoft.com/office/drawing/2014/main" id="{67BB0903-4A8B-4D17-7223-217A07F58072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3384;p88">
                  <a:extLst>
                    <a:ext uri="{FF2B5EF4-FFF2-40B4-BE49-F238E27FC236}">
                      <a16:creationId xmlns:a16="http://schemas.microsoft.com/office/drawing/2014/main" id="{6936C9BA-EDE9-4528-34CF-1D88D126D6CE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3385;p88">
                  <a:extLst>
                    <a:ext uri="{FF2B5EF4-FFF2-40B4-BE49-F238E27FC236}">
                      <a16:creationId xmlns:a16="http://schemas.microsoft.com/office/drawing/2014/main" id="{9CB4D110-D6DD-E2F9-CD80-F3DAF47E0233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3386;p88">
                  <a:extLst>
                    <a:ext uri="{FF2B5EF4-FFF2-40B4-BE49-F238E27FC236}">
                      <a16:creationId xmlns:a16="http://schemas.microsoft.com/office/drawing/2014/main" id="{28720DA7-53E0-45E9-FCDF-2AB420C90D39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3387;p88">
                  <a:extLst>
                    <a:ext uri="{FF2B5EF4-FFF2-40B4-BE49-F238E27FC236}">
                      <a16:creationId xmlns:a16="http://schemas.microsoft.com/office/drawing/2014/main" id="{219BE1E2-0643-6E1F-E5C6-1CBB78B9F794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3388;p88">
                  <a:extLst>
                    <a:ext uri="{FF2B5EF4-FFF2-40B4-BE49-F238E27FC236}">
                      <a16:creationId xmlns:a16="http://schemas.microsoft.com/office/drawing/2014/main" id="{A469A0C9-4A57-8ABA-74BE-FC468209A921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389;p88">
                  <a:extLst>
                    <a:ext uri="{FF2B5EF4-FFF2-40B4-BE49-F238E27FC236}">
                      <a16:creationId xmlns:a16="http://schemas.microsoft.com/office/drawing/2014/main" id="{32E86E1D-C84C-A4BF-169E-53765F2398EA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390;p88">
                  <a:extLst>
                    <a:ext uri="{FF2B5EF4-FFF2-40B4-BE49-F238E27FC236}">
                      <a16:creationId xmlns:a16="http://schemas.microsoft.com/office/drawing/2014/main" id="{724ACA4E-0D64-2E17-F58C-E3080D78963D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391;p88">
                  <a:extLst>
                    <a:ext uri="{FF2B5EF4-FFF2-40B4-BE49-F238E27FC236}">
                      <a16:creationId xmlns:a16="http://schemas.microsoft.com/office/drawing/2014/main" id="{054FC1DC-D118-C9F4-D2B0-C2CEAF4937E7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392;p88">
                  <a:extLst>
                    <a:ext uri="{FF2B5EF4-FFF2-40B4-BE49-F238E27FC236}">
                      <a16:creationId xmlns:a16="http://schemas.microsoft.com/office/drawing/2014/main" id="{5B37F3BB-127B-3266-A234-ADAD8FC9C589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393;p88">
                  <a:extLst>
                    <a:ext uri="{FF2B5EF4-FFF2-40B4-BE49-F238E27FC236}">
                      <a16:creationId xmlns:a16="http://schemas.microsoft.com/office/drawing/2014/main" id="{E276B8FA-71AC-C5A5-5FC9-DF15B0A7131B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394;p88">
                  <a:extLst>
                    <a:ext uri="{FF2B5EF4-FFF2-40B4-BE49-F238E27FC236}">
                      <a16:creationId xmlns:a16="http://schemas.microsoft.com/office/drawing/2014/main" id="{3498E6E8-371D-639C-3D44-467A852B4F70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3395;p88">
                  <a:extLst>
                    <a:ext uri="{FF2B5EF4-FFF2-40B4-BE49-F238E27FC236}">
                      <a16:creationId xmlns:a16="http://schemas.microsoft.com/office/drawing/2014/main" id="{769C8611-FD7E-A059-A8DA-8A21902B538B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3396;p88">
                  <a:extLst>
                    <a:ext uri="{FF2B5EF4-FFF2-40B4-BE49-F238E27FC236}">
                      <a16:creationId xmlns:a16="http://schemas.microsoft.com/office/drawing/2014/main" id="{4C341810-A3BA-4DFE-32A6-9A07E2DB0211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3397;p88">
                  <a:extLst>
                    <a:ext uri="{FF2B5EF4-FFF2-40B4-BE49-F238E27FC236}">
                      <a16:creationId xmlns:a16="http://schemas.microsoft.com/office/drawing/2014/main" id="{08917C67-D6D4-BB5E-8376-28D73CBB1513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3398;p88">
                  <a:extLst>
                    <a:ext uri="{FF2B5EF4-FFF2-40B4-BE49-F238E27FC236}">
                      <a16:creationId xmlns:a16="http://schemas.microsoft.com/office/drawing/2014/main" id="{4CB39A77-B24D-622E-2236-53CF8DCF9864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3399;p88">
                  <a:extLst>
                    <a:ext uri="{FF2B5EF4-FFF2-40B4-BE49-F238E27FC236}">
                      <a16:creationId xmlns:a16="http://schemas.microsoft.com/office/drawing/2014/main" id="{13001052-07C1-9A6D-D8BA-2138240D615B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3400;p88">
                  <a:extLst>
                    <a:ext uri="{FF2B5EF4-FFF2-40B4-BE49-F238E27FC236}">
                      <a16:creationId xmlns:a16="http://schemas.microsoft.com/office/drawing/2014/main" id="{DCFC3F16-8614-E1DA-A95F-548B07A9F8BD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3401;p88">
                  <a:extLst>
                    <a:ext uri="{FF2B5EF4-FFF2-40B4-BE49-F238E27FC236}">
                      <a16:creationId xmlns:a16="http://schemas.microsoft.com/office/drawing/2014/main" id="{94F55E75-43F9-7859-B47F-7180A7849D32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3402;p88">
                  <a:extLst>
                    <a:ext uri="{FF2B5EF4-FFF2-40B4-BE49-F238E27FC236}">
                      <a16:creationId xmlns:a16="http://schemas.microsoft.com/office/drawing/2014/main" id="{F1A933A6-EA21-2BE0-E486-673150B54184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3403;p88">
                  <a:extLst>
                    <a:ext uri="{FF2B5EF4-FFF2-40B4-BE49-F238E27FC236}">
                      <a16:creationId xmlns:a16="http://schemas.microsoft.com/office/drawing/2014/main" id="{EB8393CB-2081-5CDC-AC2C-08092ED0C602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3404;p88">
                  <a:extLst>
                    <a:ext uri="{FF2B5EF4-FFF2-40B4-BE49-F238E27FC236}">
                      <a16:creationId xmlns:a16="http://schemas.microsoft.com/office/drawing/2014/main" id="{774FE9AB-E0BD-8096-1C20-F8F15069F1EB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3405;p88">
                  <a:extLst>
                    <a:ext uri="{FF2B5EF4-FFF2-40B4-BE49-F238E27FC236}">
                      <a16:creationId xmlns:a16="http://schemas.microsoft.com/office/drawing/2014/main" id="{84323E89-8D8C-7EAC-9390-87D81FF76A03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3406;p88">
                  <a:extLst>
                    <a:ext uri="{FF2B5EF4-FFF2-40B4-BE49-F238E27FC236}">
                      <a16:creationId xmlns:a16="http://schemas.microsoft.com/office/drawing/2014/main" id="{AE258362-B4DC-0F1A-2640-3085903B6C5A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3407;p88">
                  <a:extLst>
                    <a:ext uri="{FF2B5EF4-FFF2-40B4-BE49-F238E27FC236}">
                      <a16:creationId xmlns:a16="http://schemas.microsoft.com/office/drawing/2014/main" id="{AB77476F-6F18-B595-0C7B-56B8E4194932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3408;p88">
                  <a:extLst>
                    <a:ext uri="{FF2B5EF4-FFF2-40B4-BE49-F238E27FC236}">
                      <a16:creationId xmlns:a16="http://schemas.microsoft.com/office/drawing/2014/main" id="{AA4B52B2-7D6E-7EE5-C20A-CEC91595910F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3409;p88">
                  <a:extLst>
                    <a:ext uri="{FF2B5EF4-FFF2-40B4-BE49-F238E27FC236}">
                      <a16:creationId xmlns:a16="http://schemas.microsoft.com/office/drawing/2014/main" id="{44F62667-16FB-51B6-19AC-FFCB0C0AAFEE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3410;p88">
                  <a:extLst>
                    <a:ext uri="{FF2B5EF4-FFF2-40B4-BE49-F238E27FC236}">
                      <a16:creationId xmlns:a16="http://schemas.microsoft.com/office/drawing/2014/main" id="{27912D1D-3762-64F4-6CE6-612A656ACCEB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3411;p88">
                  <a:extLst>
                    <a:ext uri="{FF2B5EF4-FFF2-40B4-BE49-F238E27FC236}">
                      <a16:creationId xmlns:a16="http://schemas.microsoft.com/office/drawing/2014/main" id="{CE13000B-FFD0-4FEC-A944-638B89885E7D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3412;p88">
                  <a:extLst>
                    <a:ext uri="{FF2B5EF4-FFF2-40B4-BE49-F238E27FC236}">
                      <a16:creationId xmlns:a16="http://schemas.microsoft.com/office/drawing/2014/main" id="{1E614AA8-A034-EF67-19BB-88878DD5ABC8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3413;p88">
                  <a:extLst>
                    <a:ext uri="{FF2B5EF4-FFF2-40B4-BE49-F238E27FC236}">
                      <a16:creationId xmlns:a16="http://schemas.microsoft.com/office/drawing/2014/main" id="{1106308F-9CE5-D3D0-AC86-22B4B2B3D36F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3414;p88">
                  <a:extLst>
                    <a:ext uri="{FF2B5EF4-FFF2-40B4-BE49-F238E27FC236}">
                      <a16:creationId xmlns:a16="http://schemas.microsoft.com/office/drawing/2014/main" id="{E175BDCC-470C-2D9C-15E1-591265BE79B6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3415;p88">
                  <a:extLst>
                    <a:ext uri="{FF2B5EF4-FFF2-40B4-BE49-F238E27FC236}">
                      <a16:creationId xmlns:a16="http://schemas.microsoft.com/office/drawing/2014/main" id="{588BD1B2-5112-EA17-4486-BFCABF584D1D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3416;p88">
                  <a:extLst>
                    <a:ext uri="{FF2B5EF4-FFF2-40B4-BE49-F238E27FC236}">
                      <a16:creationId xmlns:a16="http://schemas.microsoft.com/office/drawing/2014/main" id="{9E3ED53F-E0E5-C280-68EE-3ED67F279B21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3417;p88">
                  <a:extLst>
                    <a:ext uri="{FF2B5EF4-FFF2-40B4-BE49-F238E27FC236}">
                      <a16:creationId xmlns:a16="http://schemas.microsoft.com/office/drawing/2014/main" id="{74EB10FF-114A-0FF1-8C65-7775B2E001D9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3418;p88">
                  <a:extLst>
                    <a:ext uri="{FF2B5EF4-FFF2-40B4-BE49-F238E27FC236}">
                      <a16:creationId xmlns:a16="http://schemas.microsoft.com/office/drawing/2014/main" id="{EBE368AF-B6A8-DB82-9C6A-B85BECE7D93E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3419;p88">
                  <a:extLst>
                    <a:ext uri="{FF2B5EF4-FFF2-40B4-BE49-F238E27FC236}">
                      <a16:creationId xmlns:a16="http://schemas.microsoft.com/office/drawing/2014/main" id="{1609E098-DDCE-ACE7-1D69-370679C976CF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3420;p88">
                  <a:extLst>
                    <a:ext uri="{FF2B5EF4-FFF2-40B4-BE49-F238E27FC236}">
                      <a16:creationId xmlns:a16="http://schemas.microsoft.com/office/drawing/2014/main" id="{0B6B74E5-81A8-CAA1-3813-399B933BCA1A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3421;p88">
                  <a:extLst>
                    <a:ext uri="{FF2B5EF4-FFF2-40B4-BE49-F238E27FC236}">
                      <a16:creationId xmlns:a16="http://schemas.microsoft.com/office/drawing/2014/main" id="{AA4AF871-DE50-1637-4B68-B40EC08DFE15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3422;p88">
                  <a:extLst>
                    <a:ext uri="{FF2B5EF4-FFF2-40B4-BE49-F238E27FC236}">
                      <a16:creationId xmlns:a16="http://schemas.microsoft.com/office/drawing/2014/main" id="{4891F54E-66C2-8A0E-D789-544902ECBC60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3423;p88">
                  <a:extLst>
                    <a:ext uri="{FF2B5EF4-FFF2-40B4-BE49-F238E27FC236}">
                      <a16:creationId xmlns:a16="http://schemas.microsoft.com/office/drawing/2014/main" id="{8EE2FF77-A9A4-88E7-C4EC-E995A24C1976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3424;p88">
                  <a:extLst>
                    <a:ext uri="{FF2B5EF4-FFF2-40B4-BE49-F238E27FC236}">
                      <a16:creationId xmlns:a16="http://schemas.microsoft.com/office/drawing/2014/main" id="{B6899C06-17FE-74AA-8B13-B1A181F779CA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3425;p88">
                  <a:extLst>
                    <a:ext uri="{FF2B5EF4-FFF2-40B4-BE49-F238E27FC236}">
                      <a16:creationId xmlns:a16="http://schemas.microsoft.com/office/drawing/2014/main" id="{302E6C49-C453-2A56-467B-D8BD87B06CD7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3426;p88">
                  <a:extLst>
                    <a:ext uri="{FF2B5EF4-FFF2-40B4-BE49-F238E27FC236}">
                      <a16:creationId xmlns:a16="http://schemas.microsoft.com/office/drawing/2014/main" id="{E15B6F93-5572-6F00-8DB6-C993812FB051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3427;p88">
                  <a:extLst>
                    <a:ext uri="{FF2B5EF4-FFF2-40B4-BE49-F238E27FC236}">
                      <a16:creationId xmlns:a16="http://schemas.microsoft.com/office/drawing/2014/main" id="{6D6A9647-141E-27CC-949F-0B998BA55843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4" name="Google Shape;3428;p88">
                <a:extLst>
                  <a:ext uri="{FF2B5EF4-FFF2-40B4-BE49-F238E27FC236}">
                    <a16:creationId xmlns:a16="http://schemas.microsoft.com/office/drawing/2014/main" id="{3FCEAC57-1211-2D26-B723-AD5D07D88D49}"/>
                  </a:ext>
                </a:extLst>
              </p:cNvPr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75" name="Google Shape;3429;p88">
                  <a:extLst>
                    <a:ext uri="{FF2B5EF4-FFF2-40B4-BE49-F238E27FC236}">
                      <a16:creationId xmlns:a16="http://schemas.microsoft.com/office/drawing/2014/main" id="{F3ECA6A7-B7F5-59A8-3BCB-49896DC3D3F5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3430;p88">
                  <a:extLst>
                    <a:ext uri="{FF2B5EF4-FFF2-40B4-BE49-F238E27FC236}">
                      <a16:creationId xmlns:a16="http://schemas.microsoft.com/office/drawing/2014/main" id="{4D901518-8C78-8032-A796-B498877BA4FA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3431;p88">
                  <a:extLst>
                    <a:ext uri="{FF2B5EF4-FFF2-40B4-BE49-F238E27FC236}">
                      <a16:creationId xmlns:a16="http://schemas.microsoft.com/office/drawing/2014/main" id="{E6C4D14D-18D4-CF8F-FF47-F229A5FAFB66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3432;p88">
                  <a:extLst>
                    <a:ext uri="{FF2B5EF4-FFF2-40B4-BE49-F238E27FC236}">
                      <a16:creationId xmlns:a16="http://schemas.microsoft.com/office/drawing/2014/main" id="{ED514402-0583-9155-3BEF-D698B9017BF3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3433;p88">
                  <a:extLst>
                    <a:ext uri="{FF2B5EF4-FFF2-40B4-BE49-F238E27FC236}">
                      <a16:creationId xmlns:a16="http://schemas.microsoft.com/office/drawing/2014/main" id="{9B68C3FB-A44D-A2CA-0640-569728478374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3434;p88">
                  <a:extLst>
                    <a:ext uri="{FF2B5EF4-FFF2-40B4-BE49-F238E27FC236}">
                      <a16:creationId xmlns:a16="http://schemas.microsoft.com/office/drawing/2014/main" id="{2BDA890A-8587-B9F1-5BDC-374478AA76E8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3435;p88">
                  <a:extLst>
                    <a:ext uri="{FF2B5EF4-FFF2-40B4-BE49-F238E27FC236}">
                      <a16:creationId xmlns:a16="http://schemas.microsoft.com/office/drawing/2014/main" id="{0EEAB022-67E9-C2FF-FA50-5E439E268D43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3436;p88">
                  <a:extLst>
                    <a:ext uri="{FF2B5EF4-FFF2-40B4-BE49-F238E27FC236}">
                      <a16:creationId xmlns:a16="http://schemas.microsoft.com/office/drawing/2014/main" id="{8D7CA015-DA6B-A972-8484-43F99BE97C16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3437;p88">
                  <a:extLst>
                    <a:ext uri="{FF2B5EF4-FFF2-40B4-BE49-F238E27FC236}">
                      <a16:creationId xmlns:a16="http://schemas.microsoft.com/office/drawing/2014/main" id="{63FF9EF4-CDAC-931E-7EBB-5E18673B314C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3438;p88">
                  <a:extLst>
                    <a:ext uri="{FF2B5EF4-FFF2-40B4-BE49-F238E27FC236}">
                      <a16:creationId xmlns:a16="http://schemas.microsoft.com/office/drawing/2014/main" id="{D80FE7A1-C6CA-BCD6-0494-3460736D5D3E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3439;p88">
                  <a:extLst>
                    <a:ext uri="{FF2B5EF4-FFF2-40B4-BE49-F238E27FC236}">
                      <a16:creationId xmlns:a16="http://schemas.microsoft.com/office/drawing/2014/main" id="{001B6A15-0FB5-74A9-7EF8-2D03D1A4BB1F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3440;p88">
                  <a:extLst>
                    <a:ext uri="{FF2B5EF4-FFF2-40B4-BE49-F238E27FC236}">
                      <a16:creationId xmlns:a16="http://schemas.microsoft.com/office/drawing/2014/main" id="{D7400C77-57B3-161D-6D1A-6B4880FE1BAA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3441;p88">
                  <a:extLst>
                    <a:ext uri="{FF2B5EF4-FFF2-40B4-BE49-F238E27FC236}">
                      <a16:creationId xmlns:a16="http://schemas.microsoft.com/office/drawing/2014/main" id="{39B8EE24-4EE0-1E46-3E1E-2AB5586A02C7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3442;p88">
                  <a:extLst>
                    <a:ext uri="{FF2B5EF4-FFF2-40B4-BE49-F238E27FC236}">
                      <a16:creationId xmlns:a16="http://schemas.microsoft.com/office/drawing/2014/main" id="{DCD52C68-0507-4432-4AB8-CFA35797559F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3443;p88">
                  <a:extLst>
                    <a:ext uri="{FF2B5EF4-FFF2-40B4-BE49-F238E27FC236}">
                      <a16:creationId xmlns:a16="http://schemas.microsoft.com/office/drawing/2014/main" id="{E377C5D4-6AB4-70EF-3E1C-E14B5E20861E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3444;p88">
                  <a:extLst>
                    <a:ext uri="{FF2B5EF4-FFF2-40B4-BE49-F238E27FC236}">
                      <a16:creationId xmlns:a16="http://schemas.microsoft.com/office/drawing/2014/main" id="{BB673EA8-0B0F-E9DE-6B87-FA70FBBA64B0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445;p88">
                  <a:extLst>
                    <a:ext uri="{FF2B5EF4-FFF2-40B4-BE49-F238E27FC236}">
                      <a16:creationId xmlns:a16="http://schemas.microsoft.com/office/drawing/2014/main" id="{F1231543-5A4E-332B-0163-D3E354CBED0E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446;p88">
                  <a:extLst>
                    <a:ext uri="{FF2B5EF4-FFF2-40B4-BE49-F238E27FC236}">
                      <a16:creationId xmlns:a16="http://schemas.microsoft.com/office/drawing/2014/main" id="{F6597C9C-04BE-753A-E9E9-7C832D055F3A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447;p88">
                  <a:extLst>
                    <a:ext uri="{FF2B5EF4-FFF2-40B4-BE49-F238E27FC236}">
                      <a16:creationId xmlns:a16="http://schemas.microsoft.com/office/drawing/2014/main" id="{D258D3E1-EE43-8376-7DA0-D4A0A11309DC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448;p88">
                  <a:extLst>
                    <a:ext uri="{FF2B5EF4-FFF2-40B4-BE49-F238E27FC236}">
                      <a16:creationId xmlns:a16="http://schemas.microsoft.com/office/drawing/2014/main" id="{33E87495-2092-FE01-A502-40E9BCEB195E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449;p88">
                  <a:extLst>
                    <a:ext uri="{FF2B5EF4-FFF2-40B4-BE49-F238E27FC236}">
                      <a16:creationId xmlns:a16="http://schemas.microsoft.com/office/drawing/2014/main" id="{692E2B43-FBC8-83D9-7965-BA642C4DCFA6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450;p88">
                  <a:extLst>
                    <a:ext uri="{FF2B5EF4-FFF2-40B4-BE49-F238E27FC236}">
                      <a16:creationId xmlns:a16="http://schemas.microsoft.com/office/drawing/2014/main" id="{8F0F5B48-061C-A009-DC14-8236D369C7CA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451;p88">
                  <a:extLst>
                    <a:ext uri="{FF2B5EF4-FFF2-40B4-BE49-F238E27FC236}">
                      <a16:creationId xmlns:a16="http://schemas.microsoft.com/office/drawing/2014/main" id="{FCBDB4EF-C214-45C2-3A6F-E5E2483AFEC3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452;p88">
                  <a:extLst>
                    <a:ext uri="{FF2B5EF4-FFF2-40B4-BE49-F238E27FC236}">
                      <a16:creationId xmlns:a16="http://schemas.microsoft.com/office/drawing/2014/main" id="{D1740AA9-8282-6894-40D7-9B22ECEF15BD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453;p88">
                  <a:extLst>
                    <a:ext uri="{FF2B5EF4-FFF2-40B4-BE49-F238E27FC236}">
                      <a16:creationId xmlns:a16="http://schemas.microsoft.com/office/drawing/2014/main" id="{288AA899-ACAD-D43A-8153-1A9F82756E29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454;p88">
                  <a:extLst>
                    <a:ext uri="{FF2B5EF4-FFF2-40B4-BE49-F238E27FC236}">
                      <a16:creationId xmlns:a16="http://schemas.microsoft.com/office/drawing/2014/main" id="{535B6C63-5A91-2FAC-E519-471FD7903AF0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455;p88">
                  <a:extLst>
                    <a:ext uri="{FF2B5EF4-FFF2-40B4-BE49-F238E27FC236}">
                      <a16:creationId xmlns:a16="http://schemas.microsoft.com/office/drawing/2014/main" id="{5F39B385-7299-F200-6461-18900EDB8DA9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456;p88">
                  <a:extLst>
                    <a:ext uri="{FF2B5EF4-FFF2-40B4-BE49-F238E27FC236}">
                      <a16:creationId xmlns:a16="http://schemas.microsoft.com/office/drawing/2014/main" id="{B54CAB93-DB2D-911C-668A-E5E4B5BD10DE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457;p88">
                  <a:extLst>
                    <a:ext uri="{FF2B5EF4-FFF2-40B4-BE49-F238E27FC236}">
                      <a16:creationId xmlns:a16="http://schemas.microsoft.com/office/drawing/2014/main" id="{E3DD9859-A6F2-344C-DF31-B2E323FCA03A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458;p88">
                  <a:extLst>
                    <a:ext uri="{FF2B5EF4-FFF2-40B4-BE49-F238E27FC236}">
                      <a16:creationId xmlns:a16="http://schemas.microsoft.com/office/drawing/2014/main" id="{7693774D-9E84-D5AB-D578-0502D6CDB9C3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459;p88">
                  <a:extLst>
                    <a:ext uri="{FF2B5EF4-FFF2-40B4-BE49-F238E27FC236}">
                      <a16:creationId xmlns:a16="http://schemas.microsoft.com/office/drawing/2014/main" id="{89D0FABD-7E95-7023-2D1C-5D1122DF04ED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3460;p88">
                  <a:extLst>
                    <a:ext uri="{FF2B5EF4-FFF2-40B4-BE49-F238E27FC236}">
                      <a16:creationId xmlns:a16="http://schemas.microsoft.com/office/drawing/2014/main" id="{9016E35D-C185-496A-ABE1-CAEA2EED0AF9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3461;p88">
                  <a:extLst>
                    <a:ext uri="{FF2B5EF4-FFF2-40B4-BE49-F238E27FC236}">
                      <a16:creationId xmlns:a16="http://schemas.microsoft.com/office/drawing/2014/main" id="{C905585E-797C-FB1C-94F8-4F506DE8B266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3462;p88">
                  <a:extLst>
                    <a:ext uri="{FF2B5EF4-FFF2-40B4-BE49-F238E27FC236}">
                      <a16:creationId xmlns:a16="http://schemas.microsoft.com/office/drawing/2014/main" id="{4053093F-1EED-3F47-398B-EA1CB1E215DC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3463;p88">
                  <a:extLst>
                    <a:ext uri="{FF2B5EF4-FFF2-40B4-BE49-F238E27FC236}">
                      <a16:creationId xmlns:a16="http://schemas.microsoft.com/office/drawing/2014/main" id="{852B384A-780D-4EAD-928B-2DDA5541AEF2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3464;p88">
                  <a:extLst>
                    <a:ext uri="{FF2B5EF4-FFF2-40B4-BE49-F238E27FC236}">
                      <a16:creationId xmlns:a16="http://schemas.microsoft.com/office/drawing/2014/main" id="{CE533153-934A-956A-B864-A3DA5D8C9F59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3465;p88">
                  <a:extLst>
                    <a:ext uri="{FF2B5EF4-FFF2-40B4-BE49-F238E27FC236}">
                      <a16:creationId xmlns:a16="http://schemas.microsoft.com/office/drawing/2014/main" id="{850424AC-6F5E-0A7F-5796-004B3785B1A3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3466;p88">
                  <a:extLst>
                    <a:ext uri="{FF2B5EF4-FFF2-40B4-BE49-F238E27FC236}">
                      <a16:creationId xmlns:a16="http://schemas.microsoft.com/office/drawing/2014/main" id="{A4214B51-57D9-5A03-0BF9-3F289B292456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3467;p88">
                  <a:extLst>
                    <a:ext uri="{FF2B5EF4-FFF2-40B4-BE49-F238E27FC236}">
                      <a16:creationId xmlns:a16="http://schemas.microsoft.com/office/drawing/2014/main" id="{73B8F696-3AAD-BC93-4C15-17B426E2A3D2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468;p88">
                  <a:extLst>
                    <a:ext uri="{FF2B5EF4-FFF2-40B4-BE49-F238E27FC236}">
                      <a16:creationId xmlns:a16="http://schemas.microsoft.com/office/drawing/2014/main" id="{88AD10B7-7509-FE16-F184-09420110B132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469;p88">
                  <a:extLst>
                    <a:ext uri="{FF2B5EF4-FFF2-40B4-BE49-F238E27FC236}">
                      <a16:creationId xmlns:a16="http://schemas.microsoft.com/office/drawing/2014/main" id="{C8E610A6-1729-370D-7259-E9BD6137144F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470;p88">
                  <a:extLst>
                    <a:ext uri="{FF2B5EF4-FFF2-40B4-BE49-F238E27FC236}">
                      <a16:creationId xmlns:a16="http://schemas.microsoft.com/office/drawing/2014/main" id="{A610B9B9-3087-9875-DE42-52AEB2B67B2F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471;p88">
                  <a:extLst>
                    <a:ext uri="{FF2B5EF4-FFF2-40B4-BE49-F238E27FC236}">
                      <a16:creationId xmlns:a16="http://schemas.microsoft.com/office/drawing/2014/main" id="{2FE4F7FC-4CB0-08B5-7DD4-EFA29FBEE49E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472;p88">
                  <a:extLst>
                    <a:ext uri="{FF2B5EF4-FFF2-40B4-BE49-F238E27FC236}">
                      <a16:creationId xmlns:a16="http://schemas.microsoft.com/office/drawing/2014/main" id="{9836FCCE-5DB8-CB6F-FA6E-42B8CC2DB980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473;p88">
                  <a:extLst>
                    <a:ext uri="{FF2B5EF4-FFF2-40B4-BE49-F238E27FC236}">
                      <a16:creationId xmlns:a16="http://schemas.microsoft.com/office/drawing/2014/main" id="{3CD13745-0BA7-5D4F-75C5-F11904AAB572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" name="Google Shape;3474;p88">
              <a:extLst>
                <a:ext uri="{FF2B5EF4-FFF2-40B4-BE49-F238E27FC236}">
                  <a16:creationId xmlns:a16="http://schemas.microsoft.com/office/drawing/2014/main" id="{769ED14C-FD6D-0E8B-ED71-EAE58DD30704}"/>
                </a:ext>
              </a:extLst>
            </p:cNvPr>
            <p:cNvGrpSpPr/>
            <p:nvPr/>
          </p:nvGrpSpPr>
          <p:grpSpPr>
            <a:xfrm>
              <a:off x="3627774" y="1989615"/>
              <a:ext cx="1673524" cy="2613873"/>
              <a:chOff x="5542724" y="1467403"/>
              <a:chExt cx="1673524" cy="2613873"/>
            </a:xfrm>
          </p:grpSpPr>
          <p:sp>
            <p:nvSpPr>
              <p:cNvPr id="129" name="Google Shape;3475;p88">
                <a:extLst>
                  <a:ext uri="{FF2B5EF4-FFF2-40B4-BE49-F238E27FC236}">
                    <a16:creationId xmlns:a16="http://schemas.microsoft.com/office/drawing/2014/main" id="{116EE33B-041F-5729-E8D5-186E82241823}"/>
                  </a:ext>
                </a:extLst>
              </p:cNvPr>
              <p:cNvSpPr/>
              <p:nvPr/>
            </p:nvSpPr>
            <p:spPr>
              <a:xfrm>
                <a:off x="5738475" y="1467403"/>
                <a:ext cx="761894" cy="1373054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3476;p88">
                <a:extLst>
                  <a:ext uri="{FF2B5EF4-FFF2-40B4-BE49-F238E27FC236}">
                    <a16:creationId xmlns:a16="http://schemas.microsoft.com/office/drawing/2014/main" id="{2F2E7C46-BA86-CB5C-E8C4-33947BE386D7}"/>
                  </a:ext>
                </a:extLst>
              </p:cNvPr>
              <p:cNvSpPr/>
              <p:nvPr/>
            </p:nvSpPr>
            <p:spPr>
              <a:xfrm>
                <a:off x="5969053" y="2006998"/>
                <a:ext cx="300672" cy="515236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" name="Google Shape;3477;p88">
                <a:extLst>
                  <a:ext uri="{FF2B5EF4-FFF2-40B4-BE49-F238E27FC236}">
                    <a16:creationId xmlns:a16="http://schemas.microsoft.com/office/drawing/2014/main" id="{DCF9CED0-C5BE-C584-7E14-6FC7635FFCBC}"/>
                  </a:ext>
                </a:extLst>
              </p:cNvPr>
              <p:cNvGrpSpPr/>
              <p:nvPr/>
            </p:nvGrpSpPr>
            <p:grpSpPr>
              <a:xfrm>
                <a:off x="5542724" y="2522228"/>
                <a:ext cx="1673524" cy="1438213"/>
                <a:chOff x="1455055" y="2629044"/>
                <a:chExt cx="1395068" cy="1198910"/>
              </a:xfrm>
            </p:grpSpPr>
            <p:sp>
              <p:nvSpPr>
                <p:cNvPr id="154" name="Google Shape;3478;p88">
                  <a:extLst>
                    <a:ext uri="{FF2B5EF4-FFF2-40B4-BE49-F238E27FC236}">
                      <a16:creationId xmlns:a16="http://schemas.microsoft.com/office/drawing/2014/main" id="{F74E60FE-2CD2-8554-7FDF-ABBDE3AA10DE}"/>
                    </a:ext>
                  </a:extLst>
                </p:cNvPr>
                <p:cNvSpPr/>
                <p:nvPr/>
              </p:nvSpPr>
              <p:spPr>
                <a:xfrm>
                  <a:off x="1502501" y="3235743"/>
                  <a:ext cx="1290839" cy="592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56" extrusionOk="0">
                      <a:moveTo>
                        <a:pt x="0" y="5370"/>
                      </a:moveTo>
                      <a:cubicBezTo>
                        <a:pt x="0" y="5370"/>
                        <a:pt x="0" y="5370"/>
                        <a:pt x="0" y="5370"/>
                      </a:cubicBezTo>
                      <a:lnTo>
                        <a:pt x="0" y="5370"/>
                      </a:lnTo>
                      <a:cubicBezTo>
                        <a:pt x="0" y="5370"/>
                        <a:pt x="0" y="5370"/>
                        <a:pt x="0" y="5370"/>
                      </a:cubicBezTo>
                      <a:close/>
                      <a:moveTo>
                        <a:pt x="28883" y="1"/>
                      </a:moveTo>
                      <a:cubicBezTo>
                        <a:pt x="28883" y="146"/>
                        <a:pt x="775" y="5373"/>
                        <a:pt x="16" y="5373"/>
                      </a:cubicBezTo>
                      <a:cubicBezTo>
                        <a:pt x="5" y="5373"/>
                        <a:pt x="0" y="5372"/>
                        <a:pt x="0" y="5370"/>
                      </a:cubicBezTo>
                      <a:lnTo>
                        <a:pt x="0" y="5370"/>
                      </a:lnTo>
                      <a:cubicBezTo>
                        <a:pt x="10" y="6106"/>
                        <a:pt x="10" y="6851"/>
                        <a:pt x="10" y="7587"/>
                      </a:cubicBezTo>
                      <a:cubicBezTo>
                        <a:pt x="10" y="7745"/>
                        <a:pt x="115" y="7902"/>
                        <a:pt x="315" y="8018"/>
                      </a:cubicBezTo>
                      <a:lnTo>
                        <a:pt x="9036" y="13082"/>
                      </a:lnTo>
                      <a:cubicBezTo>
                        <a:pt x="9236" y="13198"/>
                        <a:pt x="9503" y="13256"/>
                        <a:pt x="9773" y="13256"/>
                      </a:cubicBezTo>
                      <a:cubicBezTo>
                        <a:pt x="10042" y="13256"/>
                        <a:pt x="10312" y="13198"/>
                        <a:pt x="10517" y="13082"/>
                      </a:cubicBezTo>
                      <a:lnTo>
                        <a:pt x="28578" y="2649"/>
                      </a:lnTo>
                      <a:cubicBezTo>
                        <a:pt x="28789" y="2533"/>
                        <a:pt x="28894" y="2375"/>
                        <a:pt x="28894" y="2218"/>
                      </a:cubicBezTo>
                      <a:cubicBezTo>
                        <a:pt x="28883" y="1472"/>
                        <a:pt x="28883" y="736"/>
                        <a:pt x="2888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3479;p88">
                  <a:extLst>
                    <a:ext uri="{FF2B5EF4-FFF2-40B4-BE49-F238E27FC236}">
                      <a16:creationId xmlns:a16="http://schemas.microsoft.com/office/drawing/2014/main" id="{5E0A9D4D-EFF1-3135-8F02-3B2AE9DC51C1}"/>
                    </a:ext>
                  </a:extLst>
                </p:cNvPr>
                <p:cNvSpPr/>
                <p:nvPr/>
              </p:nvSpPr>
              <p:spPr>
                <a:xfrm>
                  <a:off x="1498256" y="2982163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6" y="1"/>
                      </a:moveTo>
                      <a:cubicBezTo>
                        <a:pt x="18947" y="1"/>
                        <a:pt x="18676" y="61"/>
                        <a:pt x="18471" y="182"/>
                      </a:cubicBezTo>
                      <a:lnTo>
                        <a:pt x="410" y="10615"/>
                      </a:lnTo>
                      <a:cubicBezTo>
                        <a:pt x="0" y="10846"/>
                        <a:pt x="0" y="11235"/>
                        <a:pt x="399" y="11466"/>
                      </a:cubicBezTo>
                      <a:lnTo>
                        <a:pt x="9120" y="16531"/>
                      </a:lnTo>
                      <a:cubicBezTo>
                        <a:pt x="9325" y="16651"/>
                        <a:pt x="9593" y="16712"/>
                        <a:pt x="9861" y="16712"/>
                      </a:cubicBezTo>
                      <a:cubicBezTo>
                        <a:pt x="10129" y="16712"/>
                        <a:pt x="10397" y="16651"/>
                        <a:pt x="10602" y="16531"/>
                      </a:cubicBezTo>
                      <a:lnTo>
                        <a:pt x="28673" y="6108"/>
                      </a:lnTo>
                      <a:cubicBezTo>
                        <a:pt x="29073" y="5866"/>
                        <a:pt x="29083" y="5478"/>
                        <a:pt x="28673" y="5246"/>
                      </a:cubicBezTo>
                      <a:lnTo>
                        <a:pt x="19953" y="182"/>
                      </a:lnTo>
                      <a:cubicBezTo>
                        <a:pt x="19753" y="61"/>
                        <a:pt x="19485" y="1"/>
                        <a:pt x="192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3480;p88">
                  <a:extLst>
                    <a:ext uri="{FF2B5EF4-FFF2-40B4-BE49-F238E27FC236}">
                      <a16:creationId xmlns:a16="http://schemas.microsoft.com/office/drawing/2014/main" id="{961CA0B2-F5B9-DD95-93CE-25F2A24DAF02}"/>
                    </a:ext>
                  </a:extLst>
                </p:cNvPr>
                <p:cNvSpPr/>
                <p:nvPr/>
              </p:nvSpPr>
              <p:spPr>
                <a:xfrm>
                  <a:off x="1805225" y="3470113"/>
                  <a:ext cx="151180" cy="7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0" extrusionOk="0">
                      <a:moveTo>
                        <a:pt x="1698" y="1"/>
                      </a:moveTo>
                      <a:cubicBezTo>
                        <a:pt x="1304" y="1"/>
                        <a:pt x="910" y="87"/>
                        <a:pt x="610" y="260"/>
                      </a:cubicBezTo>
                      <a:cubicBezTo>
                        <a:pt x="1" y="608"/>
                        <a:pt x="1" y="1164"/>
                        <a:pt x="600" y="1511"/>
                      </a:cubicBezTo>
                      <a:cubicBezTo>
                        <a:pt x="899" y="1690"/>
                        <a:pt x="1293" y="1779"/>
                        <a:pt x="1687" y="1779"/>
                      </a:cubicBezTo>
                      <a:cubicBezTo>
                        <a:pt x="2081" y="1779"/>
                        <a:pt x="2475" y="1690"/>
                        <a:pt x="2774" y="1511"/>
                      </a:cubicBezTo>
                      <a:cubicBezTo>
                        <a:pt x="3374" y="1164"/>
                        <a:pt x="3384" y="608"/>
                        <a:pt x="2785" y="260"/>
                      </a:cubicBezTo>
                      <a:cubicBezTo>
                        <a:pt x="2486" y="87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3481;p88">
                  <a:extLst>
                    <a:ext uri="{FF2B5EF4-FFF2-40B4-BE49-F238E27FC236}">
                      <a16:creationId xmlns:a16="http://schemas.microsoft.com/office/drawing/2014/main" id="{F0F96352-8290-900C-35A3-FC4FFF83D94D}"/>
                    </a:ext>
                  </a:extLst>
                </p:cNvPr>
                <p:cNvSpPr/>
                <p:nvPr/>
              </p:nvSpPr>
              <p:spPr>
                <a:xfrm>
                  <a:off x="2054026" y="3287388"/>
                  <a:ext cx="187769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3" h="2702" extrusionOk="0">
                      <a:moveTo>
                        <a:pt x="1167" y="873"/>
                      </a:moveTo>
                      <a:lnTo>
                        <a:pt x="1671" y="1240"/>
                      </a:lnTo>
                      <a:cubicBezTo>
                        <a:pt x="1497" y="1284"/>
                        <a:pt x="1379" y="1305"/>
                        <a:pt x="1287" y="1305"/>
                      </a:cubicBezTo>
                      <a:cubicBezTo>
                        <a:pt x="1202" y="1305"/>
                        <a:pt x="1138" y="1287"/>
                        <a:pt x="1072" y="1251"/>
                      </a:cubicBezTo>
                      <a:cubicBezTo>
                        <a:pt x="915" y="1156"/>
                        <a:pt x="925" y="1020"/>
                        <a:pt x="1167" y="873"/>
                      </a:cubicBezTo>
                      <a:close/>
                      <a:moveTo>
                        <a:pt x="2845" y="1441"/>
                      </a:moveTo>
                      <a:cubicBezTo>
                        <a:pt x="2946" y="1441"/>
                        <a:pt x="3019" y="1462"/>
                        <a:pt x="3089" y="1503"/>
                      </a:cubicBezTo>
                      <a:cubicBezTo>
                        <a:pt x="3278" y="1619"/>
                        <a:pt x="3310" y="1745"/>
                        <a:pt x="3110" y="1903"/>
                      </a:cubicBezTo>
                      <a:lnTo>
                        <a:pt x="2543" y="1482"/>
                      </a:lnTo>
                      <a:cubicBezTo>
                        <a:pt x="2669" y="1454"/>
                        <a:pt x="2766" y="1441"/>
                        <a:pt x="2845" y="1441"/>
                      </a:cubicBezTo>
                      <a:close/>
                      <a:moveTo>
                        <a:pt x="536" y="1"/>
                      </a:moveTo>
                      <a:lnTo>
                        <a:pt x="231" y="169"/>
                      </a:lnTo>
                      <a:lnTo>
                        <a:pt x="736" y="547"/>
                      </a:lnTo>
                      <a:lnTo>
                        <a:pt x="683" y="579"/>
                      </a:lnTo>
                      <a:cubicBezTo>
                        <a:pt x="126" y="904"/>
                        <a:pt x="0" y="1261"/>
                        <a:pt x="567" y="1588"/>
                      </a:cubicBezTo>
                      <a:cubicBezTo>
                        <a:pt x="782" y="1716"/>
                        <a:pt x="1000" y="1779"/>
                        <a:pt x="1259" y="1779"/>
                      </a:cubicBezTo>
                      <a:cubicBezTo>
                        <a:pt x="1508" y="1779"/>
                        <a:pt x="1795" y="1722"/>
                        <a:pt x="2154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44" y="2386"/>
                        <a:pt x="2122" y="2386"/>
                      </a:cubicBezTo>
                      <a:lnTo>
                        <a:pt x="2501" y="2669"/>
                      </a:lnTo>
                      <a:cubicBezTo>
                        <a:pt x="2522" y="2669"/>
                        <a:pt x="2869" y="2543"/>
                        <a:pt x="3205" y="2386"/>
                      </a:cubicBezTo>
                      <a:lnTo>
                        <a:pt x="3625" y="2701"/>
                      </a:lnTo>
                      <a:lnTo>
                        <a:pt x="3962" y="2533"/>
                      </a:lnTo>
                      <a:lnTo>
                        <a:pt x="3541" y="2218"/>
                      </a:lnTo>
                      <a:cubicBezTo>
                        <a:pt x="4077" y="1903"/>
                        <a:pt x="4203" y="1503"/>
                        <a:pt x="3604" y="1167"/>
                      </a:cubicBezTo>
                      <a:cubicBezTo>
                        <a:pt x="3371" y="1031"/>
                        <a:pt x="3168" y="966"/>
                        <a:pt x="2923" y="966"/>
                      </a:cubicBezTo>
                      <a:cubicBezTo>
                        <a:pt x="2693" y="966"/>
                        <a:pt x="2425" y="1023"/>
                        <a:pt x="2059" y="1135"/>
                      </a:cubicBezTo>
                      <a:lnTo>
                        <a:pt x="1482" y="694"/>
                      </a:lnTo>
                      <a:cubicBezTo>
                        <a:pt x="1755" y="558"/>
                        <a:pt x="2070" y="411"/>
                        <a:pt x="2080" y="400"/>
                      </a:cubicBezTo>
                      <a:lnTo>
                        <a:pt x="1692" y="117"/>
                      </a:lnTo>
                      <a:cubicBezTo>
                        <a:pt x="1671" y="127"/>
                        <a:pt x="1377" y="243"/>
                        <a:pt x="1062" y="390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3482;p88">
                  <a:extLst>
                    <a:ext uri="{FF2B5EF4-FFF2-40B4-BE49-F238E27FC236}">
                      <a16:creationId xmlns:a16="http://schemas.microsoft.com/office/drawing/2014/main" id="{E3B700B4-0B54-5C07-2869-57505D37B834}"/>
                    </a:ext>
                  </a:extLst>
                </p:cNvPr>
                <p:cNvSpPr/>
                <p:nvPr/>
              </p:nvSpPr>
              <p:spPr>
                <a:xfrm>
                  <a:off x="1523588" y="3094924"/>
                  <a:ext cx="1290839" cy="592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94" h="13266" extrusionOk="0">
                      <a:moveTo>
                        <a:pt x="1" y="5380"/>
                      </a:moveTo>
                      <a:cubicBezTo>
                        <a:pt x="1" y="5380"/>
                        <a:pt x="1" y="5380"/>
                        <a:pt x="1" y="5380"/>
                      </a:cubicBezTo>
                      <a:lnTo>
                        <a:pt x="1" y="5380"/>
                      </a:lnTo>
                      <a:cubicBezTo>
                        <a:pt x="1" y="5380"/>
                        <a:pt x="1" y="5380"/>
                        <a:pt x="1" y="5380"/>
                      </a:cubicBezTo>
                      <a:close/>
                      <a:moveTo>
                        <a:pt x="28884" y="1"/>
                      </a:moveTo>
                      <a:cubicBezTo>
                        <a:pt x="28884" y="157"/>
                        <a:pt x="776" y="5383"/>
                        <a:pt x="16" y="5383"/>
                      </a:cubicBezTo>
                      <a:cubicBezTo>
                        <a:pt x="6" y="5383"/>
                        <a:pt x="1" y="5382"/>
                        <a:pt x="1" y="5380"/>
                      </a:cubicBezTo>
                      <a:lnTo>
                        <a:pt x="1" y="5380"/>
                      </a:lnTo>
                      <a:cubicBezTo>
                        <a:pt x="11" y="6116"/>
                        <a:pt x="11" y="6862"/>
                        <a:pt x="11" y="7598"/>
                      </a:cubicBezTo>
                      <a:cubicBezTo>
                        <a:pt x="11" y="7755"/>
                        <a:pt x="117" y="7902"/>
                        <a:pt x="316" y="8018"/>
                      </a:cubicBezTo>
                      <a:lnTo>
                        <a:pt x="9026" y="13092"/>
                      </a:lnTo>
                      <a:cubicBezTo>
                        <a:pt x="9231" y="13208"/>
                        <a:pt x="9501" y="13266"/>
                        <a:pt x="9772" y="13266"/>
                      </a:cubicBezTo>
                      <a:cubicBezTo>
                        <a:pt x="10042" y="13266"/>
                        <a:pt x="10313" y="13208"/>
                        <a:pt x="10518" y="13092"/>
                      </a:cubicBezTo>
                      <a:lnTo>
                        <a:pt x="28579" y="2659"/>
                      </a:lnTo>
                      <a:cubicBezTo>
                        <a:pt x="28789" y="2533"/>
                        <a:pt x="28894" y="2386"/>
                        <a:pt x="28884" y="2228"/>
                      </a:cubicBezTo>
                      <a:lnTo>
                        <a:pt x="2888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3483;p88">
                  <a:extLst>
                    <a:ext uri="{FF2B5EF4-FFF2-40B4-BE49-F238E27FC236}">
                      <a16:creationId xmlns:a16="http://schemas.microsoft.com/office/drawing/2014/main" id="{F3B25075-9F3C-13AA-964B-D83179788CDE}"/>
                    </a:ext>
                  </a:extLst>
                </p:cNvPr>
                <p:cNvSpPr/>
                <p:nvPr/>
              </p:nvSpPr>
              <p:spPr>
                <a:xfrm>
                  <a:off x="1519388" y="2841836"/>
                  <a:ext cx="1299283" cy="746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3" h="16712" extrusionOk="0">
                      <a:moveTo>
                        <a:pt x="19215" y="0"/>
                      </a:moveTo>
                      <a:cubicBezTo>
                        <a:pt x="18946" y="0"/>
                        <a:pt x="18676" y="61"/>
                        <a:pt x="18471" y="181"/>
                      </a:cubicBezTo>
                      <a:lnTo>
                        <a:pt x="410" y="10604"/>
                      </a:lnTo>
                      <a:cubicBezTo>
                        <a:pt x="0" y="10846"/>
                        <a:pt x="0" y="11234"/>
                        <a:pt x="400" y="11466"/>
                      </a:cubicBezTo>
                      <a:lnTo>
                        <a:pt x="9120" y="16530"/>
                      </a:lnTo>
                      <a:cubicBezTo>
                        <a:pt x="9320" y="16651"/>
                        <a:pt x="9588" y="16711"/>
                        <a:pt x="9857" y="16711"/>
                      </a:cubicBezTo>
                      <a:cubicBezTo>
                        <a:pt x="10126" y="16711"/>
                        <a:pt x="10397" y="16651"/>
                        <a:pt x="10601" y="16530"/>
                      </a:cubicBezTo>
                      <a:lnTo>
                        <a:pt x="28673" y="6097"/>
                      </a:lnTo>
                      <a:cubicBezTo>
                        <a:pt x="29072" y="5866"/>
                        <a:pt x="29083" y="5477"/>
                        <a:pt x="28673" y="5246"/>
                      </a:cubicBezTo>
                      <a:lnTo>
                        <a:pt x="19952" y="181"/>
                      </a:lnTo>
                      <a:cubicBezTo>
                        <a:pt x="19753" y="61"/>
                        <a:pt x="19485" y="0"/>
                        <a:pt x="19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3484;p88">
                  <a:extLst>
                    <a:ext uri="{FF2B5EF4-FFF2-40B4-BE49-F238E27FC236}">
                      <a16:creationId xmlns:a16="http://schemas.microsoft.com/office/drawing/2014/main" id="{B1C66C44-D1D1-9C9E-C046-A37630ECE29D}"/>
                    </a:ext>
                  </a:extLst>
                </p:cNvPr>
                <p:cNvSpPr/>
                <p:nvPr/>
              </p:nvSpPr>
              <p:spPr>
                <a:xfrm>
                  <a:off x="1826357" y="3329294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7" y="1"/>
                      </a:moveTo>
                      <a:cubicBezTo>
                        <a:pt x="1303" y="1"/>
                        <a:pt x="909" y="87"/>
                        <a:pt x="610" y="260"/>
                      </a:cubicBezTo>
                      <a:cubicBezTo>
                        <a:pt x="1" y="607"/>
                        <a:pt x="1" y="1175"/>
                        <a:pt x="599" y="1521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5" y="1521"/>
                      </a:cubicBezTo>
                      <a:cubicBezTo>
                        <a:pt x="3373" y="1175"/>
                        <a:pt x="3373" y="607"/>
                        <a:pt x="2785" y="260"/>
                      </a:cubicBezTo>
                      <a:cubicBezTo>
                        <a:pt x="2485" y="87"/>
                        <a:pt x="2091" y="1"/>
                        <a:pt x="1697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3485;p88">
                  <a:extLst>
                    <a:ext uri="{FF2B5EF4-FFF2-40B4-BE49-F238E27FC236}">
                      <a16:creationId xmlns:a16="http://schemas.microsoft.com/office/drawing/2014/main" id="{C1A4338D-9768-0CED-3200-BCBAFEA65B2D}"/>
                    </a:ext>
                  </a:extLst>
                </p:cNvPr>
                <p:cNvSpPr/>
                <p:nvPr/>
              </p:nvSpPr>
              <p:spPr>
                <a:xfrm>
                  <a:off x="2074666" y="3146570"/>
                  <a:ext cx="188305" cy="121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2712" extrusionOk="0">
                      <a:moveTo>
                        <a:pt x="1177" y="873"/>
                      </a:moveTo>
                      <a:lnTo>
                        <a:pt x="1682" y="1251"/>
                      </a:lnTo>
                      <a:cubicBezTo>
                        <a:pt x="1508" y="1295"/>
                        <a:pt x="1390" y="1316"/>
                        <a:pt x="1299" y="1316"/>
                      </a:cubicBezTo>
                      <a:cubicBezTo>
                        <a:pt x="1212" y="1316"/>
                        <a:pt x="1149" y="1297"/>
                        <a:pt x="1083" y="1261"/>
                      </a:cubicBezTo>
                      <a:cubicBezTo>
                        <a:pt x="925" y="1167"/>
                        <a:pt x="936" y="1030"/>
                        <a:pt x="1177" y="873"/>
                      </a:cubicBezTo>
                      <a:close/>
                      <a:moveTo>
                        <a:pt x="2855" y="1451"/>
                      </a:moveTo>
                      <a:cubicBezTo>
                        <a:pt x="2956" y="1451"/>
                        <a:pt x="3030" y="1473"/>
                        <a:pt x="3100" y="1514"/>
                      </a:cubicBezTo>
                      <a:cubicBezTo>
                        <a:pt x="3289" y="1619"/>
                        <a:pt x="3321" y="1756"/>
                        <a:pt x="3121" y="1903"/>
                      </a:cubicBezTo>
                      <a:lnTo>
                        <a:pt x="2554" y="1493"/>
                      </a:lnTo>
                      <a:cubicBezTo>
                        <a:pt x="2679" y="1465"/>
                        <a:pt x="2776" y="1451"/>
                        <a:pt x="2855" y="1451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47" y="558"/>
                      </a:lnTo>
                      <a:lnTo>
                        <a:pt x="694" y="589"/>
                      </a:lnTo>
                      <a:cubicBezTo>
                        <a:pt x="137" y="915"/>
                        <a:pt x="0" y="1272"/>
                        <a:pt x="579" y="1598"/>
                      </a:cubicBezTo>
                      <a:cubicBezTo>
                        <a:pt x="793" y="1726"/>
                        <a:pt x="1011" y="1789"/>
                        <a:pt x="1270" y="1789"/>
                      </a:cubicBezTo>
                      <a:cubicBezTo>
                        <a:pt x="1518" y="1789"/>
                        <a:pt x="1805" y="1732"/>
                        <a:pt x="2165" y="1619"/>
                      </a:cubicBezTo>
                      <a:lnTo>
                        <a:pt x="2795" y="2081"/>
                      </a:lnTo>
                      <a:cubicBezTo>
                        <a:pt x="2512" y="2239"/>
                        <a:pt x="2155" y="2386"/>
                        <a:pt x="2134" y="2396"/>
                      </a:cubicBezTo>
                      <a:lnTo>
                        <a:pt x="2512" y="2680"/>
                      </a:lnTo>
                      <a:cubicBezTo>
                        <a:pt x="2533" y="2669"/>
                        <a:pt x="2879" y="2554"/>
                        <a:pt x="3215" y="2396"/>
                      </a:cubicBezTo>
                      <a:lnTo>
                        <a:pt x="3636" y="2711"/>
                      </a:lnTo>
                      <a:lnTo>
                        <a:pt x="3972" y="2543"/>
                      </a:lnTo>
                      <a:lnTo>
                        <a:pt x="3552" y="2228"/>
                      </a:lnTo>
                      <a:cubicBezTo>
                        <a:pt x="4088" y="1913"/>
                        <a:pt x="4214" y="1514"/>
                        <a:pt x="3615" y="1167"/>
                      </a:cubicBezTo>
                      <a:cubicBezTo>
                        <a:pt x="3381" y="1037"/>
                        <a:pt x="3179" y="974"/>
                        <a:pt x="2933" y="974"/>
                      </a:cubicBezTo>
                      <a:cubicBezTo>
                        <a:pt x="2703" y="974"/>
                        <a:pt x="2436" y="1029"/>
                        <a:pt x="2071" y="1135"/>
                      </a:cubicBezTo>
                      <a:lnTo>
                        <a:pt x="1492" y="705"/>
                      </a:lnTo>
                      <a:cubicBezTo>
                        <a:pt x="1755" y="568"/>
                        <a:pt x="2081" y="411"/>
                        <a:pt x="2092" y="411"/>
                      </a:cubicBezTo>
                      <a:lnTo>
                        <a:pt x="1703" y="127"/>
                      </a:lnTo>
                      <a:cubicBezTo>
                        <a:pt x="1682" y="138"/>
                        <a:pt x="138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3486;p88">
                  <a:extLst>
                    <a:ext uri="{FF2B5EF4-FFF2-40B4-BE49-F238E27FC236}">
                      <a16:creationId xmlns:a16="http://schemas.microsoft.com/office/drawing/2014/main" id="{8A9CBE27-9BA0-923F-0D02-259E946E6620}"/>
                    </a:ext>
                  </a:extLst>
                </p:cNvPr>
                <p:cNvSpPr/>
                <p:nvPr/>
              </p:nvSpPr>
              <p:spPr>
                <a:xfrm>
                  <a:off x="1459746" y="2982297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3" y="0"/>
                      </a:moveTo>
                      <a:cubicBezTo>
                        <a:pt x="28873" y="156"/>
                        <a:pt x="828" y="5373"/>
                        <a:pt x="18" y="5373"/>
                      </a:cubicBezTo>
                      <a:cubicBezTo>
                        <a:pt x="7" y="5373"/>
                        <a:pt x="1" y="5372"/>
                        <a:pt x="1" y="5370"/>
                      </a:cubicBezTo>
                      <a:lnTo>
                        <a:pt x="1" y="5370"/>
                      </a:lnTo>
                      <a:cubicBezTo>
                        <a:pt x="1" y="6115"/>
                        <a:pt x="1" y="6851"/>
                        <a:pt x="12" y="7586"/>
                      </a:cubicBezTo>
                      <a:cubicBezTo>
                        <a:pt x="12" y="7744"/>
                        <a:pt x="106" y="7901"/>
                        <a:pt x="306" y="8017"/>
                      </a:cubicBezTo>
                      <a:lnTo>
                        <a:pt x="9026" y="13082"/>
                      </a:lnTo>
                      <a:cubicBezTo>
                        <a:pt x="9231" y="13202"/>
                        <a:pt x="9499" y="13262"/>
                        <a:pt x="9767" y="13262"/>
                      </a:cubicBezTo>
                      <a:cubicBezTo>
                        <a:pt x="10035" y="13262"/>
                        <a:pt x="10303" y="13202"/>
                        <a:pt x="10507" y="13082"/>
                      </a:cubicBezTo>
                      <a:lnTo>
                        <a:pt x="28579" y="2648"/>
                      </a:lnTo>
                      <a:cubicBezTo>
                        <a:pt x="28779" y="2533"/>
                        <a:pt x="28884" y="2375"/>
                        <a:pt x="28884" y="2218"/>
                      </a:cubicBezTo>
                      <a:cubicBezTo>
                        <a:pt x="28884" y="1482"/>
                        <a:pt x="28884" y="736"/>
                        <a:pt x="288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3487;p88">
                  <a:extLst>
                    <a:ext uri="{FF2B5EF4-FFF2-40B4-BE49-F238E27FC236}">
                      <a16:creationId xmlns:a16="http://schemas.microsoft.com/office/drawing/2014/main" id="{C13A6D5C-030F-E976-3BB4-0AF97D1F0AED}"/>
                    </a:ext>
                  </a:extLst>
                </p:cNvPr>
                <p:cNvSpPr/>
                <p:nvPr/>
              </p:nvSpPr>
              <p:spPr>
                <a:xfrm>
                  <a:off x="1455055" y="2729074"/>
                  <a:ext cx="1299328" cy="74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6" extrusionOk="0">
                      <a:moveTo>
                        <a:pt x="19223" y="0"/>
                      </a:moveTo>
                      <a:cubicBezTo>
                        <a:pt x="18955" y="0"/>
                        <a:pt x="18687" y="58"/>
                        <a:pt x="18482" y="174"/>
                      </a:cubicBezTo>
                      <a:lnTo>
                        <a:pt x="411" y="10606"/>
                      </a:lnTo>
                      <a:cubicBezTo>
                        <a:pt x="1" y="10838"/>
                        <a:pt x="1" y="11227"/>
                        <a:pt x="411" y="11468"/>
                      </a:cubicBezTo>
                      <a:lnTo>
                        <a:pt x="9120" y="16532"/>
                      </a:lnTo>
                      <a:cubicBezTo>
                        <a:pt x="9325" y="16648"/>
                        <a:pt x="9596" y="16706"/>
                        <a:pt x="9867" y="16706"/>
                      </a:cubicBezTo>
                      <a:cubicBezTo>
                        <a:pt x="10137" y="16706"/>
                        <a:pt x="10408" y="16648"/>
                        <a:pt x="10612" y="16532"/>
                      </a:cubicBezTo>
                      <a:lnTo>
                        <a:pt x="28674" y="6099"/>
                      </a:lnTo>
                      <a:cubicBezTo>
                        <a:pt x="29083" y="5857"/>
                        <a:pt x="29083" y="5479"/>
                        <a:pt x="28684" y="5238"/>
                      </a:cubicBezTo>
                      <a:lnTo>
                        <a:pt x="19963" y="174"/>
                      </a:lnTo>
                      <a:cubicBezTo>
                        <a:pt x="19759" y="58"/>
                        <a:pt x="19491" y="0"/>
                        <a:pt x="19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3488;p88">
                  <a:extLst>
                    <a:ext uri="{FF2B5EF4-FFF2-40B4-BE49-F238E27FC236}">
                      <a16:creationId xmlns:a16="http://schemas.microsoft.com/office/drawing/2014/main" id="{11C00143-F242-EF56-87B6-CB89EAB44D1E}"/>
                    </a:ext>
                  </a:extLst>
                </p:cNvPr>
                <p:cNvSpPr/>
                <p:nvPr/>
              </p:nvSpPr>
              <p:spPr>
                <a:xfrm>
                  <a:off x="1762515" y="3216622"/>
                  <a:ext cx="150733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1782" extrusionOk="0">
                      <a:moveTo>
                        <a:pt x="1691" y="1"/>
                      </a:moveTo>
                      <a:cubicBezTo>
                        <a:pt x="1298" y="1"/>
                        <a:pt x="904" y="88"/>
                        <a:pt x="599" y="261"/>
                      </a:cubicBezTo>
                      <a:cubicBezTo>
                        <a:pt x="1" y="608"/>
                        <a:pt x="1" y="1175"/>
                        <a:pt x="599" y="1522"/>
                      </a:cubicBezTo>
                      <a:cubicBezTo>
                        <a:pt x="894" y="1695"/>
                        <a:pt x="1285" y="1782"/>
                        <a:pt x="1678" y="1782"/>
                      </a:cubicBezTo>
                      <a:cubicBezTo>
                        <a:pt x="2070" y="1782"/>
                        <a:pt x="2465" y="1695"/>
                        <a:pt x="2764" y="1522"/>
                      </a:cubicBezTo>
                      <a:cubicBezTo>
                        <a:pt x="3373" y="1175"/>
                        <a:pt x="3373" y="608"/>
                        <a:pt x="2775" y="261"/>
                      </a:cubicBezTo>
                      <a:cubicBezTo>
                        <a:pt x="2475" y="88"/>
                        <a:pt x="2084" y="1"/>
                        <a:pt x="1691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3489;p88">
                  <a:extLst>
                    <a:ext uri="{FF2B5EF4-FFF2-40B4-BE49-F238E27FC236}">
                      <a16:creationId xmlns:a16="http://schemas.microsoft.com/office/drawing/2014/main" id="{3FA69E3D-D1CC-BC84-0B1A-70A9F366889E}"/>
                    </a:ext>
                  </a:extLst>
                </p:cNvPr>
                <p:cNvSpPr/>
                <p:nvPr/>
              </p:nvSpPr>
              <p:spPr>
                <a:xfrm>
                  <a:off x="2296215" y="2908224"/>
                  <a:ext cx="151180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" h="1782" extrusionOk="0">
                      <a:moveTo>
                        <a:pt x="1698" y="1"/>
                      </a:moveTo>
                      <a:cubicBezTo>
                        <a:pt x="1304" y="1"/>
                        <a:pt x="910" y="88"/>
                        <a:pt x="610" y="261"/>
                      </a:cubicBezTo>
                      <a:cubicBezTo>
                        <a:pt x="12" y="608"/>
                        <a:pt x="1" y="1175"/>
                        <a:pt x="600" y="1522"/>
                      </a:cubicBezTo>
                      <a:cubicBezTo>
                        <a:pt x="899" y="1695"/>
                        <a:pt x="1293" y="1782"/>
                        <a:pt x="1687" y="1782"/>
                      </a:cubicBezTo>
                      <a:cubicBezTo>
                        <a:pt x="2081" y="1782"/>
                        <a:pt x="2475" y="1695"/>
                        <a:pt x="2774" y="1522"/>
                      </a:cubicBezTo>
                      <a:cubicBezTo>
                        <a:pt x="3384" y="1175"/>
                        <a:pt x="3384" y="608"/>
                        <a:pt x="2785" y="261"/>
                      </a:cubicBezTo>
                      <a:cubicBezTo>
                        <a:pt x="2486" y="88"/>
                        <a:pt x="2092" y="1"/>
                        <a:pt x="1698" y="1"/>
                      </a:cubicBezTo>
                      <a:close/>
                    </a:path>
                  </a:pathLst>
                </a:custGeom>
                <a:solidFill>
                  <a:srgbClr val="E3F5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3490;p88">
                  <a:extLst>
                    <a:ext uri="{FF2B5EF4-FFF2-40B4-BE49-F238E27FC236}">
                      <a16:creationId xmlns:a16="http://schemas.microsoft.com/office/drawing/2014/main" id="{86D9E58E-E126-C3F4-20BB-21D8E3982EC6}"/>
                    </a:ext>
                  </a:extLst>
                </p:cNvPr>
                <p:cNvSpPr/>
                <p:nvPr/>
              </p:nvSpPr>
              <p:spPr>
                <a:xfrm>
                  <a:off x="2010824" y="3033897"/>
                  <a:ext cx="187814" cy="120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2" extrusionOk="0">
                      <a:moveTo>
                        <a:pt x="1167" y="873"/>
                      </a:moveTo>
                      <a:lnTo>
                        <a:pt x="1682" y="1241"/>
                      </a:lnTo>
                      <a:cubicBezTo>
                        <a:pt x="1508" y="1290"/>
                        <a:pt x="1391" y="1313"/>
                        <a:pt x="1299" y="1313"/>
                      </a:cubicBezTo>
                      <a:cubicBezTo>
                        <a:pt x="1213" y="1313"/>
                        <a:pt x="1149" y="1292"/>
                        <a:pt x="1083" y="1252"/>
                      </a:cubicBezTo>
                      <a:cubicBezTo>
                        <a:pt x="915" y="1157"/>
                        <a:pt x="925" y="1021"/>
                        <a:pt x="1167" y="873"/>
                      </a:cubicBezTo>
                      <a:close/>
                      <a:moveTo>
                        <a:pt x="2860" y="1443"/>
                      </a:moveTo>
                      <a:cubicBezTo>
                        <a:pt x="2954" y="1443"/>
                        <a:pt x="3027" y="1464"/>
                        <a:pt x="3100" y="1504"/>
                      </a:cubicBezTo>
                      <a:cubicBezTo>
                        <a:pt x="3290" y="1619"/>
                        <a:pt x="3321" y="1756"/>
                        <a:pt x="3111" y="1903"/>
                      </a:cubicBezTo>
                      <a:lnTo>
                        <a:pt x="2554" y="1493"/>
                      </a:lnTo>
                      <a:cubicBezTo>
                        <a:pt x="2681" y="1459"/>
                        <a:pt x="2778" y="1443"/>
                        <a:pt x="2860" y="1443"/>
                      </a:cubicBezTo>
                      <a:close/>
                      <a:moveTo>
                        <a:pt x="547" y="1"/>
                      </a:moveTo>
                      <a:lnTo>
                        <a:pt x="243" y="180"/>
                      </a:lnTo>
                      <a:lnTo>
                        <a:pt x="736" y="547"/>
                      </a:lnTo>
                      <a:lnTo>
                        <a:pt x="684" y="579"/>
                      </a:lnTo>
                      <a:cubicBezTo>
                        <a:pt x="127" y="905"/>
                        <a:pt x="1" y="1262"/>
                        <a:pt x="568" y="1598"/>
                      </a:cubicBezTo>
                      <a:cubicBezTo>
                        <a:pt x="786" y="1720"/>
                        <a:pt x="1004" y="1781"/>
                        <a:pt x="1261" y="1781"/>
                      </a:cubicBezTo>
                      <a:cubicBezTo>
                        <a:pt x="1512" y="1781"/>
                        <a:pt x="1801" y="1723"/>
                        <a:pt x="2165" y="1609"/>
                      </a:cubicBezTo>
                      <a:lnTo>
                        <a:pt x="2795" y="2081"/>
                      </a:lnTo>
                      <a:cubicBezTo>
                        <a:pt x="2501" y="2228"/>
                        <a:pt x="2155" y="2386"/>
                        <a:pt x="2134" y="2396"/>
                      </a:cubicBezTo>
                      <a:lnTo>
                        <a:pt x="2512" y="2681"/>
                      </a:lnTo>
                      <a:cubicBezTo>
                        <a:pt x="2533" y="2670"/>
                        <a:pt x="2869" y="2544"/>
                        <a:pt x="3216" y="2386"/>
                      </a:cubicBezTo>
                      <a:lnTo>
                        <a:pt x="3636" y="2702"/>
                      </a:lnTo>
                      <a:lnTo>
                        <a:pt x="3972" y="2544"/>
                      </a:lnTo>
                      <a:lnTo>
                        <a:pt x="3542" y="2218"/>
                      </a:lnTo>
                      <a:cubicBezTo>
                        <a:pt x="4077" y="1903"/>
                        <a:pt x="4203" y="1514"/>
                        <a:pt x="3605" y="1168"/>
                      </a:cubicBezTo>
                      <a:cubicBezTo>
                        <a:pt x="3377" y="1032"/>
                        <a:pt x="3174" y="966"/>
                        <a:pt x="2929" y="966"/>
                      </a:cubicBezTo>
                      <a:cubicBezTo>
                        <a:pt x="2699" y="966"/>
                        <a:pt x="2431" y="1024"/>
                        <a:pt x="2071" y="1136"/>
                      </a:cubicBezTo>
                      <a:lnTo>
                        <a:pt x="1482" y="694"/>
                      </a:lnTo>
                      <a:cubicBezTo>
                        <a:pt x="1756" y="558"/>
                        <a:pt x="2071" y="411"/>
                        <a:pt x="2092" y="400"/>
                      </a:cubicBezTo>
                      <a:lnTo>
                        <a:pt x="1693" y="117"/>
                      </a:lnTo>
                      <a:cubicBezTo>
                        <a:pt x="1682" y="127"/>
                        <a:pt x="1377" y="243"/>
                        <a:pt x="1072" y="390"/>
                      </a:cubicBezTo>
                      <a:lnTo>
                        <a:pt x="547" y="1"/>
                      </a:lnTo>
                      <a:close/>
                    </a:path>
                  </a:pathLst>
                </a:custGeom>
                <a:solidFill>
                  <a:srgbClr val="7CB5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3491;p88">
                  <a:extLst>
                    <a:ext uri="{FF2B5EF4-FFF2-40B4-BE49-F238E27FC236}">
                      <a16:creationId xmlns:a16="http://schemas.microsoft.com/office/drawing/2014/main" id="{29F4D88E-19AF-E6FC-5FFC-F5CBE17A269F}"/>
                    </a:ext>
                  </a:extLst>
                </p:cNvPr>
                <p:cNvSpPr/>
                <p:nvPr/>
              </p:nvSpPr>
              <p:spPr>
                <a:xfrm>
                  <a:off x="1555531" y="2882312"/>
                  <a:ext cx="1290393" cy="5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4" h="13263" extrusionOk="0">
                      <a:moveTo>
                        <a:pt x="28872" y="1"/>
                      </a:moveTo>
                      <a:cubicBezTo>
                        <a:pt x="28872" y="156"/>
                        <a:pt x="831" y="5373"/>
                        <a:pt x="18" y="5373"/>
                      </a:cubicBezTo>
                      <a:cubicBezTo>
                        <a:pt x="6" y="5373"/>
                        <a:pt x="0" y="5371"/>
                        <a:pt x="0" y="5369"/>
                      </a:cubicBezTo>
                      <a:lnTo>
                        <a:pt x="0" y="5369"/>
                      </a:lnTo>
                      <a:cubicBezTo>
                        <a:pt x="0" y="6116"/>
                        <a:pt x="0" y="6851"/>
                        <a:pt x="11" y="7597"/>
                      </a:cubicBezTo>
                      <a:cubicBezTo>
                        <a:pt x="11" y="7744"/>
                        <a:pt x="105" y="7902"/>
                        <a:pt x="305" y="8017"/>
                      </a:cubicBezTo>
                      <a:lnTo>
                        <a:pt x="9026" y="13081"/>
                      </a:lnTo>
                      <a:cubicBezTo>
                        <a:pt x="9230" y="13202"/>
                        <a:pt x="9498" y="13263"/>
                        <a:pt x="9766" y="13263"/>
                      </a:cubicBezTo>
                      <a:cubicBezTo>
                        <a:pt x="10034" y="13263"/>
                        <a:pt x="10302" y="13202"/>
                        <a:pt x="10507" y="13081"/>
                      </a:cubicBezTo>
                      <a:lnTo>
                        <a:pt x="28578" y="2648"/>
                      </a:lnTo>
                      <a:cubicBezTo>
                        <a:pt x="28778" y="2532"/>
                        <a:pt x="28883" y="2375"/>
                        <a:pt x="28883" y="2217"/>
                      </a:cubicBezTo>
                      <a:cubicBezTo>
                        <a:pt x="28883" y="1482"/>
                        <a:pt x="28883" y="736"/>
                        <a:pt x="28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3492;p88">
                  <a:extLst>
                    <a:ext uri="{FF2B5EF4-FFF2-40B4-BE49-F238E27FC236}">
                      <a16:creationId xmlns:a16="http://schemas.microsoft.com/office/drawing/2014/main" id="{8622AB12-8EA7-B74C-62B6-9F48781B03E2}"/>
                    </a:ext>
                  </a:extLst>
                </p:cNvPr>
                <p:cNvSpPr/>
                <p:nvPr/>
              </p:nvSpPr>
              <p:spPr>
                <a:xfrm>
                  <a:off x="1550795" y="2629044"/>
                  <a:ext cx="1299328" cy="746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84" h="16708" extrusionOk="0">
                      <a:moveTo>
                        <a:pt x="19223" y="1"/>
                      </a:moveTo>
                      <a:cubicBezTo>
                        <a:pt x="18955" y="1"/>
                        <a:pt x="18687" y="59"/>
                        <a:pt x="18483" y="174"/>
                      </a:cubicBezTo>
                      <a:lnTo>
                        <a:pt x="411" y="10608"/>
                      </a:lnTo>
                      <a:cubicBezTo>
                        <a:pt x="1" y="10839"/>
                        <a:pt x="1" y="11227"/>
                        <a:pt x="411" y="11469"/>
                      </a:cubicBezTo>
                      <a:lnTo>
                        <a:pt x="9121" y="16534"/>
                      </a:lnTo>
                      <a:cubicBezTo>
                        <a:pt x="9326" y="16649"/>
                        <a:pt x="9597" y="16707"/>
                        <a:pt x="9867" y="16707"/>
                      </a:cubicBezTo>
                      <a:cubicBezTo>
                        <a:pt x="10138" y="16707"/>
                        <a:pt x="10408" y="16649"/>
                        <a:pt x="10613" y="16534"/>
                      </a:cubicBezTo>
                      <a:lnTo>
                        <a:pt x="28674" y="6100"/>
                      </a:lnTo>
                      <a:cubicBezTo>
                        <a:pt x="29084" y="5859"/>
                        <a:pt x="29084" y="5481"/>
                        <a:pt x="28684" y="5238"/>
                      </a:cubicBezTo>
                      <a:lnTo>
                        <a:pt x="19964" y="174"/>
                      </a:lnTo>
                      <a:cubicBezTo>
                        <a:pt x="19759" y="59"/>
                        <a:pt x="19491" y="1"/>
                        <a:pt x="192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7CB53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3493;p88">
                  <a:extLst>
                    <a:ext uri="{FF2B5EF4-FFF2-40B4-BE49-F238E27FC236}">
                      <a16:creationId xmlns:a16="http://schemas.microsoft.com/office/drawing/2014/main" id="{7465AC3F-162B-120C-A954-19A69E759928}"/>
                    </a:ext>
                  </a:extLst>
                </p:cNvPr>
                <p:cNvSpPr/>
                <p:nvPr/>
              </p:nvSpPr>
              <p:spPr>
                <a:xfrm>
                  <a:off x="1705285" y="2717369"/>
                  <a:ext cx="990445" cy="569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70" h="12753" extrusionOk="0">
                      <a:moveTo>
                        <a:pt x="11099" y="3921"/>
                      </a:moveTo>
                      <a:cubicBezTo>
                        <a:pt x="12182" y="3921"/>
                        <a:pt x="13265" y="4160"/>
                        <a:pt x="14089" y="4638"/>
                      </a:cubicBezTo>
                      <a:cubicBezTo>
                        <a:pt x="15739" y="5594"/>
                        <a:pt x="15728" y="7149"/>
                        <a:pt x="14068" y="8116"/>
                      </a:cubicBezTo>
                      <a:cubicBezTo>
                        <a:pt x="13238" y="8594"/>
                        <a:pt x="12153" y="8833"/>
                        <a:pt x="11070" y="8833"/>
                      </a:cubicBezTo>
                      <a:cubicBezTo>
                        <a:pt x="9986" y="8833"/>
                        <a:pt x="8904" y="8594"/>
                        <a:pt x="8079" y="8116"/>
                      </a:cubicBezTo>
                      <a:cubicBezTo>
                        <a:pt x="6430" y="7149"/>
                        <a:pt x="6440" y="5594"/>
                        <a:pt x="8100" y="4638"/>
                      </a:cubicBezTo>
                      <a:cubicBezTo>
                        <a:pt x="8930" y="4160"/>
                        <a:pt x="10015" y="3921"/>
                        <a:pt x="11099" y="3921"/>
                      </a:cubicBezTo>
                      <a:close/>
                      <a:moveTo>
                        <a:pt x="17143" y="1"/>
                      </a:moveTo>
                      <a:cubicBezTo>
                        <a:pt x="17087" y="1"/>
                        <a:pt x="17022" y="15"/>
                        <a:pt x="16937" y="46"/>
                      </a:cubicBezTo>
                      <a:cubicBezTo>
                        <a:pt x="16585" y="199"/>
                        <a:pt x="16167" y="275"/>
                        <a:pt x="15751" y="275"/>
                      </a:cubicBezTo>
                      <a:cubicBezTo>
                        <a:pt x="15334" y="275"/>
                        <a:pt x="14919" y="199"/>
                        <a:pt x="14572" y="46"/>
                      </a:cubicBezTo>
                      <a:cubicBezTo>
                        <a:pt x="14510" y="23"/>
                        <a:pt x="14443" y="10"/>
                        <a:pt x="14378" y="10"/>
                      </a:cubicBezTo>
                      <a:cubicBezTo>
                        <a:pt x="14301" y="10"/>
                        <a:pt x="14226" y="28"/>
                        <a:pt x="14163" y="67"/>
                      </a:cubicBezTo>
                      <a:lnTo>
                        <a:pt x="189" y="8137"/>
                      </a:lnTo>
                      <a:cubicBezTo>
                        <a:pt x="63" y="8200"/>
                        <a:pt x="52" y="8295"/>
                        <a:pt x="147" y="8368"/>
                      </a:cubicBezTo>
                      <a:cubicBezTo>
                        <a:pt x="672" y="8778"/>
                        <a:pt x="672" y="9334"/>
                        <a:pt x="136" y="9745"/>
                      </a:cubicBezTo>
                      <a:cubicBezTo>
                        <a:pt x="0" y="9860"/>
                        <a:pt x="42" y="9902"/>
                        <a:pt x="178" y="9986"/>
                      </a:cubicBezTo>
                      <a:lnTo>
                        <a:pt x="4812" y="12686"/>
                      </a:lnTo>
                      <a:cubicBezTo>
                        <a:pt x="4896" y="12728"/>
                        <a:pt x="4956" y="12753"/>
                        <a:pt x="5029" y="12753"/>
                      </a:cubicBezTo>
                      <a:cubicBezTo>
                        <a:pt x="5084" y="12753"/>
                        <a:pt x="5146" y="12739"/>
                        <a:pt x="5232" y="12707"/>
                      </a:cubicBezTo>
                      <a:cubicBezTo>
                        <a:pt x="5584" y="12555"/>
                        <a:pt x="6002" y="12479"/>
                        <a:pt x="6419" y="12479"/>
                      </a:cubicBezTo>
                      <a:cubicBezTo>
                        <a:pt x="6837" y="12479"/>
                        <a:pt x="7255" y="12555"/>
                        <a:pt x="7607" y="12707"/>
                      </a:cubicBezTo>
                      <a:cubicBezTo>
                        <a:pt x="7666" y="12730"/>
                        <a:pt x="7727" y="12741"/>
                        <a:pt x="7787" y="12741"/>
                      </a:cubicBezTo>
                      <a:cubicBezTo>
                        <a:pt x="7866" y="12741"/>
                        <a:pt x="7945" y="12722"/>
                        <a:pt x="8016" y="12686"/>
                      </a:cubicBezTo>
                      <a:lnTo>
                        <a:pt x="21990" y="4617"/>
                      </a:lnTo>
                      <a:cubicBezTo>
                        <a:pt x="22106" y="4543"/>
                        <a:pt x="22127" y="4459"/>
                        <a:pt x="22032" y="4375"/>
                      </a:cubicBezTo>
                      <a:cubicBezTo>
                        <a:pt x="21497" y="3976"/>
                        <a:pt x="21507" y="3409"/>
                        <a:pt x="22032" y="3009"/>
                      </a:cubicBezTo>
                      <a:cubicBezTo>
                        <a:pt x="22169" y="2894"/>
                        <a:pt x="22127" y="2841"/>
                        <a:pt x="21990" y="2768"/>
                      </a:cubicBezTo>
                      <a:lnTo>
                        <a:pt x="17357" y="67"/>
                      </a:lnTo>
                      <a:cubicBezTo>
                        <a:pt x="17279" y="26"/>
                        <a:pt x="17218" y="1"/>
                        <a:pt x="1714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3494;p88">
                  <a:extLst>
                    <a:ext uri="{FF2B5EF4-FFF2-40B4-BE49-F238E27FC236}">
                      <a16:creationId xmlns:a16="http://schemas.microsoft.com/office/drawing/2014/main" id="{85964E6F-2D03-AAE1-63F7-ADF4FC33BBC1}"/>
                    </a:ext>
                  </a:extLst>
                </p:cNvPr>
                <p:cNvSpPr/>
                <p:nvPr/>
              </p:nvSpPr>
              <p:spPr>
                <a:xfrm>
                  <a:off x="1858300" y="3116637"/>
                  <a:ext cx="150689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1782" extrusionOk="0">
                      <a:moveTo>
                        <a:pt x="1690" y="1"/>
                      </a:moveTo>
                      <a:cubicBezTo>
                        <a:pt x="1297" y="1"/>
                        <a:pt x="903" y="88"/>
                        <a:pt x="599" y="261"/>
                      </a:cubicBezTo>
                      <a:cubicBezTo>
                        <a:pt x="0" y="608"/>
                        <a:pt x="0" y="1175"/>
                        <a:pt x="589" y="1522"/>
                      </a:cubicBezTo>
                      <a:cubicBezTo>
                        <a:pt x="888" y="1695"/>
                        <a:pt x="1282" y="1782"/>
                        <a:pt x="1676" y="1782"/>
                      </a:cubicBezTo>
                      <a:cubicBezTo>
                        <a:pt x="2070" y="1782"/>
                        <a:pt x="2464" y="1695"/>
                        <a:pt x="2763" y="1522"/>
                      </a:cubicBezTo>
                      <a:cubicBezTo>
                        <a:pt x="3372" y="1175"/>
                        <a:pt x="3372" y="608"/>
                        <a:pt x="2774" y="261"/>
                      </a:cubicBezTo>
                      <a:cubicBezTo>
                        <a:pt x="2474" y="88"/>
                        <a:pt x="2083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3495;p88">
                  <a:extLst>
                    <a:ext uri="{FF2B5EF4-FFF2-40B4-BE49-F238E27FC236}">
                      <a16:creationId xmlns:a16="http://schemas.microsoft.com/office/drawing/2014/main" id="{F16DDCBA-26B4-3AFC-FC36-9AC5477E73CF}"/>
                    </a:ext>
                  </a:extLst>
                </p:cNvPr>
                <p:cNvSpPr/>
                <p:nvPr/>
              </p:nvSpPr>
              <p:spPr>
                <a:xfrm>
                  <a:off x="2391956" y="2808284"/>
                  <a:ext cx="151225" cy="79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5" h="1782" extrusionOk="0">
                      <a:moveTo>
                        <a:pt x="1698" y="0"/>
                      </a:moveTo>
                      <a:cubicBezTo>
                        <a:pt x="1304" y="0"/>
                        <a:pt x="910" y="87"/>
                        <a:pt x="610" y="260"/>
                      </a:cubicBezTo>
                      <a:cubicBezTo>
                        <a:pt x="12" y="607"/>
                        <a:pt x="1" y="1174"/>
                        <a:pt x="600" y="1521"/>
                      </a:cubicBezTo>
                      <a:cubicBezTo>
                        <a:pt x="899" y="1694"/>
                        <a:pt x="1293" y="1781"/>
                        <a:pt x="1687" y="1781"/>
                      </a:cubicBezTo>
                      <a:cubicBezTo>
                        <a:pt x="2081" y="1781"/>
                        <a:pt x="2476" y="1694"/>
                        <a:pt x="2775" y="1521"/>
                      </a:cubicBezTo>
                      <a:cubicBezTo>
                        <a:pt x="3384" y="1174"/>
                        <a:pt x="3384" y="607"/>
                        <a:pt x="2786" y="260"/>
                      </a:cubicBezTo>
                      <a:cubicBezTo>
                        <a:pt x="2486" y="87"/>
                        <a:pt x="2092" y="0"/>
                        <a:pt x="16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3496;p88">
                  <a:extLst>
                    <a:ext uri="{FF2B5EF4-FFF2-40B4-BE49-F238E27FC236}">
                      <a16:creationId xmlns:a16="http://schemas.microsoft.com/office/drawing/2014/main" id="{5DB0B300-B51A-555C-2C26-A612A1CD76B6}"/>
                    </a:ext>
                  </a:extLst>
                </p:cNvPr>
                <p:cNvSpPr/>
                <p:nvPr/>
              </p:nvSpPr>
              <p:spPr>
                <a:xfrm>
                  <a:off x="2106565" y="2933957"/>
                  <a:ext cx="187814" cy="12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" h="2701" extrusionOk="0">
                      <a:moveTo>
                        <a:pt x="1168" y="872"/>
                      </a:moveTo>
                      <a:lnTo>
                        <a:pt x="1682" y="1250"/>
                      </a:lnTo>
                      <a:cubicBezTo>
                        <a:pt x="1514" y="1292"/>
                        <a:pt x="1398" y="1313"/>
                        <a:pt x="1308" y="1313"/>
                      </a:cubicBezTo>
                      <a:cubicBezTo>
                        <a:pt x="1217" y="1313"/>
                        <a:pt x="1152" y="1292"/>
                        <a:pt x="1083" y="1250"/>
                      </a:cubicBezTo>
                      <a:cubicBezTo>
                        <a:pt x="915" y="1156"/>
                        <a:pt x="936" y="1030"/>
                        <a:pt x="1168" y="872"/>
                      </a:cubicBezTo>
                      <a:close/>
                      <a:moveTo>
                        <a:pt x="2860" y="1442"/>
                      </a:moveTo>
                      <a:cubicBezTo>
                        <a:pt x="2954" y="1442"/>
                        <a:pt x="3027" y="1463"/>
                        <a:pt x="3101" y="1502"/>
                      </a:cubicBezTo>
                      <a:cubicBezTo>
                        <a:pt x="3290" y="1618"/>
                        <a:pt x="3321" y="1755"/>
                        <a:pt x="3111" y="1902"/>
                      </a:cubicBezTo>
                      <a:lnTo>
                        <a:pt x="2554" y="1492"/>
                      </a:lnTo>
                      <a:cubicBezTo>
                        <a:pt x="2681" y="1458"/>
                        <a:pt x="2779" y="1442"/>
                        <a:pt x="2860" y="1442"/>
                      </a:cubicBezTo>
                      <a:close/>
                      <a:moveTo>
                        <a:pt x="547" y="0"/>
                      </a:moveTo>
                      <a:lnTo>
                        <a:pt x="243" y="179"/>
                      </a:lnTo>
                      <a:lnTo>
                        <a:pt x="736" y="547"/>
                      </a:lnTo>
                      <a:lnTo>
                        <a:pt x="684" y="578"/>
                      </a:lnTo>
                      <a:cubicBezTo>
                        <a:pt x="127" y="904"/>
                        <a:pt x="1" y="1261"/>
                        <a:pt x="568" y="1597"/>
                      </a:cubicBezTo>
                      <a:cubicBezTo>
                        <a:pt x="786" y="1719"/>
                        <a:pt x="1004" y="1780"/>
                        <a:pt x="1261" y="1780"/>
                      </a:cubicBezTo>
                      <a:cubicBezTo>
                        <a:pt x="1512" y="1780"/>
                        <a:pt x="1801" y="1722"/>
                        <a:pt x="2165" y="1608"/>
                      </a:cubicBezTo>
                      <a:lnTo>
                        <a:pt x="2796" y="2081"/>
                      </a:lnTo>
                      <a:cubicBezTo>
                        <a:pt x="2501" y="2228"/>
                        <a:pt x="2155" y="2385"/>
                        <a:pt x="2134" y="2396"/>
                      </a:cubicBezTo>
                      <a:lnTo>
                        <a:pt x="2512" y="2679"/>
                      </a:lnTo>
                      <a:cubicBezTo>
                        <a:pt x="2533" y="2669"/>
                        <a:pt x="2870" y="2543"/>
                        <a:pt x="3216" y="2385"/>
                      </a:cubicBezTo>
                      <a:lnTo>
                        <a:pt x="3636" y="2700"/>
                      </a:lnTo>
                      <a:lnTo>
                        <a:pt x="3972" y="2543"/>
                      </a:lnTo>
                      <a:lnTo>
                        <a:pt x="3542" y="2217"/>
                      </a:lnTo>
                      <a:cubicBezTo>
                        <a:pt x="4077" y="1913"/>
                        <a:pt x="4204" y="1513"/>
                        <a:pt x="3605" y="1166"/>
                      </a:cubicBezTo>
                      <a:cubicBezTo>
                        <a:pt x="3380" y="1032"/>
                        <a:pt x="3179" y="969"/>
                        <a:pt x="2937" y="969"/>
                      </a:cubicBezTo>
                      <a:cubicBezTo>
                        <a:pt x="2705" y="969"/>
                        <a:pt x="2436" y="1027"/>
                        <a:pt x="2071" y="1135"/>
                      </a:cubicBezTo>
                      <a:lnTo>
                        <a:pt x="1483" y="694"/>
                      </a:lnTo>
                      <a:cubicBezTo>
                        <a:pt x="1756" y="557"/>
                        <a:pt x="2071" y="410"/>
                        <a:pt x="2092" y="400"/>
                      </a:cubicBezTo>
                      <a:lnTo>
                        <a:pt x="1693" y="126"/>
                      </a:lnTo>
                      <a:cubicBezTo>
                        <a:pt x="1682" y="126"/>
                        <a:pt x="1378" y="242"/>
                        <a:pt x="1073" y="389"/>
                      </a:cubicBezTo>
                      <a:lnTo>
                        <a:pt x="54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" name="Google Shape;3497;p88">
                <a:extLst>
                  <a:ext uri="{FF2B5EF4-FFF2-40B4-BE49-F238E27FC236}">
                    <a16:creationId xmlns:a16="http://schemas.microsoft.com/office/drawing/2014/main" id="{1B712D24-603D-A130-2A9B-B407B5C518CB}"/>
                  </a:ext>
                </a:extLst>
              </p:cNvPr>
              <p:cNvGrpSpPr/>
              <p:nvPr/>
            </p:nvGrpSpPr>
            <p:grpSpPr>
              <a:xfrm>
                <a:off x="6318506" y="3478067"/>
                <a:ext cx="639344" cy="603209"/>
                <a:chOff x="5127806" y="3642167"/>
                <a:chExt cx="639344" cy="603209"/>
              </a:xfrm>
            </p:grpSpPr>
            <p:sp>
              <p:nvSpPr>
                <p:cNvPr id="133" name="Google Shape;3498;p88">
                  <a:extLst>
                    <a:ext uri="{FF2B5EF4-FFF2-40B4-BE49-F238E27FC236}">
                      <a16:creationId xmlns:a16="http://schemas.microsoft.com/office/drawing/2014/main" id="{C9EE978E-485C-8C3C-AB87-7198B4BC4855}"/>
                    </a:ext>
                  </a:extLst>
                </p:cNvPr>
                <p:cNvSpPr/>
                <p:nvPr/>
              </p:nvSpPr>
              <p:spPr>
                <a:xfrm>
                  <a:off x="5155952" y="4006901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1"/>
                      </a:moveTo>
                      <a:lnTo>
                        <a:pt x="1" y="1545"/>
                      </a:lnTo>
                      <a:cubicBezTo>
                        <a:pt x="1" y="2511"/>
                        <a:pt x="642" y="3489"/>
                        <a:pt x="1924" y="4234"/>
                      </a:cubicBezTo>
                      <a:cubicBezTo>
                        <a:pt x="3200" y="4970"/>
                        <a:pt x="4871" y="5338"/>
                        <a:pt x="6539" y="5338"/>
                      </a:cubicBezTo>
                      <a:cubicBezTo>
                        <a:pt x="8207" y="5338"/>
                        <a:pt x="9872" y="4970"/>
                        <a:pt x="11138" y="4234"/>
                      </a:cubicBezTo>
                      <a:cubicBezTo>
                        <a:pt x="12399" y="3499"/>
                        <a:pt x="13029" y="2543"/>
                        <a:pt x="13029" y="1577"/>
                      </a:cubicBezTo>
                      <a:lnTo>
                        <a:pt x="13040" y="32"/>
                      </a:lnTo>
                      <a:cubicBezTo>
                        <a:pt x="10960" y="32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3499;p88">
                  <a:extLst>
                    <a:ext uri="{FF2B5EF4-FFF2-40B4-BE49-F238E27FC236}">
                      <a16:creationId xmlns:a16="http://schemas.microsoft.com/office/drawing/2014/main" id="{120FD584-E521-275D-BF7A-C88A6337E314}"/>
                    </a:ext>
                  </a:extLst>
                </p:cNvPr>
                <p:cNvSpPr/>
                <p:nvPr/>
              </p:nvSpPr>
              <p:spPr>
                <a:xfrm>
                  <a:off x="5127806" y="3838830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8"/>
                        <a:pt x="2533" y="1104"/>
                      </a:cubicBezTo>
                      <a:cubicBezTo>
                        <a:pt x="0" y="2586"/>
                        <a:pt x="11" y="4970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0"/>
                        <a:pt x="14300" y="2575"/>
                        <a:pt x="11747" y="1104"/>
                      </a:cubicBezTo>
                      <a:cubicBezTo>
                        <a:pt x="10470" y="368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3500;p88">
                  <a:extLst>
                    <a:ext uri="{FF2B5EF4-FFF2-40B4-BE49-F238E27FC236}">
                      <a16:creationId xmlns:a16="http://schemas.microsoft.com/office/drawing/2014/main" id="{D22A4EA1-4953-BA35-C210-1A0561B349B3}"/>
                    </a:ext>
                  </a:extLst>
                </p:cNvPr>
                <p:cNvSpPr/>
                <p:nvPr/>
              </p:nvSpPr>
              <p:spPr>
                <a:xfrm>
                  <a:off x="5219347" y="3878457"/>
                  <a:ext cx="456266" cy="14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1" extrusionOk="0">
                      <a:moveTo>
                        <a:pt x="5096" y="0"/>
                      </a:moveTo>
                      <a:cubicBezTo>
                        <a:pt x="3818" y="0"/>
                        <a:pt x="2540" y="284"/>
                        <a:pt x="1566" y="847"/>
                      </a:cubicBezTo>
                      <a:cubicBezTo>
                        <a:pt x="473" y="1489"/>
                        <a:pt x="0" y="2339"/>
                        <a:pt x="148" y="3180"/>
                      </a:cubicBezTo>
                      <a:cubicBezTo>
                        <a:pt x="253" y="2539"/>
                        <a:pt x="725" y="1930"/>
                        <a:pt x="1566" y="1436"/>
                      </a:cubicBezTo>
                      <a:cubicBezTo>
                        <a:pt x="2538" y="874"/>
                        <a:pt x="3812" y="593"/>
                        <a:pt x="5087" y="593"/>
                      </a:cubicBezTo>
                      <a:cubicBezTo>
                        <a:pt x="6362" y="593"/>
                        <a:pt x="7639" y="874"/>
                        <a:pt x="8616" y="1436"/>
                      </a:cubicBezTo>
                      <a:cubicBezTo>
                        <a:pt x="9467" y="1930"/>
                        <a:pt x="9950" y="2549"/>
                        <a:pt x="10066" y="3191"/>
                      </a:cubicBezTo>
                      <a:cubicBezTo>
                        <a:pt x="10213" y="2360"/>
                        <a:pt x="9730" y="1489"/>
                        <a:pt x="8616" y="847"/>
                      </a:cubicBezTo>
                      <a:cubicBezTo>
                        <a:pt x="7641" y="281"/>
                        <a:pt x="6368" y="0"/>
                        <a:pt x="5096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3501;p88">
                  <a:extLst>
                    <a:ext uri="{FF2B5EF4-FFF2-40B4-BE49-F238E27FC236}">
                      <a16:creationId xmlns:a16="http://schemas.microsoft.com/office/drawing/2014/main" id="{A8234A97-884D-7C6F-2D0D-1FBBA332D34F}"/>
                    </a:ext>
                  </a:extLst>
                </p:cNvPr>
                <p:cNvSpPr/>
                <p:nvPr/>
              </p:nvSpPr>
              <p:spPr>
                <a:xfrm>
                  <a:off x="5225915" y="3904906"/>
                  <a:ext cx="443131" cy="23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6" extrusionOk="0">
                      <a:moveTo>
                        <a:pt x="4940" y="1"/>
                      </a:moveTo>
                      <a:cubicBezTo>
                        <a:pt x="3665" y="1"/>
                        <a:pt x="2391" y="282"/>
                        <a:pt x="1419" y="844"/>
                      </a:cubicBezTo>
                      <a:cubicBezTo>
                        <a:pt x="578" y="1338"/>
                        <a:pt x="106" y="1947"/>
                        <a:pt x="1" y="2588"/>
                      </a:cubicBezTo>
                      <a:cubicBezTo>
                        <a:pt x="106" y="3229"/>
                        <a:pt x="589" y="3849"/>
                        <a:pt x="1440" y="4343"/>
                      </a:cubicBezTo>
                      <a:cubicBezTo>
                        <a:pt x="2417" y="4905"/>
                        <a:pt x="3696" y="5186"/>
                        <a:pt x="4973" y="5186"/>
                      </a:cubicBezTo>
                      <a:cubicBezTo>
                        <a:pt x="6249" y="5186"/>
                        <a:pt x="7523" y="4905"/>
                        <a:pt x="8490" y="4343"/>
                      </a:cubicBezTo>
                      <a:cubicBezTo>
                        <a:pt x="9331" y="3849"/>
                        <a:pt x="9803" y="3239"/>
                        <a:pt x="9919" y="2599"/>
                      </a:cubicBezTo>
                      <a:cubicBezTo>
                        <a:pt x="9803" y="1957"/>
                        <a:pt x="9320" y="1338"/>
                        <a:pt x="8469" y="844"/>
                      </a:cubicBezTo>
                      <a:cubicBezTo>
                        <a:pt x="7492" y="282"/>
                        <a:pt x="6215" y="1"/>
                        <a:pt x="494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3502;p88">
                  <a:extLst>
                    <a:ext uri="{FF2B5EF4-FFF2-40B4-BE49-F238E27FC236}">
                      <a16:creationId xmlns:a16="http://schemas.microsoft.com/office/drawing/2014/main" id="{4FD91840-41FD-DC8F-C857-51536CD07062}"/>
                    </a:ext>
                  </a:extLst>
                </p:cNvPr>
                <p:cNvSpPr/>
                <p:nvPr/>
              </p:nvSpPr>
              <p:spPr>
                <a:xfrm>
                  <a:off x="5219347" y="3865591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9"/>
                      </a:moveTo>
                      <a:cubicBezTo>
                        <a:pt x="10213" y="2648"/>
                        <a:pt x="9730" y="1777"/>
                        <a:pt x="8616" y="1135"/>
                      </a:cubicBezTo>
                      <a:cubicBezTo>
                        <a:pt x="6662" y="1"/>
                        <a:pt x="3510" y="12"/>
                        <a:pt x="1566" y="1135"/>
                      </a:cubicBezTo>
                      <a:cubicBezTo>
                        <a:pt x="473" y="1777"/>
                        <a:pt x="0" y="2627"/>
                        <a:pt x="148" y="3468"/>
                      </a:cubicBezTo>
                      <a:cubicBezTo>
                        <a:pt x="253" y="4109"/>
                        <a:pt x="736" y="4729"/>
                        <a:pt x="1587" y="5223"/>
                      </a:cubicBezTo>
                      <a:cubicBezTo>
                        <a:pt x="3541" y="6347"/>
                        <a:pt x="6704" y="6347"/>
                        <a:pt x="8637" y="5223"/>
                      </a:cubicBezTo>
                      <a:cubicBezTo>
                        <a:pt x="9478" y="4729"/>
                        <a:pt x="9950" y="4119"/>
                        <a:pt x="10066" y="3479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3503;p88">
                  <a:extLst>
                    <a:ext uri="{FF2B5EF4-FFF2-40B4-BE49-F238E27FC236}">
                      <a16:creationId xmlns:a16="http://schemas.microsoft.com/office/drawing/2014/main" id="{57F5F9B4-F247-5A5F-6F82-CE033B9FFAF1}"/>
                    </a:ext>
                  </a:extLst>
                </p:cNvPr>
                <p:cNvSpPr/>
                <p:nvPr/>
              </p:nvSpPr>
              <p:spPr>
                <a:xfrm>
                  <a:off x="5225915" y="3892352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80"/>
                      </a:lnTo>
                      <a:cubicBezTo>
                        <a:pt x="9803" y="2238"/>
                        <a:pt x="9320" y="1619"/>
                        <a:pt x="8469" y="1125"/>
                      </a:cubicBezTo>
                      <a:cubicBezTo>
                        <a:pt x="6515" y="1"/>
                        <a:pt x="3363" y="1"/>
                        <a:pt x="1419" y="1125"/>
                      </a:cubicBezTo>
                      <a:cubicBezTo>
                        <a:pt x="578" y="1619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3504;p88">
                  <a:extLst>
                    <a:ext uri="{FF2B5EF4-FFF2-40B4-BE49-F238E27FC236}">
                      <a16:creationId xmlns:a16="http://schemas.microsoft.com/office/drawing/2014/main" id="{3CD369DC-8A62-EFB0-2A8F-2659422BED8D}"/>
                    </a:ext>
                  </a:extLst>
                </p:cNvPr>
                <p:cNvSpPr/>
                <p:nvPr/>
              </p:nvSpPr>
              <p:spPr>
                <a:xfrm>
                  <a:off x="5339034" y="3951949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80"/>
                        <a:pt x="2729" y="180"/>
                      </a:cubicBezTo>
                      <a:cubicBezTo>
                        <a:pt x="2431" y="180"/>
                        <a:pt x="2154" y="245"/>
                        <a:pt x="1923" y="379"/>
                      </a:cubicBezTo>
                      <a:cubicBezTo>
                        <a:pt x="873" y="988"/>
                        <a:pt x="2764" y="1714"/>
                        <a:pt x="2239" y="2018"/>
                      </a:cubicBezTo>
                      <a:cubicBezTo>
                        <a:pt x="2167" y="2060"/>
                        <a:pt x="2088" y="2080"/>
                        <a:pt x="2003" y="2080"/>
                      </a:cubicBezTo>
                      <a:cubicBezTo>
                        <a:pt x="1874" y="2080"/>
                        <a:pt x="1733" y="2034"/>
                        <a:pt x="1587" y="1945"/>
                      </a:cubicBezTo>
                      <a:cubicBezTo>
                        <a:pt x="1272" y="1766"/>
                        <a:pt x="999" y="1399"/>
                        <a:pt x="957" y="1073"/>
                      </a:cubicBezTo>
                      <a:lnTo>
                        <a:pt x="84" y="1241"/>
                      </a:lnTo>
                      <a:cubicBezTo>
                        <a:pt x="126" y="1525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7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9"/>
                        <a:pt x="3068" y="2459"/>
                      </a:cubicBezTo>
                      <a:cubicBezTo>
                        <a:pt x="4140" y="1840"/>
                        <a:pt x="2270" y="1094"/>
                        <a:pt x="2785" y="799"/>
                      </a:cubicBezTo>
                      <a:cubicBezTo>
                        <a:pt x="2841" y="767"/>
                        <a:pt x="2905" y="752"/>
                        <a:pt x="2974" y="752"/>
                      </a:cubicBezTo>
                      <a:cubicBezTo>
                        <a:pt x="3085" y="752"/>
                        <a:pt x="3208" y="791"/>
                        <a:pt x="3331" y="862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20"/>
                      </a:lnTo>
                      <a:cubicBezTo>
                        <a:pt x="4760" y="1178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3505;p88">
                  <a:extLst>
                    <a:ext uri="{FF2B5EF4-FFF2-40B4-BE49-F238E27FC236}">
                      <a16:creationId xmlns:a16="http://schemas.microsoft.com/office/drawing/2014/main" id="{DF2C1680-1C33-16EF-3EE1-2756662CD740}"/>
                    </a:ext>
                  </a:extLst>
                </p:cNvPr>
                <p:cNvSpPr/>
                <p:nvPr/>
              </p:nvSpPr>
              <p:spPr>
                <a:xfrm>
                  <a:off x="5155952" y="3908346"/>
                  <a:ext cx="582562" cy="23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38" extrusionOk="0">
                      <a:moveTo>
                        <a:pt x="12" y="0"/>
                      </a:moveTo>
                      <a:lnTo>
                        <a:pt x="1" y="1544"/>
                      </a:lnTo>
                      <a:cubicBezTo>
                        <a:pt x="1" y="2522"/>
                        <a:pt x="642" y="3488"/>
                        <a:pt x="1924" y="4234"/>
                      </a:cubicBezTo>
                      <a:cubicBezTo>
                        <a:pt x="3200" y="4969"/>
                        <a:pt x="4871" y="5337"/>
                        <a:pt x="6539" y="5337"/>
                      </a:cubicBezTo>
                      <a:cubicBezTo>
                        <a:pt x="8207" y="5337"/>
                        <a:pt x="9872" y="4969"/>
                        <a:pt x="11138" y="4234"/>
                      </a:cubicBezTo>
                      <a:cubicBezTo>
                        <a:pt x="12399" y="3498"/>
                        <a:pt x="13029" y="2543"/>
                        <a:pt x="13029" y="1586"/>
                      </a:cubicBezTo>
                      <a:lnTo>
                        <a:pt x="13040" y="31"/>
                      </a:lnTo>
                      <a:cubicBezTo>
                        <a:pt x="10960" y="31"/>
                        <a:pt x="2249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3506;p88">
                  <a:extLst>
                    <a:ext uri="{FF2B5EF4-FFF2-40B4-BE49-F238E27FC236}">
                      <a16:creationId xmlns:a16="http://schemas.microsoft.com/office/drawing/2014/main" id="{C8505B77-AB63-981C-0500-99C02FBE99C7}"/>
                    </a:ext>
                  </a:extLst>
                </p:cNvPr>
                <p:cNvSpPr/>
                <p:nvPr/>
              </p:nvSpPr>
              <p:spPr>
                <a:xfrm>
                  <a:off x="5127806" y="3740409"/>
                  <a:ext cx="639344" cy="33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53" extrusionOk="0">
                      <a:moveTo>
                        <a:pt x="7132" y="0"/>
                      </a:moveTo>
                      <a:cubicBezTo>
                        <a:pt x="5464" y="0"/>
                        <a:pt x="3799" y="371"/>
                        <a:pt x="2533" y="1111"/>
                      </a:cubicBezTo>
                      <a:cubicBezTo>
                        <a:pt x="0" y="2582"/>
                        <a:pt x="11" y="4967"/>
                        <a:pt x="2564" y="6449"/>
                      </a:cubicBezTo>
                      <a:cubicBezTo>
                        <a:pt x="3841" y="7184"/>
                        <a:pt x="5509" y="7552"/>
                        <a:pt x="7174" y="7552"/>
                      </a:cubicBezTo>
                      <a:cubicBezTo>
                        <a:pt x="8839" y="7552"/>
                        <a:pt x="10502" y="7184"/>
                        <a:pt x="11768" y="6449"/>
                      </a:cubicBezTo>
                      <a:cubicBezTo>
                        <a:pt x="14310" y="4967"/>
                        <a:pt x="14300" y="2582"/>
                        <a:pt x="11747" y="1111"/>
                      </a:cubicBezTo>
                      <a:cubicBezTo>
                        <a:pt x="10470" y="371"/>
                        <a:pt x="8800" y="0"/>
                        <a:pt x="71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3507;p88">
                  <a:extLst>
                    <a:ext uri="{FF2B5EF4-FFF2-40B4-BE49-F238E27FC236}">
                      <a16:creationId xmlns:a16="http://schemas.microsoft.com/office/drawing/2014/main" id="{79ADA712-B03C-EF1C-9AE7-1519A6C1BE43}"/>
                    </a:ext>
                  </a:extLst>
                </p:cNvPr>
                <p:cNvSpPr/>
                <p:nvPr/>
              </p:nvSpPr>
              <p:spPr>
                <a:xfrm>
                  <a:off x="5219347" y="3780081"/>
                  <a:ext cx="456266" cy="142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7" extrusionOk="0">
                      <a:moveTo>
                        <a:pt x="5087" y="0"/>
                      </a:moveTo>
                      <a:cubicBezTo>
                        <a:pt x="3812" y="0"/>
                        <a:pt x="2538" y="281"/>
                        <a:pt x="1566" y="843"/>
                      </a:cubicBezTo>
                      <a:cubicBezTo>
                        <a:pt x="473" y="1484"/>
                        <a:pt x="0" y="2346"/>
                        <a:pt x="148" y="3175"/>
                      </a:cubicBezTo>
                      <a:cubicBezTo>
                        <a:pt x="253" y="2545"/>
                        <a:pt x="725" y="1926"/>
                        <a:pt x="1566" y="1442"/>
                      </a:cubicBezTo>
                      <a:cubicBezTo>
                        <a:pt x="2538" y="875"/>
                        <a:pt x="3812" y="591"/>
                        <a:pt x="5087" y="591"/>
                      </a:cubicBezTo>
                      <a:cubicBezTo>
                        <a:pt x="6362" y="591"/>
                        <a:pt x="7639" y="875"/>
                        <a:pt x="8616" y="1442"/>
                      </a:cubicBezTo>
                      <a:cubicBezTo>
                        <a:pt x="9467" y="1936"/>
                        <a:pt x="9950" y="2556"/>
                        <a:pt x="10066" y="3196"/>
                      </a:cubicBezTo>
                      <a:cubicBezTo>
                        <a:pt x="10213" y="2356"/>
                        <a:pt x="9730" y="1484"/>
                        <a:pt x="8616" y="843"/>
                      </a:cubicBezTo>
                      <a:cubicBezTo>
                        <a:pt x="7639" y="281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rgbClr val="FFE5A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3508;p88">
                  <a:extLst>
                    <a:ext uri="{FF2B5EF4-FFF2-40B4-BE49-F238E27FC236}">
                      <a16:creationId xmlns:a16="http://schemas.microsoft.com/office/drawing/2014/main" id="{25AD596B-6F2F-7337-58FD-D8C405DC5B00}"/>
                    </a:ext>
                  </a:extLst>
                </p:cNvPr>
                <p:cNvSpPr/>
                <p:nvPr/>
              </p:nvSpPr>
              <p:spPr>
                <a:xfrm>
                  <a:off x="5225915" y="3806485"/>
                  <a:ext cx="443131" cy="231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3" extrusionOk="0">
                      <a:moveTo>
                        <a:pt x="4940" y="0"/>
                      </a:moveTo>
                      <a:cubicBezTo>
                        <a:pt x="3665" y="0"/>
                        <a:pt x="2391" y="284"/>
                        <a:pt x="1419" y="851"/>
                      </a:cubicBezTo>
                      <a:cubicBezTo>
                        <a:pt x="578" y="1335"/>
                        <a:pt x="106" y="1954"/>
                        <a:pt x="1" y="2584"/>
                      </a:cubicBezTo>
                      <a:cubicBezTo>
                        <a:pt x="106" y="3226"/>
                        <a:pt x="589" y="3856"/>
                        <a:pt x="1440" y="4339"/>
                      </a:cubicBezTo>
                      <a:cubicBezTo>
                        <a:pt x="2417" y="4901"/>
                        <a:pt x="3696" y="5182"/>
                        <a:pt x="4973" y="5182"/>
                      </a:cubicBezTo>
                      <a:cubicBezTo>
                        <a:pt x="6249" y="5182"/>
                        <a:pt x="7523" y="4901"/>
                        <a:pt x="8490" y="4339"/>
                      </a:cubicBezTo>
                      <a:cubicBezTo>
                        <a:pt x="9331" y="3856"/>
                        <a:pt x="9803" y="3236"/>
                        <a:pt x="9919" y="2605"/>
                      </a:cubicBezTo>
                      <a:cubicBezTo>
                        <a:pt x="9803" y="1965"/>
                        <a:pt x="9320" y="1345"/>
                        <a:pt x="8469" y="851"/>
                      </a:cubicBezTo>
                      <a:cubicBezTo>
                        <a:pt x="7492" y="284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3509;p88">
                  <a:extLst>
                    <a:ext uri="{FF2B5EF4-FFF2-40B4-BE49-F238E27FC236}">
                      <a16:creationId xmlns:a16="http://schemas.microsoft.com/office/drawing/2014/main" id="{A2897BB4-7129-B30E-46CB-46C1138E9D8D}"/>
                    </a:ext>
                  </a:extLst>
                </p:cNvPr>
                <p:cNvSpPr/>
                <p:nvPr/>
              </p:nvSpPr>
              <p:spPr>
                <a:xfrm>
                  <a:off x="5219347" y="3767527"/>
                  <a:ext cx="456266" cy="28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36" fill="none" extrusionOk="0">
                      <a:moveTo>
                        <a:pt x="10066" y="3477"/>
                      </a:moveTo>
                      <a:cubicBezTo>
                        <a:pt x="10213" y="2637"/>
                        <a:pt x="9730" y="1765"/>
                        <a:pt x="8616" y="1124"/>
                      </a:cubicBezTo>
                      <a:cubicBezTo>
                        <a:pt x="6662" y="0"/>
                        <a:pt x="3510" y="0"/>
                        <a:pt x="1566" y="1124"/>
                      </a:cubicBezTo>
                      <a:cubicBezTo>
                        <a:pt x="473" y="1765"/>
                        <a:pt x="0" y="2627"/>
                        <a:pt x="148" y="3456"/>
                      </a:cubicBezTo>
                      <a:cubicBezTo>
                        <a:pt x="253" y="4098"/>
                        <a:pt x="736" y="4728"/>
                        <a:pt x="1587" y="5211"/>
                      </a:cubicBezTo>
                      <a:cubicBezTo>
                        <a:pt x="3541" y="6335"/>
                        <a:pt x="6704" y="6335"/>
                        <a:pt x="8637" y="5211"/>
                      </a:cubicBezTo>
                      <a:cubicBezTo>
                        <a:pt x="9478" y="4728"/>
                        <a:pt x="9950" y="4108"/>
                        <a:pt x="10066" y="3477"/>
                      </a:cubicBezTo>
                      <a:close/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3510;p88">
                  <a:extLst>
                    <a:ext uri="{FF2B5EF4-FFF2-40B4-BE49-F238E27FC236}">
                      <a16:creationId xmlns:a16="http://schemas.microsoft.com/office/drawing/2014/main" id="{47460144-8618-5502-9594-C51CCC3451A8}"/>
                    </a:ext>
                  </a:extLst>
                </p:cNvPr>
                <p:cNvSpPr/>
                <p:nvPr/>
              </p:nvSpPr>
              <p:spPr>
                <a:xfrm>
                  <a:off x="5225915" y="3793797"/>
                  <a:ext cx="443131" cy="129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901" fill="none" extrusionOk="0">
                      <a:moveTo>
                        <a:pt x="9919" y="2900"/>
                      </a:moveTo>
                      <a:lnTo>
                        <a:pt x="9919" y="2889"/>
                      </a:lnTo>
                      <a:cubicBezTo>
                        <a:pt x="9803" y="2249"/>
                        <a:pt x="9320" y="1629"/>
                        <a:pt x="8469" y="1135"/>
                      </a:cubicBezTo>
                      <a:cubicBezTo>
                        <a:pt x="6515" y="1"/>
                        <a:pt x="3363" y="1"/>
                        <a:pt x="1419" y="1135"/>
                      </a:cubicBezTo>
                      <a:cubicBezTo>
                        <a:pt x="578" y="1619"/>
                        <a:pt x="106" y="2238"/>
                        <a:pt x="1" y="2868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3511;p88">
                  <a:extLst>
                    <a:ext uri="{FF2B5EF4-FFF2-40B4-BE49-F238E27FC236}">
                      <a16:creationId xmlns:a16="http://schemas.microsoft.com/office/drawing/2014/main" id="{8597C964-911F-505F-CFF3-0CC3058EDE7A}"/>
                    </a:ext>
                  </a:extLst>
                </p:cNvPr>
                <p:cNvSpPr/>
                <p:nvPr/>
              </p:nvSpPr>
              <p:spPr>
                <a:xfrm>
                  <a:off x="5339034" y="3853394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0"/>
                      </a:moveTo>
                      <a:lnTo>
                        <a:pt x="3626" y="369"/>
                      </a:lnTo>
                      <a:cubicBezTo>
                        <a:pt x="3315" y="248"/>
                        <a:pt x="3003" y="185"/>
                        <a:pt x="2711" y="185"/>
                      </a:cubicBezTo>
                      <a:cubicBezTo>
                        <a:pt x="2420" y="185"/>
                        <a:pt x="2149" y="248"/>
                        <a:pt x="1923" y="379"/>
                      </a:cubicBezTo>
                      <a:cubicBezTo>
                        <a:pt x="873" y="999"/>
                        <a:pt x="2764" y="1724"/>
                        <a:pt x="2239" y="2029"/>
                      </a:cubicBezTo>
                      <a:cubicBezTo>
                        <a:pt x="2169" y="2065"/>
                        <a:pt x="2092" y="2083"/>
                        <a:pt x="2010" y="2083"/>
                      </a:cubicBezTo>
                      <a:cubicBezTo>
                        <a:pt x="1879" y="2083"/>
                        <a:pt x="1735" y="2039"/>
                        <a:pt x="1587" y="1955"/>
                      </a:cubicBezTo>
                      <a:cubicBezTo>
                        <a:pt x="1272" y="1777"/>
                        <a:pt x="999" y="1408"/>
                        <a:pt x="957" y="1072"/>
                      </a:cubicBezTo>
                      <a:lnTo>
                        <a:pt x="84" y="1240"/>
                      </a:lnTo>
                      <a:cubicBezTo>
                        <a:pt x="126" y="1524"/>
                        <a:pt x="336" y="1829"/>
                        <a:pt x="663" y="2092"/>
                      </a:cubicBezTo>
                      <a:lnTo>
                        <a:pt x="0" y="2470"/>
                      </a:lnTo>
                      <a:lnTo>
                        <a:pt x="568" y="2795"/>
                      </a:lnTo>
                      <a:lnTo>
                        <a:pt x="1209" y="2428"/>
                      </a:lnTo>
                      <a:cubicBezTo>
                        <a:pt x="1546" y="2582"/>
                        <a:pt x="1911" y="2671"/>
                        <a:pt x="2259" y="2671"/>
                      </a:cubicBezTo>
                      <a:cubicBezTo>
                        <a:pt x="2550" y="2671"/>
                        <a:pt x="2829" y="2609"/>
                        <a:pt x="3068" y="2470"/>
                      </a:cubicBezTo>
                      <a:cubicBezTo>
                        <a:pt x="4140" y="1840"/>
                        <a:pt x="2270" y="1104"/>
                        <a:pt x="2785" y="810"/>
                      </a:cubicBezTo>
                      <a:cubicBezTo>
                        <a:pt x="2842" y="778"/>
                        <a:pt x="2906" y="762"/>
                        <a:pt x="2975" y="762"/>
                      </a:cubicBezTo>
                      <a:cubicBezTo>
                        <a:pt x="3085" y="762"/>
                        <a:pt x="3208" y="802"/>
                        <a:pt x="3331" y="873"/>
                      </a:cubicBezTo>
                      <a:cubicBezTo>
                        <a:pt x="3573" y="1009"/>
                        <a:pt x="3846" y="1314"/>
                        <a:pt x="3972" y="1597"/>
                      </a:cubicBezTo>
                      <a:lnTo>
                        <a:pt x="4844" y="1419"/>
                      </a:lnTo>
                      <a:cubicBezTo>
                        <a:pt x="4760" y="1177"/>
                        <a:pt x="4529" y="904"/>
                        <a:pt x="4214" y="673"/>
                      </a:cubicBezTo>
                      <a:lnTo>
                        <a:pt x="4812" y="327"/>
                      </a:lnTo>
                      <a:lnTo>
                        <a:pt x="4245" y="0"/>
                      </a:lnTo>
                      <a:close/>
                    </a:path>
                  </a:pathLst>
                </a:custGeom>
                <a:solidFill>
                  <a:srgbClr val="FFBC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3512;p88">
                  <a:extLst>
                    <a:ext uri="{FF2B5EF4-FFF2-40B4-BE49-F238E27FC236}">
                      <a16:creationId xmlns:a16="http://schemas.microsoft.com/office/drawing/2014/main" id="{34EB550B-6E7A-ACF9-8A0F-FD4D9FF4DC40}"/>
                    </a:ext>
                  </a:extLst>
                </p:cNvPr>
                <p:cNvSpPr/>
                <p:nvPr/>
              </p:nvSpPr>
              <p:spPr>
                <a:xfrm>
                  <a:off x="5155952" y="3809746"/>
                  <a:ext cx="582562" cy="238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0" h="5348" extrusionOk="0">
                      <a:moveTo>
                        <a:pt x="12" y="1"/>
                      </a:moveTo>
                      <a:lnTo>
                        <a:pt x="1" y="1556"/>
                      </a:lnTo>
                      <a:cubicBezTo>
                        <a:pt x="1" y="2522"/>
                        <a:pt x="642" y="3499"/>
                        <a:pt x="1924" y="4245"/>
                      </a:cubicBezTo>
                      <a:cubicBezTo>
                        <a:pt x="3198" y="4980"/>
                        <a:pt x="4865" y="5347"/>
                        <a:pt x="6529" y="5347"/>
                      </a:cubicBezTo>
                      <a:cubicBezTo>
                        <a:pt x="8200" y="5347"/>
                        <a:pt x="9870" y="4977"/>
                        <a:pt x="11138" y="4235"/>
                      </a:cubicBezTo>
                      <a:cubicBezTo>
                        <a:pt x="12399" y="3510"/>
                        <a:pt x="13029" y="2543"/>
                        <a:pt x="13029" y="1587"/>
                      </a:cubicBezTo>
                      <a:lnTo>
                        <a:pt x="13040" y="43"/>
                      </a:lnTo>
                      <a:cubicBezTo>
                        <a:pt x="10960" y="43"/>
                        <a:pt x="2249" y="1"/>
                        <a:pt x="1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3513;p88">
                  <a:extLst>
                    <a:ext uri="{FF2B5EF4-FFF2-40B4-BE49-F238E27FC236}">
                      <a16:creationId xmlns:a16="http://schemas.microsoft.com/office/drawing/2014/main" id="{118E8798-7BEC-D842-AF7F-62F2485EADB3}"/>
                    </a:ext>
                  </a:extLst>
                </p:cNvPr>
                <p:cNvSpPr/>
                <p:nvPr/>
              </p:nvSpPr>
              <p:spPr>
                <a:xfrm>
                  <a:off x="5127806" y="3642167"/>
                  <a:ext cx="639344" cy="33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" h="7545" extrusionOk="0">
                      <a:moveTo>
                        <a:pt x="7132" y="1"/>
                      </a:moveTo>
                      <a:cubicBezTo>
                        <a:pt x="5464" y="1"/>
                        <a:pt x="3799" y="369"/>
                        <a:pt x="2533" y="1104"/>
                      </a:cubicBezTo>
                      <a:cubicBezTo>
                        <a:pt x="0" y="2575"/>
                        <a:pt x="11" y="4971"/>
                        <a:pt x="2564" y="6441"/>
                      </a:cubicBezTo>
                      <a:cubicBezTo>
                        <a:pt x="3841" y="7177"/>
                        <a:pt x="5509" y="7545"/>
                        <a:pt x="7174" y="7545"/>
                      </a:cubicBezTo>
                      <a:cubicBezTo>
                        <a:pt x="8839" y="7545"/>
                        <a:pt x="10502" y="7177"/>
                        <a:pt x="11768" y="6441"/>
                      </a:cubicBezTo>
                      <a:cubicBezTo>
                        <a:pt x="14310" y="4971"/>
                        <a:pt x="14300" y="2575"/>
                        <a:pt x="11747" y="1104"/>
                      </a:cubicBezTo>
                      <a:cubicBezTo>
                        <a:pt x="10470" y="369"/>
                        <a:pt x="8800" y="1"/>
                        <a:pt x="7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3514;p88">
                  <a:extLst>
                    <a:ext uri="{FF2B5EF4-FFF2-40B4-BE49-F238E27FC236}">
                      <a16:creationId xmlns:a16="http://schemas.microsoft.com/office/drawing/2014/main" id="{23B2D817-96E8-E8EA-CCDE-18585250E817}"/>
                    </a:ext>
                  </a:extLst>
                </p:cNvPr>
                <p:cNvSpPr/>
                <p:nvPr/>
              </p:nvSpPr>
              <p:spPr>
                <a:xfrm>
                  <a:off x="5219347" y="3681615"/>
                  <a:ext cx="456266" cy="142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3195" extrusionOk="0">
                      <a:moveTo>
                        <a:pt x="5087" y="0"/>
                      </a:moveTo>
                      <a:cubicBezTo>
                        <a:pt x="3812" y="0"/>
                        <a:pt x="2538" y="284"/>
                        <a:pt x="1566" y="851"/>
                      </a:cubicBezTo>
                      <a:cubicBezTo>
                        <a:pt x="473" y="1482"/>
                        <a:pt x="0" y="2343"/>
                        <a:pt x="148" y="3184"/>
                      </a:cubicBezTo>
                      <a:cubicBezTo>
                        <a:pt x="253" y="2543"/>
                        <a:pt x="725" y="1923"/>
                        <a:pt x="1566" y="1440"/>
                      </a:cubicBezTo>
                      <a:cubicBezTo>
                        <a:pt x="2538" y="877"/>
                        <a:pt x="3812" y="596"/>
                        <a:pt x="5087" y="596"/>
                      </a:cubicBezTo>
                      <a:cubicBezTo>
                        <a:pt x="6362" y="596"/>
                        <a:pt x="7639" y="877"/>
                        <a:pt x="8616" y="1440"/>
                      </a:cubicBezTo>
                      <a:cubicBezTo>
                        <a:pt x="9467" y="1933"/>
                        <a:pt x="9950" y="2554"/>
                        <a:pt x="10066" y="3194"/>
                      </a:cubicBezTo>
                      <a:cubicBezTo>
                        <a:pt x="10213" y="2364"/>
                        <a:pt x="9730" y="1492"/>
                        <a:pt x="8616" y="851"/>
                      </a:cubicBezTo>
                      <a:cubicBezTo>
                        <a:pt x="7639" y="284"/>
                        <a:pt x="6362" y="0"/>
                        <a:pt x="508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3515;p88">
                  <a:extLst>
                    <a:ext uri="{FF2B5EF4-FFF2-40B4-BE49-F238E27FC236}">
                      <a16:creationId xmlns:a16="http://schemas.microsoft.com/office/drawing/2014/main" id="{023C9BF7-7B66-01FF-2725-880990DF8464}"/>
                    </a:ext>
                  </a:extLst>
                </p:cNvPr>
                <p:cNvSpPr/>
                <p:nvPr/>
              </p:nvSpPr>
              <p:spPr>
                <a:xfrm>
                  <a:off x="5225915" y="3708242"/>
                  <a:ext cx="443131" cy="231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5184" extrusionOk="0">
                      <a:moveTo>
                        <a:pt x="4940" y="0"/>
                      </a:moveTo>
                      <a:cubicBezTo>
                        <a:pt x="3665" y="0"/>
                        <a:pt x="2391" y="281"/>
                        <a:pt x="1419" y="844"/>
                      </a:cubicBezTo>
                      <a:cubicBezTo>
                        <a:pt x="578" y="1327"/>
                        <a:pt x="106" y="1947"/>
                        <a:pt x="1" y="2588"/>
                      </a:cubicBezTo>
                      <a:cubicBezTo>
                        <a:pt x="106" y="3228"/>
                        <a:pt x="589" y="3849"/>
                        <a:pt x="1440" y="4332"/>
                      </a:cubicBezTo>
                      <a:cubicBezTo>
                        <a:pt x="2417" y="4899"/>
                        <a:pt x="3696" y="5183"/>
                        <a:pt x="4973" y="5183"/>
                      </a:cubicBezTo>
                      <a:cubicBezTo>
                        <a:pt x="6249" y="5183"/>
                        <a:pt x="7523" y="4899"/>
                        <a:pt x="8490" y="4332"/>
                      </a:cubicBezTo>
                      <a:cubicBezTo>
                        <a:pt x="9331" y="3849"/>
                        <a:pt x="9803" y="3239"/>
                        <a:pt x="9919" y="2598"/>
                      </a:cubicBezTo>
                      <a:cubicBezTo>
                        <a:pt x="9803" y="1958"/>
                        <a:pt x="9320" y="1337"/>
                        <a:pt x="8469" y="844"/>
                      </a:cubicBezTo>
                      <a:cubicBezTo>
                        <a:pt x="7492" y="281"/>
                        <a:pt x="6215" y="0"/>
                        <a:pt x="49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3516;p88">
                  <a:extLst>
                    <a:ext uri="{FF2B5EF4-FFF2-40B4-BE49-F238E27FC236}">
                      <a16:creationId xmlns:a16="http://schemas.microsoft.com/office/drawing/2014/main" id="{3023D58C-2C92-4FED-5B5E-518E452E6C31}"/>
                    </a:ext>
                  </a:extLst>
                </p:cNvPr>
                <p:cNvSpPr/>
                <p:nvPr/>
              </p:nvSpPr>
              <p:spPr>
                <a:xfrm>
                  <a:off x="5219347" y="3668927"/>
                  <a:ext cx="456266" cy="283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" h="6347" fill="none" extrusionOk="0">
                      <a:moveTo>
                        <a:pt x="10066" y="3478"/>
                      </a:moveTo>
                      <a:cubicBezTo>
                        <a:pt x="10213" y="2648"/>
                        <a:pt x="9730" y="1776"/>
                        <a:pt x="8616" y="1135"/>
                      </a:cubicBezTo>
                      <a:cubicBezTo>
                        <a:pt x="6662" y="1"/>
                        <a:pt x="3510" y="1"/>
                        <a:pt x="1566" y="1135"/>
                      </a:cubicBezTo>
                      <a:cubicBezTo>
                        <a:pt x="473" y="1766"/>
                        <a:pt x="0" y="2627"/>
                        <a:pt x="148" y="3468"/>
                      </a:cubicBezTo>
                      <a:cubicBezTo>
                        <a:pt x="253" y="4108"/>
                        <a:pt x="736" y="4729"/>
                        <a:pt x="1587" y="5212"/>
                      </a:cubicBezTo>
                      <a:cubicBezTo>
                        <a:pt x="3541" y="6347"/>
                        <a:pt x="6704" y="6347"/>
                        <a:pt x="8637" y="5212"/>
                      </a:cubicBezTo>
                      <a:cubicBezTo>
                        <a:pt x="9478" y="4729"/>
                        <a:pt x="9950" y="4119"/>
                        <a:pt x="10066" y="3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3517;p88">
                  <a:extLst>
                    <a:ext uri="{FF2B5EF4-FFF2-40B4-BE49-F238E27FC236}">
                      <a16:creationId xmlns:a16="http://schemas.microsoft.com/office/drawing/2014/main" id="{958EE769-A365-DEBA-6840-2451DDBA7ED2}"/>
                    </a:ext>
                  </a:extLst>
                </p:cNvPr>
                <p:cNvSpPr/>
                <p:nvPr/>
              </p:nvSpPr>
              <p:spPr>
                <a:xfrm>
                  <a:off x="5225915" y="3695688"/>
                  <a:ext cx="443131" cy="12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9" h="2890" fill="none" extrusionOk="0">
                      <a:moveTo>
                        <a:pt x="9919" y="2890"/>
                      </a:moveTo>
                      <a:lnTo>
                        <a:pt x="9919" y="2879"/>
                      </a:lnTo>
                      <a:cubicBezTo>
                        <a:pt x="9803" y="2239"/>
                        <a:pt x="9320" y="1618"/>
                        <a:pt x="8469" y="1125"/>
                      </a:cubicBezTo>
                      <a:cubicBezTo>
                        <a:pt x="6515" y="0"/>
                        <a:pt x="3363" y="0"/>
                        <a:pt x="1419" y="1125"/>
                      </a:cubicBezTo>
                      <a:cubicBezTo>
                        <a:pt x="578" y="1608"/>
                        <a:pt x="106" y="2228"/>
                        <a:pt x="1" y="2869"/>
                      </a:cubicBezTo>
                    </a:path>
                  </a:pathLst>
                </a:custGeom>
                <a:noFill/>
                <a:ln w="7350" cap="flat" cmpd="sng">
                  <a:solidFill>
                    <a:srgbClr val="FFBC1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3518;p88">
                  <a:extLst>
                    <a:ext uri="{FF2B5EF4-FFF2-40B4-BE49-F238E27FC236}">
                      <a16:creationId xmlns:a16="http://schemas.microsoft.com/office/drawing/2014/main" id="{130E67D6-33B3-3FA3-CF9D-3E977185FEFC}"/>
                    </a:ext>
                  </a:extLst>
                </p:cNvPr>
                <p:cNvSpPr/>
                <p:nvPr/>
              </p:nvSpPr>
              <p:spPr>
                <a:xfrm>
                  <a:off x="5339034" y="3755286"/>
                  <a:ext cx="216450" cy="12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5" h="2796" extrusionOk="0">
                      <a:moveTo>
                        <a:pt x="4245" y="1"/>
                      </a:moveTo>
                      <a:lnTo>
                        <a:pt x="3626" y="358"/>
                      </a:lnTo>
                      <a:cubicBezTo>
                        <a:pt x="3322" y="240"/>
                        <a:pt x="3016" y="179"/>
                        <a:pt x="2729" y="179"/>
                      </a:cubicBezTo>
                      <a:cubicBezTo>
                        <a:pt x="2431" y="179"/>
                        <a:pt x="2154" y="245"/>
                        <a:pt x="1923" y="379"/>
                      </a:cubicBezTo>
                      <a:cubicBezTo>
                        <a:pt x="873" y="989"/>
                        <a:pt x="2764" y="1713"/>
                        <a:pt x="2239" y="2018"/>
                      </a:cubicBezTo>
                      <a:cubicBezTo>
                        <a:pt x="2170" y="2059"/>
                        <a:pt x="2094" y="2077"/>
                        <a:pt x="2012" y="2077"/>
                      </a:cubicBezTo>
                      <a:cubicBezTo>
                        <a:pt x="1881" y="2077"/>
                        <a:pt x="1736" y="2029"/>
                        <a:pt x="1587" y="1944"/>
                      </a:cubicBezTo>
                      <a:cubicBezTo>
                        <a:pt x="1272" y="1766"/>
                        <a:pt x="999" y="1398"/>
                        <a:pt x="957" y="1062"/>
                      </a:cubicBezTo>
                      <a:lnTo>
                        <a:pt x="84" y="1230"/>
                      </a:lnTo>
                      <a:cubicBezTo>
                        <a:pt x="126" y="1524"/>
                        <a:pt x="336" y="1829"/>
                        <a:pt x="663" y="2081"/>
                      </a:cubicBezTo>
                      <a:lnTo>
                        <a:pt x="0" y="2470"/>
                      </a:lnTo>
                      <a:lnTo>
                        <a:pt x="568" y="2796"/>
                      </a:lnTo>
                      <a:lnTo>
                        <a:pt x="1209" y="2418"/>
                      </a:lnTo>
                      <a:cubicBezTo>
                        <a:pt x="1546" y="2572"/>
                        <a:pt x="1911" y="2661"/>
                        <a:pt x="2259" y="2661"/>
                      </a:cubicBezTo>
                      <a:cubicBezTo>
                        <a:pt x="2550" y="2661"/>
                        <a:pt x="2829" y="2598"/>
                        <a:pt x="3068" y="2460"/>
                      </a:cubicBezTo>
                      <a:cubicBezTo>
                        <a:pt x="4140" y="1839"/>
                        <a:pt x="2270" y="1094"/>
                        <a:pt x="2785" y="799"/>
                      </a:cubicBezTo>
                      <a:cubicBezTo>
                        <a:pt x="2842" y="767"/>
                        <a:pt x="2906" y="752"/>
                        <a:pt x="2975" y="752"/>
                      </a:cubicBezTo>
                      <a:cubicBezTo>
                        <a:pt x="3085" y="752"/>
                        <a:pt x="3208" y="791"/>
                        <a:pt x="3331" y="863"/>
                      </a:cubicBezTo>
                      <a:cubicBezTo>
                        <a:pt x="3573" y="999"/>
                        <a:pt x="3846" y="1304"/>
                        <a:pt x="3972" y="1598"/>
                      </a:cubicBezTo>
                      <a:lnTo>
                        <a:pt x="4844" y="1419"/>
                      </a:lnTo>
                      <a:cubicBezTo>
                        <a:pt x="4760" y="1167"/>
                        <a:pt x="4529" y="905"/>
                        <a:pt x="4214" y="673"/>
                      </a:cubicBezTo>
                      <a:lnTo>
                        <a:pt x="4812" y="316"/>
                      </a:lnTo>
                      <a:lnTo>
                        <a:pt x="424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" name="Google Shape;1033;p53">
            <a:extLst>
              <a:ext uri="{FF2B5EF4-FFF2-40B4-BE49-F238E27FC236}">
                <a16:creationId xmlns:a16="http://schemas.microsoft.com/office/drawing/2014/main" id="{C3430C76-5C95-F835-6243-34C8A9696DE4}"/>
              </a:ext>
            </a:extLst>
          </p:cNvPr>
          <p:cNvSpPr/>
          <p:nvPr/>
        </p:nvSpPr>
        <p:spPr>
          <a:xfrm>
            <a:off x="568997" y="1688335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noFill/>
          <a:ln w="19050" cap="rnd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1025;p53">
            <a:extLst>
              <a:ext uri="{FF2B5EF4-FFF2-40B4-BE49-F238E27FC236}">
                <a16:creationId xmlns:a16="http://schemas.microsoft.com/office/drawing/2014/main" id="{CDDC34A0-8D21-019A-D4C0-12C3FBB0146A}"/>
              </a:ext>
            </a:extLst>
          </p:cNvPr>
          <p:cNvSpPr/>
          <p:nvPr/>
        </p:nvSpPr>
        <p:spPr>
          <a:xfrm>
            <a:off x="7781291" y="740013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1030;p53">
            <a:extLst>
              <a:ext uri="{FF2B5EF4-FFF2-40B4-BE49-F238E27FC236}">
                <a16:creationId xmlns:a16="http://schemas.microsoft.com/office/drawing/2014/main" id="{AAE33300-C4CF-D997-C520-47F78A122FED}"/>
              </a:ext>
            </a:extLst>
          </p:cNvPr>
          <p:cNvSpPr/>
          <p:nvPr/>
        </p:nvSpPr>
        <p:spPr>
          <a:xfrm>
            <a:off x="5251800" y="6143058"/>
            <a:ext cx="672408" cy="41724"/>
          </a:xfrm>
          <a:custGeom>
            <a:avLst/>
            <a:gdLst/>
            <a:ahLst/>
            <a:cxnLst/>
            <a:rect l="l" t="t" r="r" b="b"/>
            <a:pathLst>
              <a:path w="6946" h="431" fill="none" extrusionOk="0">
                <a:moveTo>
                  <a:pt x="0" y="0"/>
                </a:moveTo>
                <a:cubicBezTo>
                  <a:pt x="578" y="0"/>
                  <a:pt x="578" y="431"/>
                  <a:pt x="1156" y="431"/>
                </a:cubicBezTo>
                <a:cubicBezTo>
                  <a:pt x="1734" y="431"/>
                  <a:pt x="1734" y="0"/>
                  <a:pt x="2312" y="0"/>
                </a:cubicBezTo>
                <a:cubicBezTo>
                  <a:pt x="2890" y="0"/>
                  <a:pt x="2890" y="431"/>
                  <a:pt x="3467" y="431"/>
                </a:cubicBezTo>
                <a:cubicBezTo>
                  <a:pt x="4056" y="431"/>
                  <a:pt x="4056" y="0"/>
                  <a:pt x="4634" y="0"/>
                </a:cubicBezTo>
                <a:cubicBezTo>
                  <a:pt x="5211" y="0"/>
                  <a:pt x="5211" y="431"/>
                  <a:pt x="5790" y="431"/>
                </a:cubicBezTo>
                <a:cubicBezTo>
                  <a:pt x="6367" y="431"/>
                  <a:pt x="6367" y="0"/>
                  <a:pt x="6945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1034;p53">
            <a:extLst>
              <a:ext uri="{FF2B5EF4-FFF2-40B4-BE49-F238E27FC236}">
                <a16:creationId xmlns:a16="http://schemas.microsoft.com/office/drawing/2014/main" id="{ADEB3C7B-63C1-4093-1204-829C8EFAC7E9}"/>
              </a:ext>
            </a:extLst>
          </p:cNvPr>
          <p:cNvGrpSpPr/>
          <p:nvPr/>
        </p:nvGrpSpPr>
        <p:grpSpPr>
          <a:xfrm>
            <a:off x="3681068" y="4879814"/>
            <a:ext cx="99806" cy="99809"/>
            <a:chOff x="3688596" y="3879680"/>
            <a:chExt cx="99806" cy="99809"/>
          </a:xfrm>
        </p:grpSpPr>
        <p:sp>
          <p:nvSpPr>
            <p:cNvPr id="272" name="Google Shape;1035;p53">
              <a:extLst>
                <a:ext uri="{FF2B5EF4-FFF2-40B4-BE49-F238E27FC236}">
                  <a16:creationId xmlns:a16="http://schemas.microsoft.com/office/drawing/2014/main" id="{31FA3377-E47C-C94B-8495-735E9C914E59}"/>
                </a:ext>
              </a:extLst>
            </p:cNvPr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36;p53">
              <a:extLst>
                <a:ext uri="{FF2B5EF4-FFF2-40B4-BE49-F238E27FC236}">
                  <a16:creationId xmlns:a16="http://schemas.microsoft.com/office/drawing/2014/main" id="{8A173397-89C3-E736-D7F9-B78015971EC4}"/>
                </a:ext>
              </a:extLst>
            </p:cNvPr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5"/>
          <p:cNvGrpSpPr/>
          <p:nvPr/>
        </p:nvGrpSpPr>
        <p:grpSpPr>
          <a:xfrm>
            <a:off x="7288159" y="-67558"/>
            <a:ext cx="1979884" cy="1286961"/>
            <a:chOff x="3028945" y="2612942"/>
            <a:chExt cx="1979884" cy="1286961"/>
          </a:xfrm>
          <a:solidFill>
            <a:schemeClr val="bg1"/>
          </a:solidFill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  <a:grpFill/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grpFill/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  <a:grpFill/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grpFill/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grpFill/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p92"/>
          <p:cNvSpPr txBox="1">
            <a:spLocks noGrp="1"/>
          </p:cNvSpPr>
          <p:nvPr>
            <p:ph type="subTitle" idx="2"/>
          </p:nvPr>
        </p:nvSpPr>
        <p:spPr>
          <a:xfrm>
            <a:off x="720000" y="41658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090F72-2F6C-DFD5-2C4F-5B6F109716DD}"/>
              </a:ext>
            </a:extLst>
          </p:cNvPr>
          <p:cNvSpPr/>
          <p:nvPr/>
        </p:nvSpPr>
        <p:spPr>
          <a:xfrm>
            <a:off x="766269" y="3454031"/>
            <a:ext cx="3905888" cy="1166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2" name="Google Shape;3712;p92"/>
          <p:cNvSpPr txBox="1">
            <a:spLocks noGrp="1"/>
          </p:cNvSpPr>
          <p:nvPr>
            <p:ph type="ctrTitle"/>
          </p:nvPr>
        </p:nvSpPr>
        <p:spPr>
          <a:xfrm>
            <a:off x="586539" y="1272047"/>
            <a:ext cx="5125485" cy="252068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Thanks for listening !</a:t>
            </a:r>
            <a:endParaRPr sz="8000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B46CA4-C21E-917A-AF10-A5B847536AC6}"/>
              </a:ext>
            </a:extLst>
          </p:cNvPr>
          <p:cNvGrpSpPr/>
          <p:nvPr/>
        </p:nvGrpSpPr>
        <p:grpSpPr>
          <a:xfrm>
            <a:off x="5757847" y="1613482"/>
            <a:ext cx="2986008" cy="2699867"/>
            <a:chOff x="5333107" y="1594173"/>
            <a:chExt cx="2986008" cy="2699867"/>
          </a:xfrm>
        </p:grpSpPr>
        <p:grpSp>
          <p:nvGrpSpPr>
            <p:cNvPr id="3878" name="Google Shape;3878;p92"/>
            <p:cNvGrpSpPr/>
            <p:nvPr/>
          </p:nvGrpSpPr>
          <p:grpSpPr>
            <a:xfrm>
              <a:off x="7788546" y="3122905"/>
              <a:ext cx="99806" cy="99809"/>
              <a:chOff x="3688596" y="3879680"/>
              <a:chExt cx="99806" cy="99809"/>
            </a:xfrm>
          </p:grpSpPr>
          <p:sp>
            <p:nvSpPr>
              <p:cNvPr id="3879" name="Google Shape;3879;p9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9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7" name="Google Shape;3727;p92"/>
            <p:cNvGrpSpPr/>
            <p:nvPr/>
          </p:nvGrpSpPr>
          <p:grpSpPr>
            <a:xfrm>
              <a:off x="6963426" y="1716663"/>
              <a:ext cx="1355689" cy="1884823"/>
              <a:chOff x="2542470" y="1698811"/>
              <a:chExt cx="1257597" cy="1748445"/>
            </a:xfrm>
          </p:grpSpPr>
          <p:sp>
            <p:nvSpPr>
              <p:cNvPr id="3728" name="Google Shape;3728;p92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92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92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92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92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92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92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92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92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92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92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92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92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92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92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92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92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92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92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92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92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92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92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92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92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92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92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92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92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92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92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92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92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92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92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92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92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92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92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92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92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92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92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92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92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92"/>
            <p:cNvGrpSpPr/>
            <p:nvPr/>
          </p:nvGrpSpPr>
          <p:grpSpPr>
            <a:xfrm>
              <a:off x="5333107" y="2463837"/>
              <a:ext cx="1773516" cy="1244476"/>
              <a:chOff x="1030114" y="2391922"/>
              <a:chExt cx="1645191" cy="1154430"/>
            </a:xfrm>
          </p:grpSpPr>
          <p:sp>
            <p:nvSpPr>
              <p:cNvPr id="3774" name="Google Shape;3774;p92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92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92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92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92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92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92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92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92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92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92"/>
            <p:cNvGrpSpPr/>
            <p:nvPr/>
          </p:nvGrpSpPr>
          <p:grpSpPr>
            <a:xfrm>
              <a:off x="6307337" y="3002330"/>
              <a:ext cx="1201306" cy="1291710"/>
              <a:chOff x="2342231" y="2896027"/>
              <a:chExt cx="1114384" cy="1198247"/>
            </a:xfrm>
          </p:grpSpPr>
          <p:sp>
            <p:nvSpPr>
              <p:cNvPr id="3785" name="Google Shape;3785;p92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92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92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92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92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92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92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92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92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92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92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92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92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92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92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92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92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92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92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92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92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92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92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92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92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92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92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92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92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92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92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92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92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92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92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92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92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92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92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92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92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92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92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92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92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92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92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92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92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92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92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92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5" name="Google Shape;3855;p92"/>
            <p:cNvGrpSpPr/>
            <p:nvPr/>
          </p:nvGrpSpPr>
          <p:grpSpPr>
            <a:xfrm>
              <a:off x="5386808" y="1594173"/>
              <a:ext cx="1511486" cy="954603"/>
              <a:chOff x="4361525" y="543750"/>
              <a:chExt cx="1106100" cy="698575"/>
            </a:xfrm>
          </p:grpSpPr>
          <p:sp>
            <p:nvSpPr>
              <p:cNvPr id="3856" name="Google Shape;3856;p92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92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92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92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92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92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92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92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92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92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92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92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92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92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92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92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6"/>
          <p:cNvSpPr txBox="1">
            <a:spLocks noGrp="1"/>
          </p:cNvSpPr>
          <p:nvPr>
            <p:ph type="title"/>
          </p:nvPr>
        </p:nvSpPr>
        <p:spPr>
          <a:xfrm>
            <a:off x="970103" y="1407998"/>
            <a:ext cx="5110379" cy="939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lang="en-US" dirty="0"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5" name="Google Shape;1235;p56"/>
          <p:cNvSpPr txBox="1">
            <a:spLocks noGrp="1"/>
          </p:cNvSpPr>
          <p:nvPr>
            <p:ph type="title" idx="2"/>
          </p:nvPr>
        </p:nvSpPr>
        <p:spPr>
          <a:xfrm>
            <a:off x="4350621" y="2795957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37" name="Google Shape;1237;p56"/>
          <p:cNvGrpSpPr/>
          <p:nvPr/>
        </p:nvGrpSpPr>
        <p:grpSpPr>
          <a:xfrm>
            <a:off x="975717" y="3087516"/>
            <a:ext cx="3374904" cy="1322181"/>
            <a:chOff x="892731" y="3511352"/>
            <a:chExt cx="3247984" cy="982503"/>
          </a:xfrm>
        </p:grpSpPr>
        <p:grpSp>
          <p:nvGrpSpPr>
            <p:cNvPr id="1238" name="Google Shape;1238;p56"/>
            <p:cNvGrpSpPr/>
            <p:nvPr/>
          </p:nvGrpSpPr>
          <p:grpSpPr>
            <a:xfrm>
              <a:off x="3501371" y="3511352"/>
              <a:ext cx="639344" cy="800140"/>
              <a:chOff x="1486921" y="3847202"/>
              <a:chExt cx="639344" cy="800140"/>
            </a:xfrm>
          </p:grpSpPr>
          <p:sp>
            <p:nvSpPr>
              <p:cNvPr id="1239" name="Google Shape;1239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56"/>
            <p:cNvGrpSpPr/>
            <p:nvPr/>
          </p:nvGrpSpPr>
          <p:grpSpPr>
            <a:xfrm>
              <a:off x="1367771" y="3511352"/>
              <a:ext cx="639344" cy="800140"/>
              <a:chOff x="1486921" y="3847202"/>
              <a:chExt cx="639344" cy="800140"/>
            </a:xfrm>
          </p:grpSpPr>
          <p:sp>
            <p:nvSpPr>
              <p:cNvPr id="1275" name="Google Shape;1275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56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1311" name="Google Shape;1311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56"/>
            <p:cNvGrpSpPr/>
            <p:nvPr/>
          </p:nvGrpSpPr>
          <p:grpSpPr>
            <a:xfrm>
              <a:off x="2080721" y="3806577"/>
              <a:ext cx="639344" cy="504922"/>
              <a:chOff x="2206646" y="4177177"/>
              <a:chExt cx="639344" cy="504922"/>
            </a:xfrm>
          </p:grpSpPr>
          <p:sp>
            <p:nvSpPr>
              <p:cNvPr id="1333" name="Google Shape;1333;p56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6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6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6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6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6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6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6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56"/>
            <p:cNvGrpSpPr/>
            <p:nvPr/>
          </p:nvGrpSpPr>
          <p:grpSpPr>
            <a:xfrm>
              <a:off x="2490921" y="3693715"/>
              <a:ext cx="639344" cy="800140"/>
              <a:chOff x="1486921" y="3847202"/>
              <a:chExt cx="639344" cy="800140"/>
            </a:xfrm>
          </p:grpSpPr>
          <p:sp>
            <p:nvSpPr>
              <p:cNvPr id="1348" name="Google Shape;1348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56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1384" name="Google Shape;1384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3595776" y="2012747"/>
            <a:ext cx="2019890" cy="1348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Building a good quality model in predicting the probability of default of individual customers.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6202231" y="2044990"/>
            <a:ext cx="2138476" cy="1723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and analyzing the influence of factors affecting the probability of default of individual customers.</a:t>
            </a:r>
            <a:endParaRPr dirty="0"/>
          </a:p>
        </p:txBody>
      </p:sp>
      <p:sp>
        <p:nvSpPr>
          <p:cNvPr id="1619" name="Google Shape;1619;p63"/>
          <p:cNvSpPr txBox="1">
            <a:spLocks noGrp="1"/>
          </p:cNvSpPr>
          <p:nvPr>
            <p:ph type="title" idx="6"/>
          </p:nvPr>
        </p:nvSpPr>
        <p:spPr>
          <a:xfrm>
            <a:off x="868633" y="4885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6997AF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endParaRPr lang="en-US" dirty="0">
              <a:solidFill>
                <a:srgbClr val="6997A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9" name="Google Shape;13253;p108">
            <a:extLst>
              <a:ext uri="{FF2B5EF4-FFF2-40B4-BE49-F238E27FC236}">
                <a16:creationId xmlns:a16="http://schemas.microsoft.com/office/drawing/2014/main" id="{4499BC49-305F-1AC8-2863-DED5010BC4E0}"/>
              </a:ext>
            </a:extLst>
          </p:cNvPr>
          <p:cNvGrpSpPr/>
          <p:nvPr/>
        </p:nvGrpSpPr>
        <p:grpSpPr>
          <a:xfrm>
            <a:off x="4446162" y="1504279"/>
            <a:ext cx="366963" cy="352768"/>
            <a:chOff x="-31889075" y="2658950"/>
            <a:chExt cx="302475" cy="290775"/>
          </a:xfrm>
          <a:solidFill>
            <a:srgbClr val="6997AF"/>
          </a:solidFill>
        </p:grpSpPr>
        <p:sp>
          <p:nvSpPr>
            <p:cNvPr id="170" name="Google Shape;13254;p108">
              <a:extLst>
                <a:ext uri="{FF2B5EF4-FFF2-40B4-BE49-F238E27FC236}">
                  <a16:creationId xmlns:a16="http://schemas.microsoft.com/office/drawing/2014/main" id="{2F51C08E-F529-CB3B-9A90-581232ECE7B7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Google Shape;13255;p108">
              <a:extLst>
                <a:ext uri="{FF2B5EF4-FFF2-40B4-BE49-F238E27FC236}">
                  <a16:creationId xmlns:a16="http://schemas.microsoft.com/office/drawing/2014/main" id="{C9998EAE-252D-03BF-7939-AA926166D673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2" name="Google Shape;12890;p107">
            <a:extLst>
              <a:ext uri="{FF2B5EF4-FFF2-40B4-BE49-F238E27FC236}">
                <a16:creationId xmlns:a16="http://schemas.microsoft.com/office/drawing/2014/main" id="{08D7B970-4322-361E-DA2E-312E3FE78EB2}"/>
              </a:ext>
            </a:extLst>
          </p:cNvPr>
          <p:cNvGrpSpPr/>
          <p:nvPr/>
        </p:nvGrpSpPr>
        <p:grpSpPr>
          <a:xfrm>
            <a:off x="7055542" y="1457424"/>
            <a:ext cx="366269" cy="359907"/>
            <a:chOff x="-60988625" y="2310475"/>
            <a:chExt cx="316650" cy="311150"/>
          </a:xfrm>
          <a:solidFill>
            <a:srgbClr val="6997AF"/>
          </a:solidFill>
        </p:grpSpPr>
        <p:sp>
          <p:nvSpPr>
            <p:cNvPr id="173" name="Google Shape;12891;p107">
              <a:extLst>
                <a:ext uri="{FF2B5EF4-FFF2-40B4-BE49-F238E27FC236}">
                  <a16:creationId xmlns:a16="http://schemas.microsoft.com/office/drawing/2014/main" id="{2539E8AC-414B-C845-AF37-50A5F0FE4BAA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Google Shape;12892;p107">
              <a:extLst>
                <a:ext uri="{FF2B5EF4-FFF2-40B4-BE49-F238E27FC236}">
                  <a16:creationId xmlns:a16="http://schemas.microsoft.com/office/drawing/2014/main" id="{5D99031B-0A49-2D5A-B043-7A9657577B57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Google Shape;12893;p107">
              <a:extLst>
                <a:ext uri="{FF2B5EF4-FFF2-40B4-BE49-F238E27FC236}">
                  <a16:creationId xmlns:a16="http://schemas.microsoft.com/office/drawing/2014/main" id="{D4844673-4624-7A0D-9C88-6EF4177ECA9E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Google Shape;12894;p107">
              <a:extLst>
                <a:ext uri="{FF2B5EF4-FFF2-40B4-BE49-F238E27FC236}">
                  <a16:creationId xmlns:a16="http://schemas.microsoft.com/office/drawing/2014/main" id="{1443A918-E005-EB23-96B5-4AB8157A1C86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Google Shape;12895;p107">
              <a:extLst>
                <a:ext uri="{FF2B5EF4-FFF2-40B4-BE49-F238E27FC236}">
                  <a16:creationId xmlns:a16="http://schemas.microsoft.com/office/drawing/2014/main" id="{B687FB94-D3A3-255F-6F35-10045B2E8CF0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Google Shape;12896;p107">
              <a:extLst>
                <a:ext uri="{FF2B5EF4-FFF2-40B4-BE49-F238E27FC236}">
                  <a16:creationId xmlns:a16="http://schemas.microsoft.com/office/drawing/2014/main" id="{CFAB4BE3-EC76-DB62-5D00-D7B098208B81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grpFill/>
            <a:ln>
              <a:solidFill>
                <a:srgbClr val="6997A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Google Shape;1029;p53">
            <a:extLst>
              <a:ext uri="{FF2B5EF4-FFF2-40B4-BE49-F238E27FC236}">
                <a16:creationId xmlns:a16="http://schemas.microsoft.com/office/drawing/2014/main" id="{5C0B0B45-2344-B987-F940-796B597EBF5C}"/>
              </a:ext>
            </a:extLst>
          </p:cNvPr>
          <p:cNvSpPr/>
          <p:nvPr/>
        </p:nvSpPr>
        <p:spPr>
          <a:xfrm>
            <a:off x="-928475" y="3517801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3D2ED8-1AA2-A09C-7E42-3DA947E2587D}"/>
              </a:ext>
            </a:extLst>
          </p:cNvPr>
          <p:cNvGrpSpPr/>
          <p:nvPr/>
        </p:nvGrpSpPr>
        <p:grpSpPr>
          <a:xfrm>
            <a:off x="398120" y="1643700"/>
            <a:ext cx="2801090" cy="2542354"/>
            <a:chOff x="406929" y="1652167"/>
            <a:chExt cx="2801090" cy="2542354"/>
          </a:xfrm>
        </p:grpSpPr>
        <p:grpSp>
          <p:nvGrpSpPr>
            <p:cNvPr id="51" name="Google Shape;2901;p81">
              <a:extLst>
                <a:ext uri="{FF2B5EF4-FFF2-40B4-BE49-F238E27FC236}">
                  <a16:creationId xmlns:a16="http://schemas.microsoft.com/office/drawing/2014/main" id="{09B4D96D-5CF8-3E12-700A-9B747F569AA6}"/>
                </a:ext>
              </a:extLst>
            </p:cNvPr>
            <p:cNvGrpSpPr/>
            <p:nvPr/>
          </p:nvGrpSpPr>
          <p:grpSpPr>
            <a:xfrm>
              <a:off x="1228135" y="2604585"/>
              <a:ext cx="1979884" cy="1286961"/>
              <a:chOff x="3028945" y="2612942"/>
              <a:chExt cx="1979884" cy="1286961"/>
            </a:xfrm>
          </p:grpSpPr>
          <p:grpSp>
            <p:nvGrpSpPr>
              <p:cNvPr id="77" name="Google Shape;2902;p81">
                <a:extLst>
                  <a:ext uri="{FF2B5EF4-FFF2-40B4-BE49-F238E27FC236}">
                    <a16:creationId xmlns:a16="http://schemas.microsoft.com/office/drawing/2014/main" id="{2BBE8626-8CF2-0C03-D396-C8B7BE6CC13C}"/>
                  </a:ext>
                </a:extLst>
              </p:cNvPr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24" name="Google Shape;2903;p81">
                  <a:extLst>
                    <a:ext uri="{FF2B5EF4-FFF2-40B4-BE49-F238E27FC236}">
                      <a16:creationId xmlns:a16="http://schemas.microsoft.com/office/drawing/2014/main" id="{6ECF186F-BA86-9302-010C-BEBA4B7F2CB5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904;p81">
                  <a:extLst>
                    <a:ext uri="{FF2B5EF4-FFF2-40B4-BE49-F238E27FC236}">
                      <a16:creationId xmlns:a16="http://schemas.microsoft.com/office/drawing/2014/main" id="{24ED88B6-8DAD-D200-BEA8-363FB58CA51D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905;p81">
                  <a:extLst>
                    <a:ext uri="{FF2B5EF4-FFF2-40B4-BE49-F238E27FC236}">
                      <a16:creationId xmlns:a16="http://schemas.microsoft.com/office/drawing/2014/main" id="{1C1AA5DD-70EA-ED02-9438-FF6D8752A304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906;p81">
                  <a:extLst>
                    <a:ext uri="{FF2B5EF4-FFF2-40B4-BE49-F238E27FC236}">
                      <a16:creationId xmlns:a16="http://schemas.microsoft.com/office/drawing/2014/main" id="{FD9C20C6-8684-DE90-59BD-0F8D18AE7FA8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907;p81">
                  <a:extLst>
                    <a:ext uri="{FF2B5EF4-FFF2-40B4-BE49-F238E27FC236}">
                      <a16:creationId xmlns:a16="http://schemas.microsoft.com/office/drawing/2014/main" id="{C0DFED10-50BF-CF64-2CE8-7B7F2A0EB930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908;p81">
                  <a:extLst>
                    <a:ext uri="{FF2B5EF4-FFF2-40B4-BE49-F238E27FC236}">
                      <a16:creationId xmlns:a16="http://schemas.microsoft.com/office/drawing/2014/main" id="{2EFB31D7-0AC3-C9FF-A6F1-59FEFB914B08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909;p81">
                  <a:extLst>
                    <a:ext uri="{FF2B5EF4-FFF2-40B4-BE49-F238E27FC236}">
                      <a16:creationId xmlns:a16="http://schemas.microsoft.com/office/drawing/2014/main" id="{D9FC4889-0562-DAFB-E183-50DFAB7CF542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910;p81">
                  <a:extLst>
                    <a:ext uri="{FF2B5EF4-FFF2-40B4-BE49-F238E27FC236}">
                      <a16:creationId xmlns:a16="http://schemas.microsoft.com/office/drawing/2014/main" id="{617C2BB2-0937-88B8-0D8F-4A2A7C22C2AF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911;p81">
                  <a:extLst>
                    <a:ext uri="{FF2B5EF4-FFF2-40B4-BE49-F238E27FC236}">
                      <a16:creationId xmlns:a16="http://schemas.microsoft.com/office/drawing/2014/main" id="{2E0C40F3-4333-986F-E7E2-8639FD78288A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912;p81">
                  <a:extLst>
                    <a:ext uri="{FF2B5EF4-FFF2-40B4-BE49-F238E27FC236}">
                      <a16:creationId xmlns:a16="http://schemas.microsoft.com/office/drawing/2014/main" id="{939935FF-0C5E-8DBC-0358-35EB1D8CFF1E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913;p81">
                  <a:extLst>
                    <a:ext uri="{FF2B5EF4-FFF2-40B4-BE49-F238E27FC236}">
                      <a16:creationId xmlns:a16="http://schemas.microsoft.com/office/drawing/2014/main" id="{50C0A3FB-C4C3-A99F-A772-546C29C87333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914;p81">
                  <a:extLst>
                    <a:ext uri="{FF2B5EF4-FFF2-40B4-BE49-F238E27FC236}">
                      <a16:creationId xmlns:a16="http://schemas.microsoft.com/office/drawing/2014/main" id="{D42257BC-09BF-9F78-578D-60259F8A1C94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915;p81">
                  <a:extLst>
                    <a:ext uri="{FF2B5EF4-FFF2-40B4-BE49-F238E27FC236}">
                      <a16:creationId xmlns:a16="http://schemas.microsoft.com/office/drawing/2014/main" id="{6A1BD465-6D11-2E2B-1C53-CF787C73726C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916;p81">
                  <a:extLst>
                    <a:ext uri="{FF2B5EF4-FFF2-40B4-BE49-F238E27FC236}">
                      <a16:creationId xmlns:a16="http://schemas.microsoft.com/office/drawing/2014/main" id="{51CF72FA-6BC3-3E83-2982-CDE39E91DC4E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917;p81">
                  <a:extLst>
                    <a:ext uri="{FF2B5EF4-FFF2-40B4-BE49-F238E27FC236}">
                      <a16:creationId xmlns:a16="http://schemas.microsoft.com/office/drawing/2014/main" id="{0D42B2FB-C98A-5595-8ECD-35BDF915C826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918;p81">
                  <a:extLst>
                    <a:ext uri="{FF2B5EF4-FFF2-40B4-BE49-F238E27FC236}">
                      <a16:creationId xmlns:a16="http://schemas.microsoft.com/office/drawing/2014/main" id="{0375D2CF-ADB4-586A-D40E-6B51904EA916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919;p81">
                  <a:extLst>
                    <a:ext uri="{FF2B5EF4-FFF2-40B4-BE49-F238E27FC236}">
                      <a16:creationId xmlns:a16="http://schemas.microsoft.com/office/drawing/2014/main" id="{059AA5DB-BA83-0817-9D8F-A91AA68A28FF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920;p81">
                  <a:extLst>
                    <a:ext uri="{FF2B5EF4-FFF2-40B4-BE49-F238E27FC236}">
                      <a16:creationId xmlns:a16="http://schemas.microsoft.com/office/drawing/2014/main" id="{DE716C1A-8FFB-AE1F-562F-B7A0D6A69973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921;p81">
                  <a:extLst>
                    <a:ext uri="{FF2B5EF4-FFF2-40B4-BE49-F238E27FC236}">
                      <a16:creationId xmlns:a16="http://schemas.microsoft.com/office/drawing/2014/main" id="{6D4EE307-9D45-C61B-7346-B0FAD8E60FF8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922;p81">
                  <a:extLst>
                    <a:ext uri="{FF2B5EF4-FFF2-40B4-BE49-F238E27FC236}">
                      <a16:creationId xmlns:a16="http://schemas.microsoft.com/office/drawing/2014/main" id="{7E778026-E9A3-9ABF-039F-4EB06666AEE4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923;p81">
                  <a:extLst>
                    <a:ext uri="{FF2B5EF4-FFF2-40B4-BE49-F238E27FC236}">
                      <a16:creationId xmlns:a16="http://schemas.microsoft.com/office/drawing/2014/main" id="{5FE53BA8-BE2B-D916-078C-CF8047078251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2924;p81">
                  <a:extLst>
                    <a:ext uri="{FF2B5EF4-FFF2-40B4-BE49-F238E27FC236}">
                      <a16:creationId xmlns:a16="http://schemas.microsoft.com/office/drawing/2014/main" id="{0C0F0177-2967-BF7A-8A26-A80705771F28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2925;p81">
                  <a:extLst>
                    <a:ext uri="{FF2B5EF4-FFF2-40B4-BE49-F238E27FC236}">
                      <a16:creationId xmlns:a16="http://schemas.microsoft.com/office/drawing/2014/main" id="{0B728F39-4474-948A-B081-E2B32E58F46E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2926;p81">
                  <a:extLst>
                    <a:ext uri="{FF2B5EF4-FFF2-40B4-BE49-F238E27FC236}">
                      <a16:creationId xmlns:a16="http://schemas.microsoft.com/office/drawing/2014/main" id="{97C46DFC-980E-01BE-811C-1058370FCF73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2927;p81">
                  <a:extLst>
                    <a:ext uri="{FF2B5EF4-FFF2-40B4-BE49-F238E27FC236}">
                      <a16:creationId xmlns:a16="http://schemas.microsoft.com/office/drawing/2014/main" id="{F116625F-7C19-532E-55C8-8C94AF1E8AA8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2928;p81">
                  <a:extLst>
                    <a:ext uri="{FF2B5EF4-FFF2-40B4-BE49-F238E27FC236}">
                      <a16:creationId xmlns:a16="http://schemas.microsoft.com/office/drawing/2014/main" id="{7D2D800B-F184-D835-CB21-0563C2B51755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929;p81">
                  <a:extLst>
                    <a:ext uri="{FF2B5EF4-FFF2-40B4-BE49-F238E27FC236}">
                      <a16:creationId xmlns:a16="http://schemas.microsoft.com/office/drawing/2014/main" id="{3210B327-1AF3-28A4-CD25-7D35CC863415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930;p81">
                  <a:extLst>
                    <a:ext uri="{FF2B5EF4-FFF2-40B4-BE49-F238E27FC236}">
                      <a16:creationId xmlns:a16="http://schemas.microsoft.com/office/drawing/2014/main" id="{2E0AF613-24DD-A328-471D-7F0F15C045F9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931;p81">
                  <a:extLst>
                    <a:ext uri="{FF2B5EF4-FFF2-40B4-BE49-F238E27FC236}">
                      <a16:creationId xmlns:a16="http://schemas.microsoft.com/office/drawing/2014/main" id="{D5039698-BE6B-890E-7613-C40A29728696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932;p81">
                  <a:extLst>
                    <a:ext uri="{FF2B5EF4-FFF2-40B4-BE49-F238E27FC236}">
                      <a16:creationId xmlns:a16="http://schemas.microsoft.com/office/drawing/2014/main" id="{4806FAF0-7952-99E1-E184-78AFE1F8731B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2933;p81">
                  <a:extLst>
                    <a:ext uri="{FF2B5EF4-FFF2-40B4-BE49-F238E27FC236}">
                      <a16:creationId xmlns:a16="http://schemas.microsoft.com/office/drawing/2014/main" id="{AA6AC0C9-3922-A3FF-BC8C-A3AEA13C563B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2934;p81">
                  <a:extLst>
                    <a:ext uri="{FF2B5EF4-FFF2-40B4-BE49-F238E27FC236}">
                      <a16:creationId xmlns:a16="http://schemas.microsoft.com/office/drawing/2014/main" id="{FB2491D3-4134-35A6-A83F-ADB2D6AAF29F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2935;p81">
                  <a:extLst>
                    <a:ext uri="{FF2B5EF4-FFF2-40B4-BE49-F238E27FC236}">
                      <a16:creationId xmlns:a16="http://schemas.microsoft.com/office/drawing/2014/main" id="{126E51C3-7D1C-7E36-F000-79BBFDA96B88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2936;p81">
                  <a:extLst>
                    <a:ext uri="{FF2B5EF4-FFF2-40B4-BE49-F238E27FC236}">
                      <a16:creationId xmlns:a16="http://schemas.microsoft.com/office/drawing/2014/main" id="{689B3BF2-1D7C-822B-AE5C-C31CF947C5C4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2937;p81">
                  <a:extLst>
                    <a:ext uri="{FF2B5EF4-FFF2-40B4-BE49-F238E27FC236}">
                      <a16:creationId xmlns:a16="http://schemas.microsoft.com/office/drawing/2014/main" id="{0E9FE291-D086-BAFC-8867-B6E2AC615A08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2938;p81">
                  <a:extLst>
                    <a:ext uri="{FF2B5EF4-FFF2-40B4-BE49-F238E27FC236}">
                      <a16:creationId xmlns:a16="http://schemas.microsoft.com/office/drawing/2014/main" id="{746690CA-05DF-DCED-C309-BCDBE68964A4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2939;p81">
                  <a:extLst>
                    <a:ext uri="{FF2B5EF4-FFF2-40B4-BE49-F238E27FC236}">
                      <a16:creationId xmlns:a16="http://schemas.microsoft.com/office/drawing/2014/main" id="{B2163988-AD67-50B3-FE90-0FD30F67D5FD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2940;p81">
                  <a:extLst>
                    <a:ext uri="{FF2B5EF4-FFF2-40B4-BE49-F238E27FC236}">
                      <a16:creationId xmlns:a16="http://schemas.microsoft.com/office/drawing/2014/main" id="{D5DBE489-7095-6EF5-53B7-41176B467F5F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2941;p81">
                  <a:extLst>
                    <a:ext uri="{FF2B5EF4-FFF2-40B4-BE49-F238E27FC236}">
                      <a16:creationId xmlns:a16="http://schemas.microsoft.com/office/drawing/2014/main" id="{9C7F2C4B-029A-313F-9007-3AF0E7B0BC95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2942;p81">
                  <a:extLst>
                    <a:ext uri="{FF2B5EF4-FFF2-40B4-BE49-F238E27FC236}">
                      <a16:creationId xmlns:a16="http://schemas.microsoft.com/office/drawing/2014/main" id="{D415DDF6-716F-290E-FA74-D3229B08C39B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2943;p81">
                  <a:extLst>
                    <a:ext uri="{FF2B5EF4-FFF2-40B4-BE49-F238E27FC236}">
                      <a16:creationId xmlns:a16="http://schemas.microsoft.com/office/drawing/2014/main" id="{7FCAECE0-CE74-FD61-CB9A-D6A0DEACE64C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2944;p81">
                  <a:extLst>
                    <a:ext uri="{FF2B5EF4-FFF2-40B4-BE49-F238E27FC236}">
                      <a16:creationId xmlns:a16="http://schemas.microsoft.com/office/drawing/2014/main" id="{700686CD-DDBE-7BC2-A57B-5D1D2D21EF46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2945;p81">
                  <a:extLst>
                    <a:ext uri="{FF2B5EF4-FFF2-40B4-BE49-F238E27FC236}">
                      <a16:creationId xmlns:a16="http://schemas.microsoft.com/office/drawing/2014/main" id="{58F0A4B9-9823-CD5A-61AD-D87297049768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2946;p81">
                  <a:extLst>
                    <a:ext uri="{FF2B5EF4-FFF2-40B4-BE49-F238E27FC236}">
                      <a16:creationId xmlns:a16="http://schemas.microsoft.com/office/drawing/2014/main" id="{6FC204B0-D6B1-2600-B738-83CF974EB664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2947;p81">
                  <a:extLst>
                    <a:ext uri="{FF2B5EF4-FFF2-40B4-BE49-F238E27FC236}">
                      <a16:creationId xmlns:a16="http://schemas.microsoft.com/office/drawing/2014/main" id="{ED159A90-F435-4920-7898-FFF46CECCE96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" name="Google Shape;2948;p81">
                <a:extLst>
                  <a:ext uri="{FF2B5EF4-FFF2-40B4-BE49-F238E27FC236}">
                    <a16:creationId xmlns:a16="http://schemas.microsoft.com/office/drawing/2014/main" id="{1831F8EC-520C-50E6-8A7E-5FBDED1B201B}"/>
                  </a:ext>
                </a:extLst>
              </p:cNvPr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79" name="Google Shape;2949;p81">
                  <a:extLst>
                    <a:ext uri="{FF2B5EF4-FFF2-40B4-BE49-F238E27FC236}">
                      <a16:creationId xmlns:a16="http://schemas.microsoft.com/office/drawing/2014/main" id="{A3BE09CA-A824-894D-A075-914EE0FB9F6A}"/>
                    </a:ext>
                  </a:extLst>
                </p:cNvPr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950;p81">
                  <a:extLst>
                    <a:ext uri="{FF2B5EF4-FFF2-40B4-BE49-F238E27FC236}">
                      <a16:creationId xmlns:a16="http://schemas.microsoft.com/office/drawing/2014/main" id="{E0ADF0DE-64FE-22C7-4F1E-DA5637689D26}"/>
                    </a:ext>
                  </a:extLst>
                </p:cNvPr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951;p81">
                  <a:extLst>
                    <a:ext uri="{FF2B5EF4-FFF2-40B4-BE49-F238E27FC236}">
                      <a16:creationId xmlns:a16="http://schemas.microsoft.com/office/drawing/2014/main" id="{240FC472-DCD2-54F0-09B3-D29DF26510FD}"/>
                    </a:ext>
                  </a:extLst>
                </p:cNvPr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952;p81">
                  <a:extLst>
                    <a:ext uri="{FF2B5EF4-FFF2-40B4-BE49-F238E27FC236}">
                      <a16:creationId xmlns:a16="http://schemas.microsoft.com/office/drawing/2014/main" id="{394ECB40-88D1-A160-060E-F5D36BD3080F}"/>
                    </a:ext>
                  </a:extLst>
                </p:cNvPr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953;p81">
                  <a:extLst>
                    <a:ext uri="{FF2B5EF4-FFF2-40B4-BE49-F238E27FC236}">
                      <a16:creationId xmlns:a16="http://schemas.microsoft.com/office/drawing/2014/main" id="{617087AD-9922-A1C9-F0EE-3058F9D7502C}"/>
                    </a:ext>
                  </a:extLst>
                </p:cNvPr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954;p81">
                  <a:extLst>
                    <a:ext uri="{FF2B5EF4-FFF2-40B4-BE49-F238E27FC236}">
                      <a16:creationId xmlns:a16="http://schemas.microsoft.com/office/drawing/2014/main" id="{6CAC8177-B1E7-63C9-BB7C-55A41B72D3D2}"/>
                    </a:ext>
                  </a:extLst>
                </p:cNvPr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955;p81">
                  <a:extLst>
                    <a:ext uri="{FF2B5EF4-FFF2-40B4-BE49-F238E27FC236}">
                      <a16:creationId xmlns:a16="http://schemas.microsoft.com/office/drawing/2014/main" id="{57D36B49-20D3-B9AD-6DE3-20575018A7C6}"/>
                    </a:ext>
                  </a:extLst>
                </p:cNvPr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956;p81">
                  <a:extLst>
                    <a:ext uri="{FF2B5EF4-FFF2-40B4-BE49-F238E27FC236}">
                      <a16:creationId xmlns:a16="http://schemas.microsoft.com/office/drawing/2014/main" id="{F762DB0E-243E-D276-7ACB-16BD904F2E13}"/>
                    </a:ext>
                  </a:extLst>
                </p:cNvPr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957;p81">
                  <a:extLst>
                    <a:ext uri="{FF2B5EF4-FFF2-40B4-BE49-F238E27FC236}">
                      <a16:creationId xmlns:a16="http://schemas.microsoft.com/office/drawing/2014/main" id="{F2078EF5-0E9B-7FC4-AD03-D976DF457CB4}"/>
                    </a:ext>
                  </a:extLst>
                </p:cNvPr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958;p81">
                  <a:extLst>
                    <a:ext uri="{FF2B5EF4-FFF2-40B4-BE49-F238E27FC236}">
                      <a16:creationId xmlns:a16="http://schemas.microsoft.com/office/drawing/2014/main" id="{A8B40C1C-DDFE-1F7F-5F60-D1D3C8EF1A9A}"/>
                    </a:ext>
                  </a:extLst>
                </p:cNvPr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959;p81">
                  <a:extLst>
                    <a:ext uri="{FF2B5EF4-FFF2-40B4-BE49-F238E27FC236}">
                      <a16:creationId xmlns:a16="http://schemas.microsoft.com/office/drawing/2014/main" id="{69E88DCB-31CE-B7E6-E967-F94689B307CA}"/>
                    </a:ext>
                  </a:extLst>
                </p:cNvPr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960;p81">
                  <a:extLst>
                    <a:ext uri="{FF2B5EF4-FFF2-40B4-BE49-F238E27FC236}">
                      <a16:creationId xmlns:a16="http://schemas.microsoft.com/office/drawing/2014/main" id="{CEA6A85B-6718-8648-61A3-7446F3153A14}"/>
                    </a:ext>
                  </a:extLst>
                </p:cNvPr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961;p81">
                  <a:extLst>
                    <a:ext uri="{FF2B5EF4-FFF2-40B4-BE49-F238E27FC236}">
                      <a16:creationId xmlns:a16="http://schemas.microsoft.com/office/drawing/2014/main" id="{7126345D-D39E-677E-B1A6-CFAF06C7E540}"/>
                    </a:ext>
                  </a:extLst>
                </p:cNvPr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962;p81">
                  <a:extLst>
                    <a:ext uri="{FF2B5EF4-FFF2-40B4-BE49-F238E27FC236}">
                      <a16:creationId xmlns:a16="http://schemas.microsoft.com/office/drawing/2014/main" id="{E184DD3C-956C-D8D6-2B7D-EDE8DBF3E820}"/>
                    </a:ext>
                  </a:extLst>
                </p:cNvPr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963;p81">
                  <a:extLst>
                    <a:ext uri="{FF2B5EF4-FFF2-40B4-BE49-F238E27FC236}">
                      <a16:creationId xmlns:a16="http://schemas.microsoft.com/office/drawing/2014/main" id="{2ED91549-495E-C2D8-E552-3E1BF81427DF}"/>
                    </a:ext>
                  </a:extLst>
                </p:cNvPr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964;p81">
                  <a:extLst>
                    <a:ext uri="{FF2B5EF4-FFF2-40B4-BE49-F238E27FC236}">
                      <a16:creationId xmlns:a16="http://schemas.microsoft.com/office/drawing/2014/main" id="{CAC7FB6F-AE9E-A930-0C16-DB25FDEC2B5B}"/>
                    </a:ext>
                  </a:extLst>
                </p:cNvPr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965;p81">
                  <a:extLst>
                    <a:ext uri="{FF2B5EF4-FFF2-40B4-BE49-F238E27FC236}">
                      <a16:creationId xmlns:a16="http://schemas.microsoft.com/office/drawing/2014/main" id="{E216F763-C96B-A511-FB43-1A25ABCF282A}"/>
                    </a:ext>
                  </a:extLst>
                </p:cNvPr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966;p81">
                  <a:extLst>
                    <a:ext uri="{FF2B5EF4-FFF2-40B4-BE49-F238E27FC236}">
                      <a16:creationId xmlns:a16="http://schemas.microsoft.com/office/drawing/2014/main" id="{3BEBC007-7FF3-409A-1FC8-1770DB5AB221}"/>
                    </a:ext>
                  </a:extLst>
                </p:cNvPr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967;p81">
                  <a:extLst>
                    <a:ext uri="{FF2B5EF4-FFF2-40B4-BE49-F238E27FC236}">
                      <a16:creationId xmlns:a16="http://schemas.microsoft.com/office/drawing/2014/main" id="{787B1652-DA1E-AE39-1D31-12AE0FBDE482}"/>
                    </a:ext>
                  </a:extLst>
                </p:cNvPr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968;p81">
                  <a:extLst>
                    <a:ext uri="{FF2B5EF4-FFF2-40B4-BE49-F238E27FC236}">
                      <a16:creationId xmlns:a16="http://schemas.microsoft.com/office/drawing/2014/main" id="{7EA051D2-BBC6-62FE-B427-A19CFF30820F}"/>
                    </a:ext>
                  </a:extLst>
                </p:cNvPr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969;p81">
                  <a:extLst>
                    <a:ext uri="{FF2B5EF4-FFF2-40B4-BE49-F238E27FC236}">
                      <a16:creationId xmlns:a16="http://schemas.microsoft.com/office/drawing/2014/main" id="{FBFF5244-36AA-BAA2-26E0-948BF4348A96}"/>
                    </a:ext>
                  </a:extLst>
                </p:cNvPr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970;p81">
                  <a:extLst>
                    <a:ext uri="{FF2B5EF4-FFF2-40B4-BE49-F238E27FC236}">
                      <a16:creationId xmlns:a16="http://schemas.microsoft.com/office/drawing/2014/main" id="{B114BBE5-A650-B324-38F9-BBFC15612370}"/>
                    </a:ext>
                  </a:extLst>
                </p:cNvPr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971;p81">
                  <a:extLst>
                    <a:ext uri="{FF2B5EF4-FFF2-40B4-BE49-F238E27FC236}">
                      <a16:creationId xmlns:a16="http://schemas.microsoft.com/office/drawing/2014/main" id="{B5DFDCEC-4564-A52D-B463-2BC18E5D14BD}"/>
                    </a:ext>
                  </a:extLst>
                </p:cNvPr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972;p81">
                  <a:extLst>
                    <a:ext uri="{FF2B5EF4-FFF2-40B4-BE49-F238E27FC236}">
                      <a16:creationId xmlns:a16="http://schemas.microsoft.com/office/drawing/2014/main" id="{62B8B97A-7A74-145D-BCE5-4C0CF92871AF}"/>
                    </a:ext>
                  </a:extLst>
                </p:cNvPr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973;p81">
                  <a:extLst>
                    <a:ext uri="{FF2B5EF4-FFF2-40B4-BE49-F238E27FC236}">
                      <a16:creationId xmlns:a16="http://schemas.microsoft.com/office/drawing/2014/main" id="{426E1E80-5144-3AE2-717E-54393F2CF569}"/>
                    </a:ext>
                  </a:extLst>
                </p:cNvPr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974;p81">
                  <a:extLst>
                    <a:ext uri="{FF2B5EF4-FFF2-40B4-BE49-F238E27FC236}">
                      <a16:creationId xmlns:a16="http://schemas.microsoft.com/office/drawing/2014/main" id="{31A3CCA6-4156-A10F-BE4F-B4C80BB7DE55}"/>
                    </a:ext>
                  </a:extLst>
                </p:cNvPr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975;p81">
                  <a:extLst>
                    <a:ext uri="{FF2B5EF4-FFF2-40B4-BE49-F238E27FC236}">
                      <a16:creationId xmlns:a16="http://schemas.microsoft.com/office/drawing/2014/main" id="{3AC1429A-20B1-A192-33D9-3E36461412FF}"/>
                    </a:ext>
                  </a:extLst>
                </p:cNvPr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976;p81">
                  <a:extLst>
                    <a:ext uri="{FF2B5EF4-FFF2-40B4-BE49-F238E27FC236}">
                      <a16:creationId xmlns:a16="http://schemas.microsoft.com/office/drawing/2014/main" id="{93676823-EDA0-280F-84F3-CCA4C553BE44}"/>
                    </a:ext>
                  </a:extLst>
                </p:cNvPr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977;p81">
                  <a:extLst>
                    <a:ext uri="{FF2B5EF4-FFF2-40B4-BE49-F238E27FC236}">
                      <a16:creationId xmlns:a16="http://schemas.microsoft.com/office/drawing/2014/main" id="{E22574C4-3522-3CC0-76E3-ECD09BDD22CC}"/>
                    </a:ext>
                  </a:extLst>
                </p:cNvPr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978;p81">
                  <a:extLst>
                    <a:ext uri="{FF2B5EF4-FFF2-40B4-BE49-F238E27FC236}">
                      <a16:creationId xmlns:a16="http://schemas.microsoft.com/office/drawing/2014/main" id="{0D0284FB-4040-A5FF-5074-6812EBF5149B}"/>
                    </a:ext>
                  </a:extLst>
                </p:cNvPr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979;p81">
                  <a:extLst>
                    <a:ext uri="{FF2B5EF4-FFF2-40B4-BE49-F238E27FC236}">
                      <a16:creationId xmlns:a16="http://schemas.microsoft.com/office/drawing/2014/main" id="{19A3225C-E403-30F1-EC76-FD1C0E9EDB55}"/>
                    </a:ext>
                  </a:extLst>
                </p:cNvPr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980;p81">
                  <a:extLst>
                    <a:ext uri="{FF2B5EF4-FFF2-40B4-BE49-F238E27FC236}">
                      <a16:creationId xmlns:a16="http://schemas.microsoft.com/office/drawing/2014/main" id="{C5615A0E-39E6-8F53-6EE2-C21E397C3154}"/>
                    </a:ext>
                  </a:extLst>
                </p:cNvPr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981;p81">
                  <a:extLst>
                    <a:ext uri="{FF2B5EF4-FFF2-40B4-BE49-F238E27FC236}">
                      <a16:creationId xmlns:a16="http://schemas.microsoft.com/office/drawing/2014/main" id="{1DE0AF6D-A3DF-4C7A-7C28-785A000226C2}"/>
                    </a:ext>
                  </a:extLst>
                </p:cNvPr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982;p81">
                  <a:extLst>
                    <a:ext uri="{FF2B5EF4-FFF2-40B4-BE49-F238E27FC236}">
                      <a16:creationId xmlns:a16="http://schemas.microsoft.com/office/drawing/2014/main" id="{AA9516D7-2F07-B3E2-AB95-24F77566E12F}"/>
                    </a:ext>
                  </a:extLst>
                </p:cNvPr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983;p81">
                  <a:extLst>
                    <a:ext uri="{FF2B5EF4-FFF2-40B4-BE49-F238E27FC236}">
                      <a16:creationId xmlns:a16="http://schemas.microsoft.com/office/drawing/2014/main" id="{228B5D0D-1F3E-92D2-95A3-01B1E5AB393E}"/>
                    </a:ext>
                  </a:extLst>
                </p:cNvPr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984;p81">
                  <a:extLst>
                    <a:ext uri="{FF2B5EF4-FFF2-40B4-BE49-F238E27FC236}">
                      <a16:creationId xmlns:a16="http://schemas.microsoft.com/office/drawing/2014/main" id="{09460618-C68A-E4CE-23EC-EF04BE0C239E}"/>
                    </a:ext>
                  </a:extLst>
                </p:cNvPr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985;p81">
                  <a:extLst>
                    <a:ext uri="{FF2B5EF4-FFF2-40B4-BE49-F238E27FC236}">
                      <a16:creationId xmlns:a16="http://schemas.microsoft.com/office/drawing/2014/main" id="{A71F110C-20BC-34AF-4295-3BC3DEF38B29}"/>
                    </a:ext>
                  </a:extLst>
                </p:cNvPr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986;p81">
                  <a:extLst>
                    <a:ext uri="{FF2B5EF4-FFF2-40B4-BE49-F238E27FC236}">
                      <a16:creationId xmlns:a16="http://schemas.microsoft.com/office/drawing/2014/main" id="{C6E17C4B-5D87-C90B-E948-6FC076F1FC07}"/>
                    </a:ext>
                  </a:extLst>
                </p:cNvPr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987;p81">
                  <a:extLst>
                    <a:ext uri="{FF2B5EF4-FFF2-40B4-BE49-F238E27FC236}">
                      <a16:creationId xmlns:a16="http://schemas.microsoft.com/office/drawing/2014/main" id="{DE0F1DB5-1C70-770A-A5EF-B89503824157}"/>
                    </a:ext>
                  </a:extLst>
                </p:cNvPr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988;p81">
                  <a:extLst>
                    <a:ext uri="{FF2B5EF4-FFF2-40B4-BE49-F238E27FC236}">
                      <a16:creationId xmlns:a16="http://schemas.microsoft.com/office/drawing/2014/main" id="{A06ECAC2-FBA2-A414-76CC-DF2B24500246}"/>
                    </a:ext>
                  </a:extLst>
                </p:cNvPr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989;p81">
                  <a:extLst>
                    <a:ext uri="{FF2B5EF4-FFF2-40B4-BE49-F238E27FC236}">
                      <a16:creationId xmlns:a16="http://schemas.microsoft.com/office/drawing/2014/main" id="{1ABCC135-CD48-E2A6-5D8A-9EE25328535F}"/>
                    </a:ext>
                  </a:extLst>
                </p:cNvPr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2990;p81">
                  <a:extLst>
                    <a:ext uri="{FF2B5EF4-FFF2-40B4-BE49-F238E27FC236}">
                      <a16:creationId xmlns:a16="http://schemas.microsoft.com/office/drawing/2014/main" id="{DC3932EF-F67D-8D35-67FE-ED97C85FF3C8}"/>
                    </a:ext>
                  </a:extLst>
                </p:cNvPr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991;p81">
                  <a:extLst>
                    <a:ext uri="{FF2B5EF4-FFF2-40B4-BE49-F238E27FC236}">
                      <a16:creationId xmlns:a16="http://schemas.microsoft.com/office/drawing/2014/main" id="{3533E491-7AB2-B4E0-C931-4C680CFE66DD}"/>
                    </a:ext>
                  </a:extLst>
                </p:cNvPr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992;p81">
                  <a:extLst>
                    <a:ext uri="{FF2B5EF4-FFF2-40B4-BE49-F238E27FC236}">
                      <a16:creationId xmlns:a16="http://schemas.microsoft.com/office/drawing/2014/main" id="{0DF03A55-42FF-F971-7A3D-59FCD54CADC2}"/>
                    </a:ext>
                  </a:extLst>
                </p:cNvPr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993;p81">
                  <a:extLst>
                    <a:ext uri="{FF2B5EF4-FFF2-40B4-BE49-F238E27FC236}">
                      <a16:creationId xmlns:a16="http://schemas.microsoft.com/office/drawing/2014/main" id="{0CB201DB-6CDC-CB45-EF89-98B77C609DF4}"/>
                    </a:ext>
                  </a:extLst>
                </p:cNvPr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2994;p81">
              <a:extLst>
                <a:ext uri="{FF2B5EF4-FFF2-40B4-BE49-F238E27FC236}">
                  <a16:creationId xmlns:a16="http://schemas.microsoft.com/office/drawing/2014/main" id="{6A7F8C02-CFE1-E3D5-98B6-5C64364888E2}"/>
                </a:ext>
              </a:extLst>
            </p:cNvPr>
            <p:cNvGrpSpPr/>
            <p:nvPr/>
          </p:nvGrpSpPr>
          <p:grpSpPr>
            <a:xfrm>
              <a:off x="406929" y="2219668"/>
              <a:ext cx="1945283" cy="1671880"/>
              <a:chOff x="1455055" y="2629044"/>
              <a:chExt cx="1395068" cy="1198910"/>
            </a:xfrm>
          </p:grpSpPr>
          <p:sp>
            <p:nvSpPr>
              <p:cNvPr id="58" name="Google Shape;2995;p81">
                <a:extLst>
                  <a:ext uri="{FF2B5EF4-FFF2-40B4-BE49-F238E27FC236}">
                    <a16:creationId xmlns:a16="http://schemas.microsoft.com/office/drawing/2014/main" id="{F83DCBF9-BBF7-94FD-F382-DB7032CC93C9}"/>
                  </a:ext>
                </a:extLst>
              </p:cNvPr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96;p81">
                <a:extLst>
                  <a:ext uri="{FF2B5EF4-FFF2-40B4-BE49-F238E27FC236}">
                    <a16:creationId xmlns:a16="http://schemas.microsoft.com/office/drawing/2014/main" id="{D552DF7C-768C-F2F2-EFB1-9D34F05B9BD1}"/>
                  </a:ext>
                </a:extLst>
              </p:cNvPr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97;p81">
                <a:extLst>
                  <a:ext uri="{FF2B5EF4-FFF2-40B4-BE49-F238E27FC236}">
                    <a16:creationId xmlns:a16="http://schemas.microsoft.com/office/drawing/2014/main" id="{A9618B40-CADC-3EE5-EDA8-6EBBDAB61192}"/>
                  </a:ext>
                </a:extLst>
              </p:cNvPr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98;p81">
                <a:extLst>
                  <a:ext uri="{FF2B5EF4-FFF2-40B4-BE49-F238E27FC236}">
                    <a16:creationId xmlns:a16="http://schemas.microsoft.com/office/drawing/2014/main" id="{BBF139A8-D1A4-9BF3-ADE5-8EDF599EADDF}"/>
                  </a:ext>
                </a:extLst>
              </p:cNvPr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99;p81">
                <a:extLst>
                  <a:ext uri="{FF2B5EF4-FFF2-40B4-BE49-F238E27FC236}">
                    <a16:creationId xmlns:a16="http://schemas.microsoft.com/office/drawing/2014/main" id="{2B89B88E-3EB3-F636-95A2-58CF1C346B6A}"/>
                  </a:ext>
                </a:extLst>
              </p:cNvPr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000;p81">
                <a:extLst>
                  <a:ext uri="{FF2B5EF4-FFF2-40B4-BE49-F238E27FC236}">
                    <a16:creationId xmlns:a16="http://schemas.microsoft.com/office/drawing/2014/main" id="{7A9F39DA-99C0-17F6-1705-4DFFF7D93AF5}"/>
                  </a:ext>
                </a:extLst>
              </p:cNvPr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001;p81">
                <a:extLst>
                  <a:ext uri="{FF2B5EF4-FFF2-40B4-BE49-F238E27FC236}">
                    <a16:creationId xmlns:a16="http://schemas.microsoft.com/office/drawing/2014/main" id="{869E9413-8BBF-965F-33F9-25A199BC9288}"/>
                  </a:ext>
                </a:extLst>
              </p:cNvPr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002;p81">
                <a:extLst>
                  <a:ext uri="{FF2B5EF4-FFF2-40B4-BE49-F238E27FC236}">
                    <a16:creationId xmlns:a16="http://schemas.microsoft.com/office/drawing/2014/main" id="{BF92EBC0-DA6E-410B-723E-59DAB97EFADE}"/>
                  </a:ext>
                </a:extLst>
              </p:cNvPr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003;p81">
                <a:extLst>
                  <a:ext uri="{FF2B5EF4-FFF2-40B4-BE49-F238E27FC236}">
                    <a16:creationId xmlns:a16="http://schemas.microsoft.com/office/drawing/2014/main" id="{723C4A13-9AFC-6183-C1A9-90CFD34E7DEA}"/>
                  </a:ext>
                </a:extLst>
              </p:cNvPr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004;p81">
                <a:extLst>
                  <a:ext uri="{FF2B5EF4-FFF2-40B4-BE49-F238E27FC236}">
                    <a16:creationId xmlns:a16="http://schemas.microsoft.com/office/drawing/2014/main" id="{4132926A-77DE-9A8F-4731-0A6AE1D348A6}"/>
                  </a:ext>
                </a:extLst>
              </p:cNvPr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005;p81">
                <a:extLst>
                  <a:ext uri="{FF2B5EF4-FFF2-40B4-BE49-F238E27FC236}">
                    <a16:creationId xmlns:a16="http://schemas.microsoft.com/office/drawing/2014/main" id="{8A81BD81-0BE9-785C-9B2A-166BF2B9EBF4}"/>
                  </a:ext>
                </a:extLst>
              </p:cNvPr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006;p81">
                <a:extLst>
                  <a:ext uri="{FF2B5EF4-FFF2-40B4-BE49-F238E27FC236}">
                    <a16:creationId xmlns:a16="http://schemas.microsoft.com/office/drawing/2014/main" id="{982F4854-E932-9919-E486-D18DA03C20A0}"/>
                  </a:ext>
                </a:extLst>
              </p:cNvPr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007;p81">
                <a:extLst>
                  <a:ext uri="{FF2B5EF4-FFF2-40B4-BE49-F238E27FC236}">
                    <a16:creationId xmlns:a16="http://schemas.microsoft.com/office/drawing/2014/main" id="{AAA7CC93-A366-EDA7-01B1-49C12F34D51A}"/>
                  </a:ext>
                </a:extLst>
              </p:cNvPr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008;p81">
                <a:extLst>
                  <a:ext uri="{FF2B5EF4-FFF2-40B4-BE49-F238E27FC236}">
                    <a16:creationId xmlns:a16="http://schemas.microsoft.com/office/drawing/2014/main" id="{778EC0CE-338F-D9B9-B983-F921CF1A1737}"/>
                  </a:ext>
                </a:extLst>
              </p:cNvPr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009;p81">
                <a:extLst>
                  <a:ext uri="{FF2B5EF4-FFF2-40B4-BE49-F238E27FC236}">
                    <a16:creationId xmlns:a16="http://schemas.microsoft.com/office/drawing/2014/main" id="{2770E9EE-CB5A-EA59-655E-4FC1671BFFA2}"/>
                  </a:ext>
                </a:extLst>
              </p:cNvPr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010;p81">
                <a:extLst>
                  <a:ext uri="{FF2B5EF4-FFF2-40B4-BE49-F238E27FC236}">
                    <a16:creationId xmlns:a16="http://schemas.microsoft.com/office/drawing/2014/main" id="{C64AF0F9-995E-D3B0-D14A-43CA8506B0D0}"/>
                  </a:ext>
                </a:extLst>
              </p:cNvPr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011;p81">
                <a:extLst>
                  <a:ext uri="{FF2B5EF4-FFF2-40B4-BE49-F238E27FC236}">
                    <a16:creationId xmlns:a16="http://schemas.microsoft.com/office/drawing/2014/main" id="{35F63A5C-E215-FCA4-3035-4D458601DFE2}"/>
                  </a:ext>
                </a:extLst>
              </p:cNvPr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012;p81">
                <a:extLst>
                  <a:ext uri="{FF2B5EF4-FFF2-40B4-BE49-F238E27FC236}">
                    <a16:creationId xmlns:a16="http://schemas.microsoft.com/office/drawing/2014/main" id="{640F2827-5186-A7C6-E1FE-A21C49AAFB76}"/>
                  </a:ext>
                </a:extLst>
              </p:cNvPr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013;p81">
                <a:extLst>
                  <a:ext uri="{FF2B5EF4-FFF2-40B4-BE49-F238E27FC236}">
                    <a16:creationId xmlns:a16="http://schemas.microsoft.com/office/drawing/2014/main" id="{A3C2D147-EDFE-0910-3312-3E98BC51A82F}"/>
                  </a:ext>
                </a:extLst>
              </p:cNvPr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3014;p81">
              <a:extLst>
                <a:ext uri="{FF2B5EF4-FFF2-40B4-BE49-F238E27FC236}">
                  <a16:creationId xmlns:a16="http://schemas.microsoft.com/office/drawing/2014/main" id="{CBC0A66F-3396-317A-9EEF-2BF2F2593931}"/>
                </a:ext>
              </a:extLst>
            </p:cNvPr>
            <p:cNvGrpSpPr/>
            <p:nvPr/>
          </p:nvGrpSpPr>
          <p:grpSpPr>
            <a:xfrm>
              <a:off x="2352216" y="1725450"/>
              <a:ext cx="287348" cy="414740"/>
              <a:chOff x="3428826" y="1231820"/>
              <a:chExt cx="287348" cy="414740"/>
            </a:xfrm>
          </p:grpSpPr>
          <p:sp>
            <p:nvSpPr>
              <p:cNvPr id="54" name="Google Shape;3015;p81">
                <a:extLst>
                  <a:ext uri="{FF2B5EF4-FFF2-40B4-BE49-F238E27FC236}">
                    <a16:creationId xmlns:a16="http://schemas.microsoft.com/office/drawing/2014/main" id="{8E9E64D1-0A46-26CA-7073-22262C81C83E}"/>
                  </a:ext>
                </a:extLst>
              </p:cNvPr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016;p81">
                <a:extLst>
                  <a:ext uri="{FF2B5EF4-FFF2-40B4-BE49-F238E27FC236}">
                    <a16:creationId xmlns:a16="http://schemas.microsoft.com/office/drawing/2014/main" id="{57385796-AF01-E8E8-BCED-F8119D884ADF}"/>
                  </a:ext>
                </a:extLst>
              </p:cNvPr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017;p81">
                <a:extLst>
                  <a:ext uri="{FF2B5EF4-FFF2-40B4-BE49-F238E27FC236}">
                    <a16:creationId xmlns:a16="http://schemas.microsoft.com/office/drawing/2014/main" id="{4E87B51B-4EAE-F252-860F-3F47A5727DB7}"/>
                  </a:ext>
                </a:extLst>
              </p:cNvPr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018;p81">
                <a:extLst>
                  <a:ext uri="{FF2B5EF4-FFF2-40B4-BE49-F238E27FC236}">
                    <a16:creationId xmlns:a16="http://schemas.microsoft.com/office/drawing/2014/main" id="{FCC8CA62-94E4-5A2A-A3A4-49F0F54CC133}"/>
                  </a:ext>
                </a:extLst>
              </p:cNvPr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033;p53">
              <a:extLst>
                <a:ext uri="{FF2B5EF4-FFF2-40B4-BE49-F238E27FC236}">
                  <a16:creationId xmlns:a16="http://schemas.microsoft.com/office/drawing/2014/main" id="{EBE79AA6-D3DF-0170-4856-3497391AD86B}"/>
                </a:ext>
              </a:extLst>
            </p:cNvPr>
            <p:cNvSpPr/>
            <p:nvPr/>
          </p:nvSpPr>
          <p:spPr>
            <a:xfrm>
              <a:off x="700386" y="1652167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6997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24;p53">
              <a:extLst>
                <a:ext uri="{FF2B5EF4-FFF2-40B4-BE49-F238E27FC236}">
                  <a16:creationId xmlns:a16="http://schemas.microsoft.com/office/drawing/2014/main" id="{184044F5-8A5E-CA74-B401-6E7D83477A3B}"/>
                </a:ext>
              </a:extLst>
            </p:cNvPr>
            <p:cNvSpPr/>
            <p:nvPr/>
          </p:nvSpPr>
          <p:spPr>
            <a:xfrm>
              <a:off x="2728966" y="4094712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1069389" y="919181"/>
            <a:ext cx="3732511" cy="177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  <a:endParaRPr dirty="0">
              <a:solidFill>
                <a:srgbClr val="AD84C6"/>
              </a:solidFill>
              <a:latin typeface="Titillium Web" panose="00000500000000000000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796426" y="2663335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797882-714B-2374-0BA4-73A8B44CDFB1}"/>
              </a:ext>
            </a:extLst>
          </p:cNvPr>
          <p:cNvGrpSpPr/>
          <p:nvPr/>
        </p:nvGrpSpPr>
        <p:grpSpPr>
          <a:xfrm>
            <a:off x="1520017" y="2900966"/>
            <a:ext cx="3262114" cy="1430038"/>
            <a:chOff x="1369195" y="2935831"/>
            <a:chExt cx="3262114" cy="1430038"/>
          </a:xfrm>
        </p:grpSpPr>
        <p:grpSp>
          <p:nvGrpSpPr>
            <p:cNvPr id="92" name="Google Shape;2254;p73">
              <a:extLst>
                <a:ext uri="{FF2B5EF4-FFF2-40B4-BE49-F238E27FC236}">
                  <a16:creationId xmlns:a16="http://schemas.microsoft.com/office/drawing/2014/main" id="{D21F9935-A636-5C82-D1A8-1C7FB75F9511}"/>
                </a:ext>
              </a:extLst>
            </p:cNvPr>
            <p:cNvGrpSpPr/>
            <p:nvPr/>
          </p:nvGrpSpPr>
          <p:grpSpPr>
            <a:xfrm>
              <a:off x="4324824" y="2935841"/>
              <a:ext cx="306485" cy="465629"/>
              <a:chOff x="3428826" y="1231820"/>
              <a:chExt cx="287348" cy="414740"/>
            </a:xfrm>
          </p:grpSpPr>
          <p:sp>
            <p:nvSpPr>
              <p:cNvPr id="115" name="Google Shape;2255;p73">
                <a:extLst>
                  <a:ext uri="{FF2B5EF4-FFF2-40B4-BE49-F238E27FC236}">
                    <a16:creationId xmlns:a16="http://schemas.microsoft.com/office/drawing/2014/main" id="{FC34D7E7-9CC4-2427-7142-07758E31BEB1}"/>
                  </a:ext>
                </a:extLst>
              </p:cNvPr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256;p73">
                <a:extLst>
                  <a:ext uri="{FF2B5EF4-FFF2-40B4-BE49-F238E27FC236}">
                    <a16:creationId xmlns:a16="http://schemas.microsoft.com/office/drawing/2014/main" id="{FF346111-3A92-F86E-8724-620DD9772388}"/>
                  </a:ext>
                </a:extLst>
              </p:cNvPr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257;p73">
                <a:extLst>
                  <a:ext uri="{FF2B5EF4-FFF2-40B4-BE49-F238E27FC236}">
                    <a16:creationId xmlns:a16="http://schemas.microsoft.com/office/drawing/2014/main" id="{BE45D139-0100-BA50-3256-FA3760294C66}"/>
                  </a:ext>
                </a:extLst>
              </p:cNvPr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258;p73">
                <a:extLst>
                  <a:ext uri="{FF2B5EF4-FFF2-40B4-BE49-F238E27FC236}">
                    <a16:creationId xmlns:a16="http://schemas.microsoft.com/office/drawing/2014/main" id="{A4E10EC8-4BAB-CFCE-92E2-3570DE1DB53F}"/>
                  </a:ext>
                </a:extLst>
              </p:cNvPr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2259;p73">
              <a:extLst>
                <a:ext uri="{FF2B5EF4-FFF2-40B4-BE49-F238E27FC236}">
                  <a16:creationId xmlns:a16="http://schemas.microsoft.com/office/drawing/2014/main" id="{16563154-D7DA-7DB9-627B-39A9B012A646}"/>
                </a:ext>
              </a:extLst>
            </p:cNvPr>
            <p:cNvGrpSpPr/>
            <p:nvPr/>
          </p:nvGrpSpPr>
          <p:grpSpPr>
            <a:xfrm>
              <a:off x="1369195" y="2935831"/>
              <a:ext cx="3079627" cy="1430038"/>
              <a:chOff x="992263" y="3356648"/>
              <a:chExt cx="2887331" cy="1273749"/>
            </a:xfrm>
          </p:grpSpPr>
          <p:grpSp>
            <p:nvGrpSpPr>
              <p:cNvPr id="94" name="Google Shape;2260;p73">
                <a:extLst>
                  <a:ext uri="{FF2B5EF4-FFF2-40B4-BE49-F238E27FC236}">
                    <a16:creationId xmlns:a16="http://schemas.microsoft.com/office/drawing/2014/main" id="{3392DF2B-B0AB-0A05-4371-04508A853438}"/>
                  </a:ext>
                </a:extLst>
              </p:cNvPr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111" name="Google Shape;2261;p73">
                  <a:extLst>
                    <a:ext uri="{FF2B5EF4-FFF2-40B4-BE49-F238E27FC236}">
                      <a16:creationId xmlns:a16="http://schemas.microsoft.com/office/drawing/2014/main" id="{5219D3F6-C119-4281-759A-7B07A173E22F}"/>
                    </a:ext>
                  </a:extLst>
                </p:cNvPr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262;p73">
                  <a:extLst>
                    <a:ext uri="{FF2B5EF4-FFF2-40B4-BE49-F238E27FC236}">
                      <a16:creationId xmlns:a16="http://schemas.microsoft.com/office/drawing/2014/main" id="{8491B55D-F190-0823-8AD3-0697C1115596}"/>
                    </a:ext>
                  </a:extLst>
                </p:cNvPr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3" name="Google Shape;2263;p73">
                  <a:extLst>
                    <a:ext uri="{FF2B5EF4-FFF2-40B4-BE49-F238E27FC236}">
                      <a16:creationId xmlns:a16="http://schemas.microsoft.com/office/drawing/2014/main" id="{46E1916D-5468-9F86-2CBA-4ECE8857923F}"/>
                    </a:ext>
                  </a:extLst>
                </p:cNvPr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" name="Google Shape;2264;p73">
                  <a:extLst>
                    <a:ext uri="{FF2B5EF4-FFF2-40B4-BE49-F238E27FC236}">
                      <a16:creationId xmlns:a16="http://schemas.microsoft.com/office/drawing/2014/main" id="{97814EDA-0FBA-06AA-1FAE-3911DADE6D1D}"/>
                    </a:ext>
                  </a:extLst>
                </p:cNvPr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" name="Google Shape;2265;p73">
                <a:extLst>
                  <a:ext uri="{FF2B5EF4-FFF2-40B4-BE49-F238E27FC236}">
                    <a16:creationId xmlns:a16="http://schemas.microsoft.com/office/drawing/2014/main" id="{542FB925-31E3-CD3A-D656-651EE7DEC3A9}"/>
                  </a:ext>
                </a:extLst>
              </p:cNvPr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102" name="Google Shape;2266;p73">
                  <a:extLst>
                    <a:ext uri="{FF2B5EF4-FFF2-40B4-BE49-F238E27FC236}">
                      <a16:creationId xmlns:a16="http://schemas.microsoft.com/office/drawing/2014/main" id="{D7696D8D-F686-46C0-DE01-738EFDC3C6F1}"/>
                    </a:ext>
                  </a:extLst>
                </p:cNvPr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267;p73">
                  <a:extLst>
                    <a:ext uri="{FF2B5EF4-FFF2-40B4-BE49-F238E27FC236}">
                      <a16:creationId xmlns:a16="http://schemas.microsoft.com/office/drawing/2014/main" id="{F32878B7-F5DB-A374-BC67-E6C807491740}"/>
                    </a:ext>
                  </a:extLst>
                </p:cNvPr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68;p73">
                  <a:extLst>
                    <a:ext uri="{FF2B5EF4-FFF2-40B4-BE49-F238E27FC236}">
                      <a16:creationId xmlns:a16="http://schemas.microsoft.com/office/drawing/2014/main" id="{8B72FB44-A5A9-02D0-97D9-3DEE2863D048}"/>
                    </a:ext>
                  </a:extLst>
                </p:cNvPr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269;p73">
                  <a:extLst>
                    <a:ext uri="{FF2B5EF4-FFF2-40B4-BE49-F238E27FC236}">
                      <a16:creationId xmlns:a16="http://schemas.microsoft.com/office/drawing/2014/main" id="{7185B668-1261-77A4-BFE9-4818ED7C0DB7}"/>
                    </a:ext>
                  </a:extLst>
                </p:cNvPr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270;p73">
                  <a:extLst>
                    <a:ext uri="{FF2B5EF4-FFF2-40B4-BE49-F238E27FC236}">
                      <a16:creationId xmlns:a16="http://schemas.microsoft.com/office/drawing/2014/main" id="{4D0045F4-38F3-AE78-FCA6-0103BF2828FA}"/>
                    </a:ext>
                  </a:extLst>
                </p:cNvPr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271;p73">
                  <a:extLst>
                    <a:ext uri="{FF2B5EF4-FFF2-40B4-BE49-F238E27FC236}">
                      <a16:creationId xmlns:a16="http://schemas.microsoft.com/office/drawing/2014/main" id="{9E582C83-9277-CD1B-F4D0-99984AF5BBA6}"/>
                    </a:ext>
                  </a:extLst>
                </p:cNvPr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272;p73">
                  <a:extLst>
                    <a:ext uri="{FF2B5EF4-FFF2-40B4-BE49-F238E27FC236}">
                      <a16:creationId xmlns:a16="http://schemas.microsoft.com/office/drawing/2014/main" id="{9020D294-51D6-9B30-5C0A-63D5BDCA0A99}"/>
                    </a:ext>
                  </a:extLst>
                </p:cNvPr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273;p73">
                  <a:extLst>
                    <a:ext uri="{FF2B5EF4-FFF2-40B4-BE49-F238E27FC236}">
                      <a16:creationId xmlns:a16="http://schemas.microsoft.com/office/drawing/2014/main" id="{9A35273C-4FB9-AED3-46B4-D43D43F5E3C2}"/>
                    </a:ext>
                  </a:extLst>
                </p:cNvPr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274;p73">
                  <a:extLst>
                    <a:ext uri="{FF2B5EF4-FFF2-40B4-BE49-F238E27FC236}">
                      <a16:creationId xmlns:a16="http://schemas.microsoft.com/office/drawing/2014/main" id="{37EDC970-7BCC-A784-3A90-0AF4C081224E}"/>
                    </a:ext>
                  </a:extLst>
                </p:cNvPr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2275;p73">
                <a:extLst>
                  <a:ext uri="{FF2B5EF4-FFF2-40B4-BE49-F238E27FC236}">
                    <a16:creationId xmlns:a16="http://schemas.microsoft.com/office/drawing/2014/main" id="{A414542F-E45F-659C-2E35-B38AA7332A09}"/>
                  </a:ext>
                </a:extLst>
              </p:cNvPr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97" name="Google Shape;2276;p73">
                  <a:extLst>
                    <a:ext uri="{FF2B5EF4-FFF2-40B4-BE49-F238E27FC236}">
                      <a16:creationId xmlns:a16="http://schemas.microsoft.com/office/drawing/2014/main" id="{C9C3D0C1-10E0-6B69-ACAD-B5EBE6832CDB}"/>
                    </a:ext>
                  </a:extLst>
                </p:cNvPr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277;p73">
                  <a:extLst>
                    <a:ext uri="{FF2B5EF4-FFF2-40B4-BE49-F238E27FC236}">
                      <a16:creationId xmlns:a16="http://schemas.microsoft.com/office/drawing/2014/main" id="{ED96E52B-E2D6-4BA2-7DCA-A870796E3210}"/>
                    </a:ext>
                  </a:extLst>
                </p:cNvPr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278;p73">
                  <a:extLst>
                    <a:ext uri="{FF2B5EF4-FFF2-40B4-BE49-F238E27FC236}">
                      <a16:creationId xmlns:a16="http://schemas.microsoft.com/office/drawing/2014/main" id="{F49868FD-27E1-69B5-0E9E-B18B5368719B}"/>
                    </a:ext>
                  </a:extLst>
                </p:cNvPr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CEB5DD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279;p73">
                  <a:extLst>
                    <a:ext uri="{FF2B5EF4-FFF2-40B4-BE49-F238E27FC236}">
                      <a16:creationId xmlns:a16="http://schemas.microsoft.com/office/drawing/2014/main" id="{63757C23-8C6D-1B38-FB0D-C2DEFB44E864}"/>
                    </a:ext>
                  </a:extLst>
                </p:cNvPr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0;p73">
                  <a:extLst>
                    <a:ext uri="{FF2B5EF4-FFF2-40B4-BE49-F238E27FC236}">
                      <a16:creationId xmlns:a16="http://schemas.microsoft.com/office/drawing/2014/main" id="{26921389-D78D-962E-F94E-86746F6E1833}"/>
                    </a:ext>
                  </a:extLst>
                </p:cNvPr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train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595859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DD7B9-5795-8D2B-F666-5D187502AB7D}"/>
              </a:ext>
            </a:extLst>
          </p:cNvPr>
          <p:cNvGrpSpPr/>
          <p:nvPr/>
        </p:nvGrpSpPr>
        <p:grpSpPr>
          <a:xfrm>
            <a:off x="411275" y="1421052"/>
            <a:ext cx="2061848" cy="1642075"/>
            <a:chOff x="766063" y="2065928"/>
            <a:chExt cx="1788162" cy="12521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AAD07-C4D8-5F0C-5755-779C05B73A47}"/>
                </a:ext>
              </a:extLst>
            </p:cNvPr>
            <p:cNvSpPr/>
            <p:nvPr/>
          </p:nvSpPr>
          <p:spPr>
            <a:xfrm>
              <a:off x="766063" y="2065928"/>
              <a:ext cx="1788161" cy="12157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3FD082-978A-B8DC-21F0-5F7A35885D4E}"/>
                </a:ext>
              </a:extLst>
            </p:cNvPr>
            <p:cNvSpPr/>
            <p:nvPr/>
          </p:nvSpPr>
          <p:spPr>
            <a:xfrm>
              <a:off x="772555" y="2065928"/>
              <a:ext cx="1781669" cy="29221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F804F5-B5B3-BBCF-10D0-D7DB85FB1D40}"/>
                </a:ext>
              </a:extLst>
            </p:cNvPr>
            <p:cNvSpPr txBox="1"/>
            <p:nvPr/>
          </p:nvSpPr>
          <p:spPr>
            <a:xfrm>
              <a:off x="791502" y="2106826"/>
              <a:ext cx="1762723" cy="1211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data from previous loans that client got from other institutions and that were reported to Credit Bureau.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1716428 rows and 17 columns.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C2147-CC57-F07F-0C15-1F87DE2FD329}"/>
              </a:ext>
            </a:extLst>
          </p:cNvPr>
          <p:cNvGrpSpPr/>
          <p:nvPr/>
        </p:nvGrpSpPr>
        <p:grpSpPr>
          <a:xfrm>
            <a:off x="459338" y="3649809"/>
            <a:ext cx="1830882" cy="970437"/>
            <a:chOff x="415543" y="3883152"/>
            <a:chExt cx="1987806" cy="1086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E60784-D962-FA40-F36D-D7D754A47CCD}"/>
                </a:ext>
              </a:extLst>
            </p:cNvPr>
            <p:cNvGrpSpPr/>
            <p:nvPr/>
          </p:nvGrpSpPr>
          <p:grpSpPr>
            <a:xfrm>
              <a:off x="415544" y="3883152"/>
              <a:ext cx="1987805" cy="1050958"/>
              <a:chOff x="720725" y="3810000"/>
              <a:chExt cx="1463041" cy="995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0EA94C-12F4-4BFF-D1DA-83B7A4EDEFCD}"/>
                  </a:ext>
                </a:extLst>
              </p:cNvPr>
              <p:cNvSpPr/>
              <p:nvPr/>
            </p:nvSpPr>
            <p:spPr>
              <a:xfrm>
                <a:off x="720725" y="3810000"/>
                <a:ext cx="1463040" cy="9956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C376FD-0DAC-E04C-685B-2E8AF51E792D}"/>
                  </a:ext>
                </a:extLst>
              </p:cNvPr>
              <p:cNvSpPr/>
              <p:nvPr/>
            </p:nvSpPr>
            <p:spPr>
              <a:xfrm>
                <a:off x="720726" y="3810000"/>
                <a:ext cx="146304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E3B04-2C42-52FE-1119-01ABA1804808}"/>
                </a:ext>
              </a:extLst>
            </p:cNvPr>
            <p:cNvSpPr txBox="1"/>
            <p:nvPr/>
          </p:nvSpPr>
          <p:spPr>
            <a:xfrm>
              <a:off x="415543" y="3901440"/>
              <a:ext cx="1987805" cy="106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Bureau balance</a:t>
              </a: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credits in Credit Bureau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27299925 rows and 3 columns.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0CB025-6A68-A586-A59C-6A5BA0FEF711}"/>
              </a:ext>
            </a:extLst>
          </p:cNvPr>
          <p:cNvGrpSpPr/>
          <p:nvPr/>
        </p:nvGrpSpPr>
        <p:grpSpPr>
          <a:xfrm>
            <a:off x="5983309" y="1829307"/>
            <a:ext cx="2314532" cy="904977"/>
            <a:chOff x="5947254" y="1993136"/>
            <a:chExt cx="2243765" cy="11480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C167BF-5B04-BDB3-0420-51DB98AD37B1}"/>
                </a:ext>
              </a:extLst>
            </p:cNvPr>
            <p:cNvGrpSpPr/>
            <p:nvPr/>
          </p:nvGrpSpPr>
          <p:grpSpPr>
            <a:xfrm>
              <a:off x="5947254" y="1993136"/>
              <a:ext cx="2243765" cy="1148080"/>
              <a:chOff x="5974080" y="1970766"/>
              <a:chExt cx="1554480" cy="106914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AEC166E-6B98-3062-136A-585F87AF3C88}"/>
                  </a:ext>
                </a:extLst>
              </p:cNvPr>
              <p:cNvSpPr/>
              <p:nvPr/>
            </p:nvSpPr>
            <p:spPr>
              <a:xfrm>
                <a:off x="5974080" y="1983268"/>
                <a:ext cx="1554480" cy="10566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0D894E-927B-7E80-9BB5-8B4B8F50394E}"/>
                  </a:ext>
                </a:extLst>
              </p:cNvPr>
              <p:cNvSpPr/>
              <p:nvPr/>
            </p:nvSpPr>
            <p:spPr>
              <a:xfrm>
                <a:off x="5974080" y="1970766"/>
                <a:ext cx="1554480" cy="27581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8F42D6-9CCF-FC8B-8CD1-378DADABF37E}"/>
                </a:ext>
              </a:extLst>
            </p:cNvPr>
            <p:cNvSpPr txBox="1"/>
            <p:nvPr/>
          </p:nvSpPr>
          <p:spPr>
            <a:xfrm>
              <a:off x="5947254" y="1993500"/>
              <a:ext cx="2216424" cy="1073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Previous application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customers' previous loans at Home Credit.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1670214 rows and 37 columns.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6A8A6F8-8C73-0C90-9F3C-94914080CDA7}"/>
              </a:ext>
            </a:extLst>
          </p:cNvPr>
          <p:cNvGrpSpPr/>
          <p:nvPr/>
        </p:nvGrpSpPr>
        <p:grpSpPr>
          <a:xfrm>
            <a:off x="2981450" y="3687681"/>
            <a:ext cx="1938529" cy="1014529"/>
            <a:chOff x="3000247" y="3786028"/>
            <a:chExt cx="2120393" cy="1064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6DB336-94F4-1D7C-3055-1EAAF2013867}"/>
                </a:ext>
              </a:extLst>
            </p:cNvPr>
            <p:cNvGrpSpPr/>
            <p:nvPr/>
          </p:nvGrpSpPr>
          <p:grpSpPr>
            <a:xfrm>
              <a:off x="3005328" y="3786028"/>
              <a:ext cx="2115312" cy="1064728"/>
              <a:chOff x="3706367" y="3786030"/>
              <a:chExt cx="1188721" cy="11480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F30CE-1C7D-DFA7-76FC-FB6D8890E57F}"/>
                  </a:ext>
                </a:extLst>
              </p:cNvPr>
              <p:cNvSpPr/>
              <p:nvPr/>
            </p:nvSpPr>
            <p:spPr>
              <a:xfrm>
                <a:off x="370636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791D765-D3D9-857B-FA3E-2DCA1273BB77}"/>
                  </a:ext>
                </a:extLst>
              </p:cNvPr>
              <p:cNvSpPr/>
              <p:nvPr/>
            </p:nvSpPr>
            <p:spPr>
              <a:xfrm>
                <a:off x="3706367" y="3786030"/>
                <a:ext cx="1188721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DD7C76-4C8F-E5BA-554E-91205759DDA9}"/>
                </a:ext>
              </a:extLst>
            </p:cNvPr>
            <p:cNvSpPr txBox="1"/>
            <p:nvPr/>
          </p:nvSpPr>
          <p:spPr>
            <a:xfrm>
              <a:off x="3000247" y="3791976"/>
              <a:ext cx="2115310" cy="1033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POS CASH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Monthly balance of client’s previous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 10001358 rows and 8 columns.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C695AD-9726-C132-E96C-0F533DEAA9B9}"/>
              </a:ext>
            </a:extLst>
          </p:cNvPr>
          <p:cNvGrpSpPr/>
          <p:nvPr/>
        </p:nvGrpSpPr>
        <p:grpSpPr>
          <a:xfrm>
            <a:off x="5252408" y="3675537"/>
            <a:ext cx="1933881" cy="1058287"/>
            <a:chOff x="5427384" y="3805403"/>
            <a:chExt cx="1933881" cy="10582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EDA0E39-22E8-A394-35D0-3EE715C548B4}"/>
                </a:ext>
              </a:extLst>
            </p:cNvPr>
            <p:cNvGrpSpPr/>
            <p:nvPr/>
          </p:nvGrpSpPr>
          <p:grpSpPr>
            <a:xfrm>
              <a:off x="5432466" y="3805403"/>
              <a:ext cx="1855820" cy="1045010"/>
              <a:chOff x="5631688" y="3786028"/>
              <a:chExt cx="1188720" cy="114808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A76424-700F-F034-DA69-44DDA49913EF}"/>
                  </a:ext>
                </a:extLst>
              </p:cNvPr>
              <p:cNvSpPr/>
              <p:nvPr/>
            </p:nvSpPr>
            <p:spPr>
              <a:xfrm>
                <a:off x="5631688" y="3786030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7A322-0832-66EF-010A-9AE7B626303A}"/>
                  </a:ext>
                </a:extLst>
              </p:cNvPr>
              <p:cNvSpPr/>
              <p:nvPr/>
            </p:nvSpPr>
            <p:spPr>
              <a:xfrm>
                <a:off x="5631688" y="3786028"/>
                <a:ext cx="1188720" cy="29221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905E41-587C-110E-E864-D9BA43893F27}"/>
                </a:ext>
              </a:extLst>
            </p:cNvPr>
            <p:cNvSpPr txBox="1"/>
            <p:nvPr/>
          </p:nvSpPr>
          <p:spPr>
            <a:xfrm>
              <a:off x="5427384" y="3817250"/>
              <a:ext cx="19338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Instalments payments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Past payment data for each installments of previous credits in Home Credit related to loan in our sample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F3C920-CDA1-DBF9-CD49-61542F3E86A8}"/>
              </a:ext>
            </a:extLst>
          </p:cNvPr>
          <p:cNvGrpSpPr/>
          <p:nvPr/>
        </p:nvGrpSpPr>
        <p:grpSpPr>
          <a:xfrm>
            <a:off x="7290492" y="3668189"/>
            <a:ext cx="1683638" cy="1230195"/>
            <a:chOff x="7427784" y="3649166"/>
            <a:chExt cx="1472197" cy="124618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41FEBD-5A4F-FEC3-DB76-457B828011AD}"/>
                </a:ext>
              </a:extLst>
            </p:cNvPr>
            <p:cNvGrpSpPr/>
            <p:nvPr/>
          </p:nvGrpSpPr>
          <p:grpSpPr>
            <a:xfrm>
              <a:off x="7465198" y="3649166"/>
              <a:ext cx="1397369" cy="1199282"/>
              <a:chOff x="7668185" y="3797744"/>
              <a:chExt cx="1188721" cy="114808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5B500C-0F76-2E2D-3548-BDE34F6F6117}"/>
                  </a:ext>
                </a:extLst>
              </p:cNvPr>
              <p:cNvSpPr/>
              <p:nvPr/>
            </p:nvSpPr>
            <p:spPr>
              <a:xfrm>
                <a:off x="7668185" y="3797745"/>
                <a:ext cx="1188720" cy="114808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4E633C-34C0-4F60-F626-1A9F65A4AC2F}"/>
                  </a:ext>
                </a:extLst>
              </p:cNvPr>
              <p:cNvSpPr/>
              <p:nvPr/>
            </p:nvSpPr>
            <p:spPr>
              <a:xfrm>
                <a:off x="7672831" y="3797744"/>
                <a:ext cx="1184075" cy="29221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0CCFB9-14E1-13E7-59FE-C6B1554D1D45}"/>
                </a:ext>
              </a:extLst>
            </p:cNvPr>
            <p:cNvSpPr txBox="1"/>
            <p:nvPr/>
          </p:nvSpPr>
          <p:spPr>
            <a:xfrm>
              <a:off x="7427784" y="3679420"/>
              <a:ext cx="1472197" cy="121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Credit card balance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Monthly balance of client’s previous credit card loan in Home Credit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3840312 rows and 23 columns 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CC8358-ECBC-B29D-E969-E38500CC7BE6}"/>
              </a:ext>
            </a:extLst>
          </p:cNvPr>
          <p:cNvCxnSpPr>
            <a:cxnSpLocks/>
          </p:cNvCxnSpPr>
          <p:nvPr/>
        </p:nvCxnSpPr>
        <p:spPr>
          <a:xfrm flipV="1">
            <a:off x="4321646" y="1916121"/>
            <a:ext cx="1508" cy="6989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D4452BC-48A4-05EB-610B-47D3430F42F7}"/>
              </a:ext>
            </a:extLst>
          </p:cNvPr>
          <p:cNvCxnSpPr>
            <a:cxnSpLocks/>
          </p:cNvCxnSpPr>
          <p:nvPr/>
        </p:nvCxnSpPr>
        <p:spPr>
          <a:xfrm flipH="1" flipV="1">
            <a:off x="2469188" y="2242090"/>
            <a:ext cx="1852458" cy="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72837C-9F7D-D53D-D70E-65BE06219B8E}"/>
              </a:ext>
            </a:extLst>
          </p:cNvPr>
          <p:cNvCxnSpPr>
            <a:cxnSpLocks/>
          </p:cNvCxnSpPr>
          <p:nvPr/>
        </p:nvCxnSpPr>
        <p:spPr>
          <a:xfrm>
            <a:off x="4329884" y="2381588"/>
            <a:ext cx="164073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E655C1-F502-B7DE-3F4D-6570DA59FF6C}"/>
              </a:ext>
            </a:extLst>
          </p:cNvPr>
          <p:cNvCxnSpPr>
            <a:cxnSpLocks/>
          </p:cNvCxnSpPr>
          <p:nvPr/>
        </p:nvCxnSpPr>
        <p:spPr>
          <a:xfrm>
            <a:off x="4324489" y="2593624"/>
            <a:ext cx="0" cy="102847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B56353B-F262-6BF0-80A3-3AF5E8AFC02E}"/>
              </a:ext>
            </a:extLst>
          </p:cNvPr>
          <p:cNvCxnSpPr>
            <a:cxnSpLocks/>
          </p:cNvCxnSpPr>
          <p:nvPr/>
        </p:nvCxnSpPr>
        <p:spPr>
          <a:xfrm>
            <a:off x="4327333" y="3347219"/>
            <a:ext cx="1860501" cy="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26F2AB-20F8-247B-22CC-4528D928E2E0}"/>
              </a:ext>
            </a:extLst>
          </p:cNvPr>
          <p:cNvCxnSpPr/>
          <p:nvPr/>
        </p:nvCxnSpPr>
        <p:spPr>
          <a:xfrm>
            <a:off x="6188438" y="3409651"/>
            <a:ext cx="0" cy="284190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67C41C-71D3-4DAD-E1E7-716EA1F7442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40575" y="2734284"/>
            <a:ext cx="7243" cy="5799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9770D5-3DB9-E791-AC0C-D94584BF8178}"/>
              </a:ext>
            </a:extLst>
          </p:cNvPr>
          <p:cNvCxnSpPr>
            <a:cxnSpLocks/>
          </p:cNvCxnSpPr>
          <p:nvPr/>
        </p:nvCxnSpPr>
        <p:spPr>
          <a:xfrm>
            <a:off x="7147818" y="3314192"/>
            <a:ext cx="11645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2D6F8BC-7F5F-423E-5B0C-CFF77B513A84}"/>
              </a:ext>
            </a:extLst>
          </p:cNvPr>
          <p:cNvCxnSpPr>
            <a:cxnSpLocks/>
          </p:cNvCxnSpPr>
          <p:nvPr/>
        </p:nvCxnSpPr>
        <p:spPr>
          <a:xfrm>
            <a:off x="8312329" y="3313448"/>
            <a:ext cx="5789" cy="3696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7550B7-9288-44D7-F62C-28F64A9BE5DF}"/>
              </a:ext>
            </a:extLst>
          </p:cNvPr>
          <p:cNvCxnSpPr/>
          <p:nvPr/>
        </p:nvCxnSpPr>
        <p:spPr>
          <a:xfrm flipH="1">
            <a:off x="6180319" y="3314192"/>
            <a:ext cx="9675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0021AAD-1C48-690B-320C-5046DC3F8D79}"/>
              </a:ext>
            </a:extLst>
          </p:cNvPr>
          <p:cNvCxnSpPr>
            <a:cxnSpLocks/>
          </p:cNvCxnSpPr>
          <p:nvPr/>
        </p:nvCxnSpPr>
        <p:spPr>
          <a:xfrm>
            <a:off x="6187834" y="3314192"/>
            <a:ext cx="1212" cy="355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4D3CC9D-B221-DBAD-2105-7D888AA854ED}"/>
              </a:ext>
            </a:extLst>
          </p:cNvPr>
          <p:cNvCxnSpPr>
            <a:cxnSpLocks/>
          </p:cNvCxnSpPr>
          <p:nvPr/>
        </p:nvCxnSpPr>
        <p:spPr>
          <a:xfrm flipH="1">
            <a:off x="3940271" y="3009164"/>
            <a:ext cx="32207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2A5A980-A751-E9B0-1D72-6B28031D2A6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948391" y="3009164"/>
            <a:ext cx="0" cy="6841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EE2265-0C05-4E7D-D6BE-61EB5CB5A2D9}"/>
              </a:ext>
            </a:extLst>
          </p:cNvPr>
          <p:cNvCxnSpPr>
            <a:cxnSpLocks/>
          </p:cNvCxnSpPr>
          <p:nvPr/>
        </p:nvCxnSpPr>
        <p:spPr>
          <a:xfrm>
            <a:off x="1487261" y="3009847"/>
            <a:ext cx="0" cy="664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nền trắng">
            <a:extLst>
              <a:ext uri="{FF2B5EF4-FFF2-40B4-BE49-F238E27FC236}">
                <a16:creationId xmlns:a16="http://schemas.microsoft.com/office/drawing/2014/main" id="{61CD35EB-FC6A-8F91-F5FB-BFD9DFC96DB7}"/>
              </a:ext>
            </a:extLst>
          </p:cNvPr>
          <p:cNvSpPr/>
          <p:nvPr/>
        </p:nvSpPr>
        <p:spPr>
          <a:xfrm>
            <a:off x="-562707" y="-133945"/>
            <a:ext cx="10105292" cy="54551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E6FB3-9DBC-A041-A214-5272A0B37E1C}"/>
              </a:ext>
            </a:extLst>
          </p:cNvPr>
          <p:cNvGrpSpPr/>
          <p:nvPr/>
        </p:nvGrpSpPr>
        <p:grpSpPr>
          <a:xfrm>
            <a:off x="3173220" y="741859"/>
            <a:ext cx="2220442" cy="1205838"/>
            <a:chOff x="3263900" y="799584"/>
            <a:chExt cx="2248441" cy="12927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1706B9-C7CE-EEB5-AC5F-1FA0CD9AAE84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B6C48-B65C-92F6-DC4F-66074BDCB133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DCEC0C0-941D-E331-E634-C4CFBEEE874C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  <p:sp>
        <p:nvSpPr>
          <p:cNvPr id="52" name="dataset">
            <a:extLst>
              <a:ext uri="{FF2B5EF4-FFF2-40B4-BE49-F238E27FC236}">
                <a16:creationId xmlns:a16="http://schemas.microsoft.com/office/drawing/2014/main" id="{965701FB-3DCB-D659-14C9-B6CA43FC6BA4}"/>
              </a:ext>
            </a:extLst>
          </p:cNvPr>
          <p:cNvSpPr txBox="1">
            <a:spLocks/>
          </p:cNvSpPr>
          <p:nvPr/>
        </p:nvSpPr>
        <p:spPr>
          <a:xfrm>
            <a:off x="411275" y="100908"/>
            <a:ext cx="2754459" cy="680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rgbClr val="AD84C6"/>
                </a:solidFill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5895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214F62B-567B-9B0C-F2C2-B30172023870}"/>
              </a:ext>
            </a:extLst>
          </p:cNvPr>
          <p:cNvSpPr txBox="1"/>
          <p:nvPr/>
        </p:nvSpPr>
        <p:spPr>
          <a:xfrm>
            <a:off x="5317067" y="1046911"/>
            <a:ext cx="3200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has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307511 rows and 122 columns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has </a:t>
            </a:r>
            <a:r>
              <a:rPr lang="en-US" b="1" dirty="0" smtClean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55/122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features 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containing missing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C2800-1D99-0AB9-9A23-E63705013575}"/>
              </a:ext>
            </a:extLst>
          </p:cNvPr>
          <p:cNvSpPr txBox="1"/>
          <p:nvPr/>
        </p:nvSpPr>
        <p:spPr>
          <a:xfrm>
            <a:off x="5435599" y="2280707"/>
            <a:ext cx="29503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The dataset is divided into </a:t>
            </a:r>
            <a:r>
              <a:rPr lang="en-US" b="1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5 main information</a:t>
            </a: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personal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debt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Customer's debt-related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Customer’s property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</a:rPr>
              <a:t>Other information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6A374D-D374-46D0-6A4A-C969582617A9}"/>
              </a:ext>
            </a:extLst>
          </p:cNvPr>
          <p:cNvCxnSpPr>
            <a:cxnSpLocks/>
          </p:cNvCxnSpPr>
          <p:nvPr/>
        </p:nvCxnSpPr>
        <p:spPr>
          <a:xfrm flipV="1">
            <a:off x="3144195" y="1439797"/>
            <a:ext cx="2098837" cy="934763"/>
          </a:xfrm>
          <a:prstGeom prst="bentConnector3">
            <a:avLst>
              <a:gd name="adj1" fmla="val 50000"/>
            </a:avLst>
          </a:prstGeom>
          <a:ln w="19050">
            <a:solidFill>
              <a:srgbClr val="AD8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A71F15-EBE3-09C0-8399-3F5BF98D0336}"/>
              </a:ext>
            </a:extLst>
          </p:cNvPr>
          <p:cNvCxnSpPr>
            <a:cxnSpLocks/>
          </p:cNvCxnSpPr>
          <p:nvPr/>
        </p:nvCxnSpPr>
        <p:spPr>
          <a:xfrm>
            <a:off x="3144195" y="2368732"/>
            <a:ext cx="2098837" cy="984068"/>
          </a:xfrm>
          <a:prstGeom prst="bentConnector3">
            <a:avLst>
              <a:gd name="adj1" fmla="val 50000"/>
            </a:avLst>
          </a:prstGeom>
          <a:ln w="19050">
            <a:solidFill>
              <a:srgbClr val="AD84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B6E9FE-3D7E-597E-370A-69771C26BAD8}"/>
              </a:ext>
            </a:extLst>
          </p:cNvPr>
          <p:cNvGrpSpPr/>
          <p:nvPr/>
        </p:nvGrpSpPr>
        <p:grpSpPr>
          <a:xfrm>
            <a:off x="1039620" y="1765813"/>
            <a:ext cx="2220442" cy="1205838"/>
            <a:chOff x="3263900" y="799584"/>
            <a:chExt cx="2248441" cy="129270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04F8DC-4A77-15CB-CA70-AFC81CBA453A}"/>
                </a:ext>
              </a:extLst>
            </p:cNvPr>
            <p:cNvSpPr/>
            <p:nvPr/>
          </p:nvSpPr>
          <p:spPr>
            <a:xfrm>
              <a:off x="3263900" y="839867"/>
              <a:ext cx="2164080" cy="12311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E7BCCA-6D19-EFC3-89D3-047822FBE8DF}"/>
                </a:ext>
              </a:extLst>
            </p:cNvPr>
            <p:cNvSpPr/>
            <p:nvPr/>
          </p:nvSpPr>
          <p:spPr>
            <a:xfrm>
              <a:off x="3267892" y="834536"/>
              <a:ext cx="2160088" cy="25131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0109B9-04F5-39D8-8011-41C588E94ED4}"/>
                </a:ext>
              </a:extLst>
            </p:cNvPr>
            <p:cNvSpPr txBox="1"/>
            <p:nvPr/>
          </p:nvSpPr>
          <p:spPr>
            <a:xfrm>
              <a:off x="3263900" y="799584"/>
              <a:ext cx="2248441" cy="12927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Application train/test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Main table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tillium Web" panose="00000500000000000000" pitchFamily="2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tillium Web" panose="00000500000000000000" pitchFamily="2" charset="0"/>
                  <a:ea typeface="Verdana" panose="020B0604030504040204" pitchFamily="34" charset="0"/>
                  <a:cs typeface="Verdana" panose="020B0604030504040204" pitchFamily="34" charset="0"/>
                  <a:sym typeface="Arial"/>
                </a:rPr>
                <a:t>Info about loan and loan applicant at application time.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22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munity Bank Business Plan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46C0A"/>
      </a:accent1>
      <a:accent2>
        <a:srgbClr val="E46C0A"/>
      </a:accent2>
      <a:accent3>
        <a:srgbClr val="E46C0A"/>
      </a:accent3>
      <a:accent4>
        <a:srgbClr val="E46C0A"/>
      </a:accent4>
      <a:accent5>
        <a:srgbClr val="E46C0A"/>
      </a:accent5>
      <a:accent6>
        <a:srgbClr val="E46C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6C0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1355</Words>
  <Application>Microsoft Office PowerPoint</Application>
  <PresentationFormat>On-screen Show (16:9)</PresentationFormat>
  <Paragraphs>225</Paragraphs>
  <Slides>30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Verdana</vt:lpstr>
      <vt:lpstr>Roboto Condensed Light</vt:lpstr>
      <vt:lpstr>Titillium Web Light</vt:lpstr>
      <vt:lpstr>Arial</vt:lpstr>
      <vt:lpstr>Montserrat</vt:lpstr>
      <vt:lpstr>Titillium Web</vt:lpstr>
      <vt:lpstr>Arial Unicode MS</vt:lpstr>
      <vt:lpstr>Community Bank Business Plan by Slidesgo</vt:lpstr>
      <vt:lpstr>Contents Slide Master</vt:lpstr>
      <vt:lpstr>APPLICATION OF MACHINE LEARNING IN PREDICTING  THE PROBABILITY  OF DEFAULT (PD) OF INDIVIDUAL CUSTOMERS AT CREDIT INSTITUTIONS</vt:lpstr>
      <vt:lpstr>MEMBERS</vt:lpstr>
      <vt:lpstr>TABLE OF CONTENTS</vt:lpstr>
      <vt:lpstr>PURPOSE</vt:lpstr>
      <vt:lpstr>PURPOSE</vt:lpstr>
      <vt:lpstr>DATASET</vt:lpstr>
      <vt:lpstr>PowerPoint Presentation</vt:lpstr>
      <vt:lpstr>PowerPoint Presentation</vt:lpstr>
      <vt:lpstr>PowerPoint Presentation</vt:lpstr>
      <vt:lpstr>PowerPoint Presentation</vt:lpstr>
      <vt:lpstr>INSIGHTS </vt:lpstr>
      <vt:lpstr>PROBABILITY OF DEFAULT OF DATASET</vt:lpstr>
      <vt:lpstr>What is the age group of the applicants applying for the loan?</vt:lpstr>
      <vt:lpstr>Age group of applicants in terms of loan is repaid or not</vt:lpstr>
      <vt:lpstr>What is the source of income of Applicants applying for a loan?</vt:lpstr>
      <vt:lpstr>What is the source of income of applicants applying for a loan?</vt:lpstr>
      <vt:lpstr>What is the occupation of a customer who applied for a loan ?</vt:lpstr>
      <vt:lpstr>What is the occupation of applicants applying for a loan ?</vt:lpstr>
      <vt:lpstr>How many children do the applicants have ? </vt:lpstr>
      <vt:lpstr>04</vt:lpstr>
      <vt:lpstr>STEPS FOR DATA PROCESSING</vt:lpstr>
      <vt:lpstr>SCORING MODELS </vt:lpstr>
      <vt:lpstr>PowerPoint Presentation</vt:lpstr>
      <vt:lpstr>PowerPoint Presentation</vt:lpstr>
      <vt:lpstr>METHOD</vt:lpstr>
      <vt:lpstr>METHOD 2: MACHINE LEARNING</vt:lpstr>
      <vt:lpstr>CONCLUSION</vt:lpstr>
      <vt:lpstr>CONCLUSION</vt:lpstr>
      <vt:lpstr>CONCLUSION</vt:lpstr>
      <vt:lpstr>Thanks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MACHINE LEARNING NHẰM DỰ ĐOÁN  KHẢ NĂNG VỠ NỢ  CỦA KHÁCH HÀNG CÁ NHÂN TẠI CÁC TỔ CHỨC TÍN DỤNG</dc:title>
  <dc:creator>Admin</dc:creator>
  <cp:lastModifiedBy>Admin</cp:lastModifiedBy>
  <cp:revision>16</cp:revision>
  <dcterms:modified xsi:type="dcterms:W3CDTF">2022-06-13T00:24:59Z</dcterms:modified>
</cp:coreProperties>
</file>