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7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8"/>
  </p:normalViewPr>
  <p:slideViewPr>
    <p:cSldViewPr snapToGrid="0">
      <p:cViewPr varScale="1">
        <p:scale>
          <a:sx n="118" d="100"/>
          <a:sy n="118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407-BC4B-4114-EA30-B735D059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4EC0-9E24-0476-D190-6A230562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51F5-F13C-F9FB-0EB8-2135035C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5A7C-E623-B394-AAB8-1018957A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96DA-2A66-F81C-5E0E-85E1C7BF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9BE7-A0C7-091B-34FB-46F8CEB0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3C7B-9226-C5B4-0F3D-6C3926171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9FF4-A65D-99E2-2C77-8961EA46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DC1C-3194-F56A-B56D-D3580364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DD31-01AE-F6F9-C5AD-7A62CA4B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48C02-884F-977C-7CF9-0ACD910AD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6101B-D951-3139-385D-8AF38EA2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C65EC-355F-773A-038E-3DCD0A0F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E2B5-7790-A45F-78B6-B2C84129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4B53-A26E-C9C7-9203-BF9AA5A0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62A2-16B1-BE66-9014-BD2D37A2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0F7E-D23C-844B-B13A-14725CBD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4AC-F34B-170A-7B51-41133E95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0441F-6995-19B2-4E11-976246B3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5E8E-56DD-94BC-A7AC-105F3F3A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761-74AB-A40A-0A57-1699C445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83DC-58B1-F157-1AB9-BCF5FE9E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E9B7-0150-A73F-DB5C-C1B5FF83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FC65-C672-77F0-74DE-421F1822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8A03-B463-56BC-D969-0130C2D0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C8F5-94CD-6A1B-7E3F-266C855E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F132-5181-593A-8C37-3B3A7C5B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9A7A8-FAC2-2A96-4252-74DD31CCC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B5D30-1B12-155E-D569-38D878D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5CB5E-A0B6-B15B-DF04-FDD3415F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6432-53BA-57AB-9A6E-2AC38359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982A-7679-CBB6-FD93-6B11D2B7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21381-2CFE-87BD-E5CD-0FDAB9CC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4304D-EC43-55A6-94E8-A7478A2D8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49716-7F3A-4EA4-2F14-00E3589FF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74B0E-6D89-42D5-C23D-A2864F49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39EE8-0AA2-F72F-C157-055CEA9A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6E4B1-BFBE-9137-9642-7C5BAEDF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000BA-5AFE-2155-1339-0F1419C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8A77-8173-B53C-7089-F7BD99D1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307A2-E78B-7873-5A47-26A4F646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5E9FD-8D75-7AC5-CC19-9A4F8FD9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C026-B198-E8AD-0E01-1988F29D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E2B83-55B2-8D9E-21FE-F20DF716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F56F5-3E50-F1A6-46DC-BE8C2D54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77C2-FF97-235E-7FB6-AE515098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C41C-3766-3D19-ED0A-A6AB313A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56A9-7C12-E7A9-74B6-2A411319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26ACF-7185-ED7F-9264-6A5A5EA46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C2E9A-2D7B-417F-E479-78851697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2C39-8EE4-5E74-B98B-1DBFCD89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78991-04DE-BF10-4397-4EDAF09B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D601-6144-FED1-015B-9E874AB2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DA707-A65F-308D-B216-02838783C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E4639-64E2-1DE8-6DD2-D34778904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1EA8-5BFE-5169-3BD7-A3A846E8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1D-BE71-256B-F08E-AB0286AD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B8CB1-80DC-CE37-F32F-42BC57DB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C20B3-B719-6B0A-1465-76FDF40C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2328F-1774-5023-38D5-68EE497D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B88C1-1C12-BB26-B102-5BB7CE165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EC0E5-3EE6-0149-A8E8-031A6501C1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FC08-7109-49C7-4A4D-A990DB244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2137-4446-6DBF-C529-50FD7C768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6A50C-5FF1-4048-B38C-B9655E3A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2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55B8A-6EA4-94F4-F64A-5FADA80C9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Personal Time Manager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DD1F-1583-9334-019F-D41BBF554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Developed and Built by Ben Molloy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BE680-F276-2297-FE0D-BCCA9930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Generate Quick Time Report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A8A4F-44F9-3400-EDFC-0A0F25D0284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One-Click Reports</a:t>
            </a:r>
            <a:r>
              <a:rPr lang="en-US" sz="2000"/>
              <a:t>: Quickly generate time usage reports for tasks.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Customizable Date Range</a:t>
            </a:r>
            <a:r>
              <a:rPr lang="en-US" sz="2000"/>
              <a:t>: Analyze your schedule within specific timeframes.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Actionable Insights</a:t>
            </a:r>
            <a:r>
              <a:rPr lang="en-US" sz="2000"/>
              <a:t>: Understand how your time is allocated to improve productivity.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60D859-7E54-2AC1-97E2-0ED67464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19809"/>
            <a:ext cx="6903720" cy="44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1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5D6CF-EA3E-D7F6-44EE-7BDB1419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 Overall Time Usage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0104B-99AF-367C-60D3-0266E7E0E07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Comprehensive Insights</a:t>
            </a:r>
            <a:r>
              <a:rPr lang="en-US" sz="1900" dirty="0"/>
              <a:t>: Gain a clear picture of how your time is distributed across tasks.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Interactive Analytics</a:t>
            </a:r>
            <a:r>
              <a:rPr lang="en-US" sz="1900" dirty="0"/>
              <a:t>: Explore detailed graphs to identify trends and improve productivity.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Data-Driven Decisions</a:t>
            </a:r>
            <a:r>
              <a:rPr lang="en-US" sz="1900" dirty="0"/>
              <a:t>: Make informed adjustments to your schedule with visual feedback.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EE7EB7DE-7DA2-C2C4-C57E-E8DEFDF52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91883"/>
            <a:ext cx="6903720" cy="50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3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4DD1B-AB0D-E3B8-A5C4-90BADA67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Why You Should Invest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1DA6-C350-7D59-CAE2-A5EDCB36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 b="1"/>
              <a:t>Proven Need:</a:t>
            </a:r>
            <a:r>
              <a:rPr lang="en-US" sz="1500"/>
              <a:t> Time management is a universal challenge which my app solves it perfectly.</a:t>
            </a:r>
          </a:p>
          <a:p>
            <a:r>
              <a:rPr lang="en-US" sz="1500" b="1"/>
              <a:t>User Centric Design:</a:t>
            </a:r>
            <a:r>
              <a:rPr lang="en-US" sz="1500"/>
              <a:t> Built with simplicity and productivity in mind.</a:t>
            </a:r>
          </a:p>
          <a:p>
            <a:r>
              <a:rPr lang="en-US" sz="1500" b="1"/>
              <a:t>Market Potential:</a:t>
            </a:r>
            <a:r>
              <a:rPr lang="en-US" sz="1500"/>
              <a:t> Scalable for individual users, teams, and businesses.</a:t>
            </a:r>
          </a:p>
          <a:p>
            <a:r>
              <a:rPr lang="en-US" sz="1500" b="1"/>
              <a:t>Innovative Features:</a:t>
            </a:r>
            <a:r>
              <a:rPr lang="en-US" sz="1500"/>
              <a:t> Combines task management, analytics, and reporting in one platform.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A88A26-DAD0-8B43-751D-B91A466F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91883"/>
            <a:ext cx="6903720" cy="50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414A5-AF75-A9E2-C608-05B7D688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Purpose of Application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6CDF-3520-EB75-0FC4-B699CFD5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Simplifies task management for busy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Helps you organize, prioritize, and track your daily tasks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Provides clear insights into how your time is spent with detailed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Built to enhance productivity and reduce stress by keeping everything in one place.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BE363A-E075-0316-1C5C-6A7C1B84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91883"/>
            <a:ext cx="6903720" cy="50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04C54-074D-4C31-F2FA-E90F8462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7D3A-B7EB-8FDE-E1F6-F09202CF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features are what makes this application shine above all other task management applications.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Upcoming Events</a:t>
            </a:r>
          </a:p>
          <a:p>
            <a:r>
              <a:rPr lang="en-US" dirty="0"/>
              <a:t>Add Tasks</a:t>
            </a:r>
          </a:p>
          <a:p>
            <a:r>
              <a:rPr lang="en-US" dirty="0"/>
              <a:t>Preview Task As They Are Built</a:t>
            </a:r>
          </a:p>
          <a:p>
            <a:r>
              <a:rPr lang="en-US" dirty="0"/>
              <a:t>Query Events By Date, Tag, and Task</a:t>
            </a:r>
          </a:p>
          <a:p>
            <a:r>
              <a:rPr lang="en-US" dirty="0"/>
              <a:t>Query Events By Date Range</a:t>
            </a:r>
          </a:p>
          <a:p>
            <a:r>
              <a:rPr lang="en-US" dirty="0"/>
              <a:t>Delete Tasks</a:t>
            </a:r>
          </a:p>
          <a:p>
            <a:r>
              <a:rPr lang="en-US" dirty="0"/>
              <a:t>Generate Quick Time Report</a:t>
            </a:r>
          </a:p>
          <a:p>
            <a:r>
              <a:rPr lang="en-US" dirty="0"/>
              <a:t>Analyze Overall Time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98EC-0CC8-5819-A87E-BBC80B3C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Upcoming Events 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9FB6E-6FB2-0C2D-4604-6C7D33E97C9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Clear View of Priorities</a:t>
            </a:r>
            <a:r>
              <a:rPr lang="en-US" sz="1700" dirty="0"/>
              <a:t>: Quickly see your top 5 upcoming tasks, ensuring nothing important is overlooked.</a:t>
            </a:r>
            <a:br>
              <a:rPr lang="en-US" sz="1700" dirty="0"/>
            </a:b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Organized Display</a:t>
            </a:r>
            <a:r>
              <a:rPr lang="en-US" sz="1700" dirty="0"/>
              <a:t>: Tasks are sorted by date and time for easy navigation.</a:t>
            </a:r>
            <a:br>
              <a:rPr lang="en-US" sz="1700" dirty="0"/>
            </a:b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Efficient Management</a:t>
            </a:r>
            <a:r>
              <a:rPr lang="en-US" sz="1700" dirty="0"/>
              <a:t>: Delete tasks directly from the list with a single tap.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C0DA5F8-8958-8A52-A109-9BC5518CB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78699"/>
            <a:ext cx="6903720" cy="3900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01821-88C7-4C41-A915-C3F99D87AA51}"/>
              </a:ext>
            </a:extLst>
          </p:cNvPr>
          <p:cNvSpPr txBox="1"/>
          <p:nvPr/>
        </p:nvSpPr>
        <p:spPr>
          <a:xfrm>
            <a:off x="1926771" y="2786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9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E4E76-DC09-7245-A1D3-910A4CB2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Tasks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9C1A-158C-8317-D2CF-66B9486A2F9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Simple Input Fields</a:t>
            </a:r>
            <a:r>
              <a:rPr lang="en-US" sz="1500" dirty="0"/>
              <a:t>: Add tasks with date, time, name, and tag for easy organization.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Customizable Tags</a:t>
            </a:r>
            <a:r>
              <a:rPr lang="en-US" sz="1500" dirty="0"/>
              <a:t>: Categorize tasks to match your priorities (e.g., Work, Personal, School).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Quick Save</a:t>
            </a:r>
            <a:r>
              <a:rPr lang="en-US" sz="1500" dirty="0"/>
              <a:t>: Save tasks in seconds with a clean and intuitive interface.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Input Error Checking: </a:t>
            </a:r>
            <a:r>
              <a:rPr lang="en-US" sz="1500" dirty="0"/>
              <a:t>Error checking on the inputs prevent you from accidentally putting in an incorrect input.</a:t>
            </a:r>
            <a:endParaRPr lang="en-US" sz="15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Preview New Tasks</a:t>
            </a:r>
            <a:r>
              <a:rPr lang="en-US" sz="1500" dirty="0"/>
              <a:t>: Preview new tasks LIVE as they are being created in the preview box.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E63690-EF46-6A63-3ADA-4E9DAEB47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83774"/>
            <a:ext cx="6903720" cy="40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5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86104-2212-9A71-26E2-D19C87D1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Preview Task As They Are Built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D703B-FC11-CF1C-B118-CB42DB9320F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Live Updates</a:t>
            </a:r>
            <a:r>
              <a:rPr lang="en-US" sz="2200" dirty="0"/>
              <a:t>: View your task details immediately as you input them.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Error-Free Planning</a:t>
            </a:r>
            <a:r>
              <a:rPr lang="en-US" sz="2200" dirty="0"/>
              <a:t>: Ensure accuracy by reviewing tasks before saving them.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Simplified Workflow</a:t>
            </a:r>
            <a:r>
              <a:rPr lang="en-US" sz="2200" dirty="0"/>
              <a:t>: Avoid confusion with a clear preview of your task.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D2369-F7AC-0FC3-8F12-78647BD69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62958"/>
            <a:ext cx="6903720" cy="43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A4D69-C0AD-5B07-BE36-4C96BF06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Events By Date, Tag, and Task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191BE-5127-5C3A-3BDF-C9613294B12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Powerful Search Tools</a:t>
            </a:r>
            <a:r>
              <a:rPr lang="en-US" sz="2000" dirty="0"/>
              <a:t>: Filter tasks by date, tag, or specific task names.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Stay Organized</a:t>
            </a:r>
            <a:r>
              <a:rPr lang="en-US" sz="2000" dirty="0"/>
              <a:t>: Quickly locate important events without scrolling through lists.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Customizable Views</a:t>
            </a:r>
            <a:r>
              <a:rPr lang="en-US" sz="2000" dirty="0"/>
              <a:t>: Tailor your search to match your schedule and priorities.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547D3B-289E-3E95-2859-1BF0B5F8F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09143"/>
            <a:ext cx="6903720" cy="50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E98A0-BCC7-09AC-0166-CD4DD9D4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Events By Date Range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F940E-D8C7-9BB3-30E9-FB1B691D8BB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Targeted Queries</a:t>
            </a:r>
            <a:r>
              <a:rPr lang="en-US" sz="2000" dirty="0"/>
              <a:t>: Search for tasks within a specific date range.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Plan Effectively</a:t>
            </a:r>
            <a:r>
              <a:rPr lang="en-US" sz="2000" dirty="0"/>
              <a:t>: Perfect for reviewing past events or planning upcoming schedules.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Streamline Workflow</a:t>
            </a:r>
            <a:r>
              <a:rPr lang="en-US" sz="2000" dirty="0"/>
              <a:t>: Save time by narrowing down to the exact data you need.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2AA325-BA25-5249-BF8B-F3015BBD7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09143"/>
            <a:ext cx="6903720" cy="50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9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5A932-FC69-8D03-6B19-BF63FA9B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Delete Tasks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4E286-B5FC-C5CD-BBDE-094FD60CD677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Quick Removal</a:t>
            </a:r>
            <a:r>
              <a:rPr lang="en-US" sz="2000"/>
              <a:t>: Delete outdated or unnecessary tasks with just a tap.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Confirmation Prompt</a:t>
            </a:r>
            <a:r>
              <a:rPr lang="en-US" sz="2000"/>
              <a:t>: Avoid accidental deletions with a secure confirmation dialog.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Stay Organized</a:t>
            </a:r>
            <a:r>
              <a:rPr lang="en-US" sz="2000"/>
              <a:t>: Maintain a clutter-free task list for better focus and efficiency.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64349D2E-12BD-ED5F-C250-43AB4A6B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809510"/>
            <a:ext cx="5468112" cy="3198844"/>
          </a:xfrm>
          <a:prstGeom prst="rect">
            <a:avLst/>
          </a:prstGeom>
        </p:spPr>
      </p:pic>
      <p:pic>
        <p:nvPicPr>
          <p:cNvPr id="5" name="Content Placeholder 4" descr="A blue rectangular box with white text&#10;&#10;Description automatically generated">
            <a:extLst>
              <a:ext uri="{FF2B5EF4-FFF2-40B4-BE49-F238E27FC236}">
                <a16:creationId xmlns:a16="http://schemas.microsoft.com/office/drawing/2014/main" id="{B3445A37-ABF2-62C7-04F7-07FFCF9D6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212783"/>
            <a:ext cx="5468112" cy="23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579</Words>
  <Application>Microsoft Macintosh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Adelle Sans Devanagari</vt:lpstr>
      <vt:lpstr>Aptos</vt:lpstr>
      <vt:lpstr>Aptos Display</vt:lpstr>
      <vt:lpstr>Arial</vt:lpstr>
      <vt:lpstr>Office Theme</vt:lpstr>
      <vt:lpstr>Personal Time Manager Application</vt:lpstr>
      <vt:lpstr>Purpose of Application</vt:lpstr>
      <vt:lpstr>Features</vt:lpstr>
      <vt:lpstr>Upcoming Events </vt:lpstr>
      <vt:lpstr>Add Tasks</vt:lpstr>
      <vt:lpstr>Preview Task As They Are Built</vt:lpstr>
      <vt:lpstr>Query Events By Date, Tag, and Task</vt:lpstr>
      <vt:lpstr>Query Events By Date Range</vt:lpstr>
      <vt:lpstr>Delete Tasks</vt:lpstr>
      <vt:lpstr>Generate Quick Time Report</vt:lpstr>
      <vt:lpstr>Analyze Overall Time Usage</vt:lpstr>
      <vt:lpstr>Why You Should Invest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Molloy</dc:creator>
  <cp:lastModifiedBy>Ben Molloy</cp:lastModifiedBy>
  <cp:revision>2</cp:revision>
  <dcterms:created xsi:type="dcterms:W3CDTF">2024-12-02T03:50:18Z</dcterms:created>
  <dcterms:modified xsi:type="dcterms:W3CDTF">2024-12-02T04:42:24Z</dcterms:modified>
</cp:coreProperties>
</file>