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52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42F-CD63-41F7-9853-F56328F916C4}" type="datetimeFigureOut">
              <a:rPr lang="en-US" smtClean="0"/>
              <a:t>04/17/2018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CF2E-38E3-49B4-B18B-719EB30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42F-CD63-41F7-9853-F56328F916C4}" type="datetimeFigureOut">
              <a:rPr lang="en-US" smtClean="0"/>
              <a:t>04/17/2018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CF2E-38E3-49B4-B18B-719EB30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8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42F-CD63-41F7-9853-F56328F916C4}" type="datetimeFigureOut">
              <a:rPr lang="en-US" smtClean="0"/>
              <a:t>04/17/2018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CF2E-38E3-49B4-B18B-719EB30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42F-CD63-41F7-9853-F56328F916C4}" type="datetimeFigureOut">
              <a:rPr lang="en-US" smtClean="0"/>
              <a:t>04/17/2018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CF2E-38E3-49B4-B18B-719EB30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6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42F-CD63-41F7-9853-F56328F916C4}" type="datetimeFigureOut">
              <a:rPr lang="en-US" smtClean="0"/>
              <a:t>04/17/2018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CF2E-38E3-49B4-B18B-719EB30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6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42F-CD63-41F7-9853-F56328F916C4}" type="datetimeFigureOut">
              <a:rPr lang="en-US" smtClean="0"/>
              <a:t>04/17/2018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CF2E-38E3-49B4-B18B-719EB30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2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42F-CD63-41F7-9853-F56328F916C4}" type="datetimeFigureOut">
              <a:rPr lang="en-US" smtClean="0"/>
              <a:t>04/17/2018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CF2E-38E3-49B4-B18B-719EB30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8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42F-CD63-41F7-9853-F56328F916C4}" type="datetimeFigureOut">
              <a:rPr lang="en-US" smtClean="0"/>
              <a:t>04/17/2018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CF2E-38E3-49B4-B18B-719EB30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2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42F-CD63-41F7-9853-F56328F916C4}" type="datetimeFigureOut">
              <a:rPr lang="en-US" smtClean="0"/>
              <a:t>04/17/2018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CF2E-38E3-49B4-B18B-719EB30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3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42F-CD63-41F7-9853-F56328F916C4}" type="datetimeFigureOut">
              <a:rPr lang="en-US" smtClean="0"/>
              <a:t>04/17/2018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CF2E-38E3-49B4-B18B-719EB30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3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42F-CD63-41F7-9853-F56328F916C4}" type="datetimeFigureOut">
              <a:rPr lang="en-US" smtClean="0"/>
              <a:t>04/17/2018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CF2E-38E3-49B4-B18B-719EB30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5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A42F-CD63-41F7-9853-F56328F916C4}" type="datetimeFigureOut">
              <a:rPr lang="en-US" smtClean="0"/>
              <a:t>04/17/2018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CF2E-38E3-49B4-B18B-719EB30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6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0897FE-5B1D-411B-8B5D-ADAD93F292F1}"/>
              </a:ext>
            </a:extLst>
          </p:cNvPr>
          <p:cNvSpPr txBox="1"/>
          <p:nvPr/>
        </p:nvSpPr>
        <p:spPr>
          <a:xfrm>
            <a:off x="914400" y="914400"/>
            <a:ext cx="42062400" cy="27432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Your Title Here</a:t>
            </a:r>
          </a:p>
          <a:p>
            <a:pPr algn="ctr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Your names here</a:t>
            </a:r>
          </a:p>
          <a:p>
            <a:pPr algn="ctr"/>
            <a:r>
              <a:rPr lang="en-US" sz="4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South Dakota State University</a:t>
            </a:r>
            <a:endParaRPr lang="en-US" sz="6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3BA4C-ED1B-48D2-AA04-3E33E8FEC4FF}"/>
              </a:ext>
            </a:extLst>
          </p:cNvPr>
          <p:cNvSpPr txBox="1"/>
          <p:nvPr/>
        </p:nvSpPr>
        <p:spPr>
          <a:xfrm>
            <a:off x="914400" y="4572000"/>
            <a:ext cx="13350240" cy="27432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274320" rIns="274320" rtlCol="0">
            <a:no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Title</a:t>
            </a:r>
          </a:p>
          <a:p>
            <a:pPr algn="just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consectetur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Aliquam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laoreet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urna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quam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non pulvinar ex vestibulum at.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Aenean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semper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odio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vel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risus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tempor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sodales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Cras non ligula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mattis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condimentum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dui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eget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egestas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est.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Praesent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id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sed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lorem cursus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ullamcorper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nec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eu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diam. Nunc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hendrerit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magna.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nec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tellus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enim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lacinia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finibus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ac et ipsum.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Mauris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tortor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nisl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eleifend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urna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fringilla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auctor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placerat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dolor.</a:t>
            </a:r>
          </a:p>
          <a:p>
            <a:pPr algn="just"/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Title</a:t>
            </a:r>
          </a:p>
          <a:p>
            <a:pPr algn="just"/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Etiam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cursus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accumsan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turpis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nec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molestie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Quisque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consequat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elit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sed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bibendum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sagittis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arcu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libero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sodales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elit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, at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tempor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leo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nibh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faucibus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leo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Aenean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nec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lectus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eget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massa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vulputate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ullamcorper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. Cras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mollis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mi id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pellentesque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tincidunt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. Cras id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lectus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eu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purus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venenatis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aliquam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eget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a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sapien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Sed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consequat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semper magna,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vel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malesuada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metus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Pellentesque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molestie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ipsum non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rutrum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ultrices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Fusce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laoreet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neque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velit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, sit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amet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accumsan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est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mollis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et.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4B9C9-A152-4818-ABAB-17C9AFEBDC2D}"/>
              </a:ext>
            </a:extLst>
          </p:cNvPr>
          <p:cNvSpPr txBox="1"/>
          <p:nvPr/>
        </p:nvSpPr>
        <p:spPr>
          <a:xfrm>
            <a:off x="29626560" y="4572000"/>
            <a:ext cx="13350240" cy="27432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274320" rIns="274320" rtlCol="0">
            <a:noAutofit/>
          </a:bodyPr>
          <a:lstStyle/>
          <a:p>
            <a:pPr lvl="0" algn="ctr"/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Title</a:t>
            </a:r>
          </a:p>
          <a:p>
            <a:pPr lvl="0" algn="just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consectetur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Aliquam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laoreet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urna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quam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non pulvinar ex vestibulum at.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Aenean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semper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odio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vel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risus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tempor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sodales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Cras non ligula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mattis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condimentum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dui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eget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egestas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est.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Praesent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id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sed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lorem cursus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ullamcorper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nec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eu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diam. Nunc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hendrerit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magna.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nec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tellus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enim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lacinia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finibus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ac et ipsum.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Mauris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tortor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nisl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eleifend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urna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fringilla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auctor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placerat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dolor.</a:t>
            </a:r>
          </a:p>
          <a:p>
            <a:pPr lvl="0" algn="just"/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 algn="ctr"/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Title</a:t>
            </a:r>
          </a:p>
          <a:p>
            <a:pPr lvl="0" algn="just"/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Etiam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cursus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accumsan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turpis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nec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molestie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Quisque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consequat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elit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sed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bibendum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sagittis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arcu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libero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sodales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elit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, at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tempor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leo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nibh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faucibus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leo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Aenean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nec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lectus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eget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massa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vulputate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ullamcorper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. Cras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mollis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mi id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pellentesque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tincidunt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. Cras id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lectus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eu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purus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venenatis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aliquam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eget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a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sapien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Sed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consequat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semper magna,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vel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malesuada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metus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Pellentesque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molestie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ipsum non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rutrum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ultrices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Fusce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laoreet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neque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velit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, sit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amet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accumsan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est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mollis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et.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5F5C3-16E5-4F58-81AA-A53D9B1D101F}"/>
              </a:ext>
            </a:extLst>
          </p:cNvPr>
          <p:cNvSpPr txBox="1"/>
          <p:nvPr/>
        </p:nvSpPr>
        <p:spPr>
          <a:xfrm>
            <a:off x="15270480" y="4572000"/>
            <a:ext cx="13350240" cy="27432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274320" rIns="274320" rtlCol="0">
            <a:noAutofit/>
          </a:bodyPr>
          <a:lstStyle/>
          <a:p>
            <a:pPr lvl="0" algn="ctr"/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Title</a:t>
            </a:r>
          </a:p>
          <a:p>
            <a:pPr lvl="0" algn="just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consectetur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Aliquam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laoreet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urna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quam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non pulvinar ex vestibulum at.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Aenean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semper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odio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vel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risus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tempor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sodales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Cras non ligula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mattis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condimentum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dui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eget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egestas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est.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Praesent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id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sed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lorem cursus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ullamcorper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nec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eu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diam. Nunc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hendrerit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magna.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nec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tellus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sit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enim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lacinia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finibus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ac et ipsum.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Mauris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tortor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nisl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eleifend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urna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fringilla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auctor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placerat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dolor.</a:t>
            </a:r>
          </a:p>
          <a:p>
            <a:pPr lvl="0" algn="just"/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 algn="ctr"/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Title</a:t>
            </a:r>
          </a:p>
          <a:p>
            <a:pPr lvl="0" algn="just"/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Etiam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cursus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accumsan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turpis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nec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molestie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Quisque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consequat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elit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sed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bibendum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sagittis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arcu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libero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sodales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elit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, at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tempor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leo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nibh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faucibus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leo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Aenean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nec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lectus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eget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massa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vulputate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ullamcorper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. Cras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mollis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mi id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pellentesque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tincidunt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. Cras id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lectus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eu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purus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venenatis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aliquam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eget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a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sapien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Sed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consequat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semper magna,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vel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malesuada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metus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Pellentesque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molestie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ipsum non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rutrum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ultrices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Fusce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laoreet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neque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velit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, sit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amet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accumsan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est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mollis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et.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36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511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Monier</dc:creator>
  <cp:lastModifiedBy>Brandon Monier</cp:lastModifiedBy>
  <cp:revision>5</cp:revision>
  <dcterms:created xsi:type="dcterms:W3CDTF">2018-04-17T15:58:31Z</dcterms:created>
  <dcterms:modified xsi:type="dcterms:W3CDTF">2018-04-17T16:25:11Z</dcterms:modified>
</cp:coreProperties>
</file>