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Hammersmith One"/>
      <p:regular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ammersmithOn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c8c653ffb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c8c653ffb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28f9315ceb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28f9315ceb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8f9315ceb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8f9315ceb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8f9315ceb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8f9315ceb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8f9315ceb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8f9315ceb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a631c3065b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a631c3065b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a6a9e8cae7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a6a9e8cae7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8f9315ceb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28f9315ceb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a6a9e8cae7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a6a9e8cae7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9951f3b26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9951f3b26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8f9315ceb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8f9315ceb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6a9e8cae7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6a9e8cae7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a6a9e8cae7_0_18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a6a9e8cae7_0_18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a6a9e8cae7_0_19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a6a9e8cae7_0_19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a6a9e8cae7_0_19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a6a9e8cae7_0_19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a6a9e8cae7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a6a9e8cae7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8f9315ceb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28f9315ceb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6a9e8cae7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a6a9e8cae7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a631c306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a631c306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a6a9e8cae7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a6a9e8cae7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a631c3065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a631c3065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8f9315ce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8f9315ce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8f9315ce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8f9315ce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9c8c653ffb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9c8c653ffb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rafiki/?utm_source=slidesgo_template&amp;utm_medium=referral-link&amp;utm_campaign=sg_resources&amp;utm_content=stories#2fc09b"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977602" y="500844"/>
            <a:ext cx="3446400" cy="28614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b="1" sz="5800">
                <a:latin typeface="Hammersmith One"/>
                <a:ea typeface="Hammersmith One"/>
                <a:cs typeface="Hammersmith One"/>
                <a:sym typeface="Hammersmith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5221802" y="3577052"/>
            <a:ext cx="32022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310191">
            <a:off x="8398938" y="4513703"/>
            <a:ext cx="1028076" cy="1027327"/>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610022">
            <a:off x="814272" y="222207"/>
            <a:ext cx="328487" cy="328248"/>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610492">
            <a:off x="264784" y="445893"/>
            <a:ext cx="513511" cy="513137"/>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sp>
        <p:nvSpPr>
          <p:cNvPr id="72" name="Google Shape;72;p11"/>
          <p:cNvSpPr txBox="1"/>
          <p:nvPr>
            <p:ph hasCustomPrompt="1" type="title"/>
          </p:nvPr>
        </p:nvSpPr>
        <p:spPr>
          <a:xfrm>
            <a:off x="1981200" y="1106125"/>
            <a:ext cx="5181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p:nvPr>
            <p:ph idx="1" type="body"/>
          </p:nvPr>
        </p:nvSpPr>
        <p:spPr>
          <a:xfrm>
            <a:off x="2176500" y="3152225"/>
            <a:ext cx="47910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74" name="Google Shape;74;p11"/>
          <p:cNvSpPr/>
          <p:nvPr/>
        </p:nvSpPr>
        <p:spPr>
          <a:xfrm>
            <a:off x="8626139" y="968000"/>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8438052" y="229950"/>
            <a:ext cx="672175" cy="673025"/>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310401">
            <a:off x="8026962" y="2120352"/>
            <a:ext cx="1365241" cy="1364246"/>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7787250" y="102804"/>
            <a:ext cx="531892" cy="532565"/>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310344">
            <a:off x="8347793" y="3513056"/>
            <a:ext cx="1707174" cy="170593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flipH="1">
            <a:off x="-291675" y="2670863"/>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flipH="1">
            <a:off x="356737" y="1932813"/>
            <a:ext cx="672175" cy="673025"/>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flipH="1" rot="-310401">
            <a:off x="74761" y="3823215"/>
            <a:ext cx="1365241" cy="1364246"/>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flipH="1">
            <a:off x="1147822" y="1805667"/>
            <a:ext cx="531892" cy="532565"/>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
    <p:spTree>
      <p:nvGrpSpPr>
        <p:cNvPr id="84" name="Shape 84"/>
        <p:cNvGrpSpPr/>
        <p:nvPr/>
      </p:nvGrpSpPr>
      <p:grpSpPr>
        <a:xfrm>
          <a:off x="0" y="0"/>
          <a:ext cx="0" cy="0"/>
          <a:chOff x="0" y="0"/>
          <a:chExt cx="0" cy="0"/>
        </a:xfrm>
      </p:grpSpPr>
      <p:sp>
        <p:nvSpPr>
          <p:cNvPr id="85" name="Google Shape;85;p13"/>
          <p:cNvSpPr txBox="1"/>
          <p:nvPr>
            <p:ph type="ctrTitle"/>
          </p:nvPr>
        </p:nvSpPr>
        <p:spPr>
          <a:xfrm>
            <a:off x="720000" y="2485600"/>
            <a:ext cx="2697900" cy="9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5200"/>
              <a:buNone/>
              <a:defRPr sz="3800">
                <a:solidFill>
                  <a:schemeClr val="lt1"/>
                </a:solidFill>
              </a:defRPr>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p:txBody>
      </p:sp>
      <p:sp>
        <p:nvSpPr>
          <p:cNvPr id="86" name="Google Shape;86;p13"/>
          <p:cNvSpPr txBox="1"/>
          <p:nvPr>
            <p:ph idx="1" type="subTitle"/>
          </p:nvPr>
        </p:nvSpPr>
        <p:spPr>
          <a:xfrm>
            <a:off x="720000" y="3580325"/>
            <a:ext cx="2507400" cy="42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87" name="Google Shape;87;p13"/>
          <p:cNvSpPr txBox="1"/>
          <p:nvPr>
            <p:ph hasCustomPrompt="1" idx="2" type="title"/>
          </p:nvPr>
        </p:nvSpPr>
        <p:spPr>
          <a:xfrm>
            <a:off x="720000" y="837488"/>
            <a:ext cx="1554900" cy="1053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88" name="Google Shape;88;p13"/>
          <p:cNvSpPr/>
          <p:nvPr/>
        </p:nvSpPr>
        <p:spPr>
          <a:xfrm rot="-10489809">
            <a:off x="-115307" y="-278628"/>
            <a:ext cx="1028076" cy="1027327"/>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89" name="Shape 89"/>
        <p:cNvGrpSpPr/>
        <p:nvPr/>
      </p:nvGrpSpPr>
      <p:grpSpPr>
        <a:xfrm>
          <a:off x="0" y="0"/>
          <a:ext cx="0" cy="0"/>
          <a:chOff x="0" y="0"/>
          <a:chExt cx="0" cy="0"/>
        </a:xfrm>
      </p:grpSpPr>
      <p:sp>
        <p:nvSpPr>
          <p:cNvPr id="90" name="Google Shape;90;p14"/>
          <p:cNvSpPr txBox="1"/>
          <p:nvPr>
            <p:ph idx="1" type="subTitle"/>
          </p:nvPr>
        </p:nvSpPr>
        <p:spPr>
          <a:xfrm>
            <a:off x="1333692" y="1587926"/>
            <a:ext cx="15057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p:txBody>
      </p:sp>
      <p:sp>
        <p:nvSpPr>
          <p:cNvPr id="91" name="Google Shape;91;p14"/>
          <p:cNvSpPr txBox="1"/>
          <p:nvPr>
            <p:ph idx="2" type="subTitle"/>
          </p:nvPr>
        </p:nvSpPr>
        <p:spPr>
          <a:xfrm>
            <a:off x="1211142" y="2023341"/>
            <a:ext cx="17508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92" name="Google Shape;92;p14"/>
          <p:cNvSpPr txBox="1"/>
          <p:nvPr>
            <p:ph idx="3" type="subTitle"/>
          </p:nvPr>
        </p:nvSpPr>
        <p:spPr>
          <a:xfrm>
            <a:off x="3801300" y="1587926"/>
            <a:ext cx="15057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p:txBody>
      </p:sp>
      <p:sp>
        <p:nvSpPr>
          <p:cNvPr id="93" name="Google Shape;93;p14"/>
          <p:cNvSpPr txBox="1"/>
          <p:nvPr>
            <p:ph idx="4" type="subTitle"/>
          </p:nvPr>
        </p:nvSpPr>
        <p:spPr>
          <a:xfrm>
            <a:off x="3678750" y="2020364"/>
            <a:ext cx="17508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94" name="Google Shape;94;p14"/>
          <p:cNvSpPr txBox="1"/>
          <p:nvPr>
            <p:ph idx="5" type="subTitle"/>
          </p:nvPr>
        </p:nvSpPr>
        <p:spPr>
          <a:xfrm>
            <a:off x="6299200" y="1587926"/>
            <a:ext cx="15057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p:txBody>
      </p:sp>
      <p:sp>
        <p:nvSpPr>
          <p:cNvPr id="95" name="Google Shape;95;p14"/>
          <p:cNvSpPr txBox="1"/>
          <p:nvPr>
            <p:ph idx="6" type="subTitle"/>
          </p:nvPr>
        </p:nvSpPr>
        <p:spPr>
          <a:xfrm>
            <a:off x="6176650" y="2023341"/>
            <a:ext cx="17508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96" name="Google Shape;96;p14"/>
          <p:cNvSpPr txBox="1"/>
          <p:nvPr>
            <p:ph idx="7" type="subTitle"/>
          </p:nvPr>
        </p:nvSpPr>
        <p:spPr>
          <a:xfrm>
            <a:off x="1333692" y="3398857"/>
            <a:ext cx="1505700" cy="55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p:txBody>
      </p:sp>
      <p:sp>
        <p:nvSpPr>
          <p:cNvPr id="97" name="Google Shape;97;p14"/>
          <p:cNvSpPr txBox="1"/>
          <p:nvPr>
            <p:ph idx="8" type="subTitle"/>
          </p:nvPr>
        </p:nvSpPr>
        <p:spPr>
          <a:xfrm>
            <a:off x="1211142" y="3814269"/>
            <a:ext cx="17508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98" name="Google Shape;98;p14"/>
          <p:cNvSpPr txBox="1"/>
          <p:nvPr>
            <p:ph idx="9" type="subTitle"/>
          </p:nvPr>
        </p:nvSpPr>
        <p:spPr>
          <a:xfrm>
            <a:off x="3801300" y="3398857"/>
            <a:ext cx="1505700" cy="55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p:txBody>
      </p:sp>
      <p:sp>
        <p:nvSpPr>
          <p:cNvPr id="99" name="Google Shape;99;p14"/>
          <p:cNvSpPr txBox="1"/>
          <p:nvPr>
            <p:ph idx="13" type="subTitle"/>
          </p:nvPr>
        </p:nvSpPr>
        <p:spPr>
          <a:xfrm>
            <a:off x="3678750" y="3802958"/>
            <a:ext cx="17508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0" name="Google Shape;100;p14"/>
          <p:cNvSpPr txBox="1"/>
          <p:nvPr>
            <p:ph idx="14" type="subTitle"/>
          </p:nvPr>
        </p:nvSpPr>
        <p:spPr>
          <a:xfrm>
            <a:off x="6299200" y="3398857"/>
            <a:ext cx="1505700" cy="55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p:txBody>
      </p:sp>
      <p:sp>
        <p:nvSpPr>
          <p:cNvPr id="101" name="Google Shape;101;p14"/>
          <p:cNvSpPr txBox="1"/>
          <p:nvPr>
            <p:ph idx="15" type="subTitle"/>
          </p:nvPr>
        </p:nvSpPr>
        <p:spPr>
          <a:xfrm>
            <a:off x="6176650" y="3796409"/>
            <a:ext cx="17508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2" name="Google Shape;102;p14"/>
          <p:cNvSpPr txBox="1"/>
          <p:nvPr>
            <p:ph hasCustomPrompt="1" type="title"/>
          </p:nvPr>
        </p:nvSpPr>
        <p:spPr>
          <a:xfrm>
            <a:off x="1531692" y="1196909"/>
            <a:ext cx="1109700" cy="37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None/>
              <a:defRPr sz="2000">
                <a:solidFill>
                  <a:schemeClr val="accent3"/>
                </a:solidFill>
              </a:defRPr>
            </a:lvl1pPr>
            <a:lvl2pPr lvl="1" rtl="0" algn="ctr">
              <a:spcBef>
                <a:spcPts val="0"/>
              </a:spcBef>
              <a:spcAft>
                <a:spcPts val="0"/>
              </a:spcAft>
              <a:buClr>
                <a:schemeClr val="accent3"/>
              </a:buClr>
              <a:buSzPts val="2000"/>
              <a:buNone/>
              <a:defRPr sz="2000">
                <a:solidFill>
                  <a:schemeClr val="accent3"/>
                </a:solidFill>
              </a:defRPr>
            </a:lvl2pPr>
            <a:lvl3pPr lvl="2" rtl="0" algn="ctr">
              <a:spcBef>
                <a:spcPts val="0"/>
              </a:spcBef>
              <a:spcAft>
                <a:spcPts val="0"/>
              </a:spcAft>
              <a:buClr>
                <a:schemeClr val="accent3"/>
              </a:buClr>
              <a:buSzPts val="2000"/>
              <a:buNone/>
              <a:defRPr sz="2000">
                <a:solidFill>
                  <a:schemeClr val="accent3"/>
                </a:solidFill>
              </a:defRPr>
            </a:lvl3pPr>
            <a:lvl4pPr lvl="3" rtl="0" algn="ctr">
              <a:spcBef>
                <a:spcPts val="0"/>
              </a:spcBef>
              <a:spcAft>
                <a:spcPts val="0"/>
              </a:spcAft>
              <a:buClr>
                <a:schemeClr val="accent3"/>
              </a:buClr>
              <a:buSzPts val="2000"/>
              <a:buNone/>
              <a:defRPr sz="2000">
                <a:solidFill>
                  <a:schemeClr val="accent3"/>
                </a:solidFill>
              </a:defRPr>
            </a:lvl4pPr>
            <a:lvl5pPr lvl="4" rtl="0" algn="ctr">
              <a:spcBef>
                <a:spcPts val="0"/>
              </a:spcBef>
              <a:spcAft>
                <a:spcPts val="0"/>
              </a:spcAft>
              <a:buClr>
                <a:schemeClr val="accent3"/>
              </a:buClr>
              <a:buSzPts val="2000"/>
              <a:buNone/>
              <a:defRPr sz="2000">
                <a:solidFill>
                  <a:schemeClr val="accent3"/>
                </a:solidFill>
              </a:defRPr>
            </a:lvl5pPr>
            <a:lvl6pPr lvl="5" rtl="0" algn="ctr">
              <a:spcBef>
                <a:spcPts val="0"/>
              </a:spcBef>
              <a:spcAft>
                <a:spcPts val="0"/>
              </a:spcAft>
              <a:buClr>
                <a:schemeClr val="accent3"/>
              </a:buClr>
              <a:buSzPts val="2000"/>
              <a:buNone/>
              <a:defRPr sz="2000">
                <a:solidFill>
                  <a:schemeClr val="accent3"/>
                </a:solidFill>
              </a:defRPr>
            </a:lvl6pPr>
            <a:lvl7pPr lvl="6" rtl="0" algn="ctr">
              <a:spcBef>
                <a:spcPts val="0"/>
              </a:spcBef>
              <a:spcAft>
                <a:spcPts val="0"/>
              </a:spcAft>
              <a:buClr>
                <a:schemeClr val="accent3"/>
              </a:buClr>
              <a:buSzPts val="2000"/>
              <a:buNone/>
              <a:defRPr sz="2000">
                <a:solidFill>
                  <a:schemeClr val="accent3"/>
                </a:solidFill>
              </a:defRPr>
            </a:lvl7pPr>
            <a:lvl8pPr lvl="7" rtl="0" algn="ctr">
              <a:spcBef>
                <a:spcPts val="0"/>
              </a:spcBef>
              <a:spcAft>
                <a:spcPts val="0"/>
              </a:spcAft>
              <a:buClr>
                <a:schemeClr val="accent3"/>
              </a:buClr>
              <a:buSzPts val="2000"/>
              <a:buNone/>
              <a:defRPr sz="2000">
                <a:solidFill>
                  <a:schemeClr val="accent3"/>
                </a:solidFill>
              </a:defRPr>
            </a:lvl8pPr>
            <a:lvl9pPr lvl="8" rtl="0" algn="ctr">
              <a:spcBef>
                <a:spcPts val="0"/>
              </a:spcBef>
              <a:spcAft>
                <a:spcPts val="0"/>
              </a:spcAft>
              <a:buClr>
                <a:schemeClr val="accent3"/>
              </a:buClr>
              <a:buSzPts val="2000"/>
              <a:buNone/>
              <a:defRPr sz="2000">
                <a:solidFill>
                  <a:schemeClr val="accent3"/>
                </a:solidFill>
              </a:defRPr>
            </a:lvl9pPr>
          </a:lstStyle>
          <a:p>
            <a:r>
              <a:t>xx%</a:t>
            </a:r>
          </a:p>
        </p:txBody>
      </p:sp>
      <p:sp>
        <p:nvSpPr>
          <p:cNvPr id="103" name="Google Shape;103;p14"/>
          <p:cNvSpPr txBox="1"/>
          <p:nvPr>
            <p:ph hasCustomPrompt="1" idx="16" type="title"/>
          </p:nvPr>
        </p:nvSpPr>
        <p:spPr>
          <a:xfrm>
            <a:off x="3999300" y="1196909"/>
            <a:ext cx="1109700" cy="37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None/>
              <a:defRPr sz="2000">
                <a:solidFill>
                  <a:schemeClr val="accent3"/>
                </a:solidFill>
              </a:defRPr>
            </a:lvl1pPr>
            <a:lvl2pPr lvl="1" rtl="0" algn="ctr">
              <a:spcBef>
                <a:spcPts val="0"/>
              </a:spcBef>
              <a:spcAft>
                <a:spcPts val="0"/>
              </a:spcAft>
              <a:buClr>
                <a:schemeClr val="accent3"/>
              </a:buClr>
              <a:buSzPts val="2000"/>
              <a:buNone/>
              <a:defRPr sz="2000">
                <a:solidFill>
                  <a:schemeClr val="accent3"/>
                </a:solidFill>
              </a:defRPr>
            </a:lvl2pPr>
            <a:lvl3pPr lvl="2" rtl="0" algn="ctr">
              <a:spcBef>
                <a:spcPts val="0"/>
              </a:spcBef>
              <a:spcAft>
                <a:spcPts val="0"/>
              </a:spcAft>
              <a:buClr>
                <a:schemeClr val="accent3"/>
              </a:buClr>
              <a:buSzPts val="2000"/>
              <a:buNone/>
              <a:defRPr sz="2000">
                <a:solidFill>
                  <a:schemeClr val="accent3"/>
                </a:solidFill>
              </a:defRPr>
            </a:lvl3pPr>
            <a:lvl4pPr lvl="3" rtl="0" algn="ctr">
              <a:spcBef>
                <a:spcPts val="0"/>
              </a:spcBef>
              <a:spcAft>
                <a:spcPts val="0"/>
              </a:spcAft>
              <a:buClr>
                <a:schemeClr val="accent3"/>
              </a:buClr>
              <a:buSzPts val="2000"/>
              <a:buNone/>
              <a:defRPr sz="2000">
                <a:solidFill>
                  <a:schemeClr val="accent3"/>
                </a:solidFill>
              </a:defRPr>
            </a:lvl4pPr>
            <a:lvl5pPr lvl="4" rtl="0" algn="ctr">
              <a:spcBef>
                <a:spcPts val="0"/>
              </a:spcBef>
              <a:spcAft>
                <a:spcPts val="0"/>
              </a:spcAft>
              <a:buClr>
                <a:schemeClr val="accent3"/>
              </a:buClr>
              <a:buSzPts val="2000"/>
              <a:buNone/>
              <a:defRPr sz="2000">
                <a:solidFill>
                  <a:schemeClr val="accent3"/>
                </a:solidFill>
              </a:defRPr>
            </a:lvl5pPr>
            <a:lvl6pPr lvl="5" rtl="0" algn="ctr">
              <a:spcBef>
                <a:spcPts val="0"/>
              </a:spcBef>
              <a:spcAft>
                <a:spcPts val="0"/>
              </a:spcAft>
              <a:buClr>
                <a:schemeClr val="accent3"/>
              </a:buClr>
              <a:buSzPts val="2000"/>
              <a:buNone/>
              <a:defRPr sz="2000">
                <a:solidFill>
                  <a:schemeClr val="accent3"/>
                </a:solidFill>
              </a:defRPr>
            </a:lvl6pPr>
            <a:lvl7pPr lvl="6" rtl="0" algn="ctr">
              <a:spcBef>
                <a:spcPts val="0"/>
              </a:spcBef>
              <a:spcAft>
                <a:spcPts val="0"/>
              </a:spcAft>
              <a:buClr>
                <a:schemeClr val="accent3"/>
              </a:buClr>
              <a:buSzPts val="2000"/>
              <a:buNone/>
              <a:defRPr sz="2000">
                <a:solidFill>
                  <a:schemeClr val="accent3"/>
                </a:solidFill>
              </a:defRPr>
            </a:lvl7pPr>
            <a:lvl8pPr lvl="7" rtl="0" algn="ctr">
              <a:spcBef>
                <a:spcPts val="0"/>
              </a:spcBef>
              <a:spcAft>
                <a:spcPts val="0"/>
              </a:spcAft>
              <a:buClr>
                <a:schemeClr val="accent3"/>
              </a:buClr>
              <a:buSzPts val="2000"/>
              <a:buNone/>
              <a:defRPr sz="2000">
                <a:solidFill>
                  <a:schemeClr val="accent3"/>
                </a:solidFill>
              </a:defRPr>
            </a:lvl8pPr>
            <a:lvl9pPr lvl="8" rtl="0" algn="ctr">
              <a:spcBef>
                <a:spcPts val="0"/>
              </a:spcBef>
              <a:spcAft>
                <a:spcPts val="0"/>
              </a:spcAft>
              <a:buClr>
                <a:schemeClr val="accent3"/>
              </a:buClr>
              <a:buSzPts val="2000"/>
              <a:buNone/>
              <a:defRPr sz="2000">
                <a:solidFill>
                  <a:schemeClr val="accent3"/>
                </a:solidFill>
              </a:defRPr>
            </a:lvl9pPr>
          </a:lstStyle>
          <a:p>
            <a:r>
              <a:t>xx%</a:t>
            </a:r>
          </a:p>
        </p:txBody>
      </p:sp>
      <p:sp>
        <p:nvSpPr>
          <p:cNvPr id="104" name="Google Shape;104;p14"/>
          <p:cNvSpPr txBox="1"/>
          <p:nvPr>
            <p:ph hasCustomPrompt="1" idx="17" type="title"/>
          </p:nvPr>
        </p:nvSpPr>
        <p:spPr>
          <a:xfrm>
            <a:off x="6497200" y="1196909"/>
            <a:ext cx="1109700" cy="37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None/>
              <a:defRPr sz="2000">
                <a:solidFill>
                  <a:schemeClr val="accent3"/>
                </a:solidFill>
              </a:defRPr>
            </a:lvl1pPr>
            <a:lvl2pPr lvl="1" rtl="0" algn="ctr">
              <a:spcBef>
                <a:spcPts val="0"/>
              </a:spcBef>
              <a:spcAft>
                <a:spcPts val="0"/>
              </a:spcAft>
              <a:buClr>
                <a:schemeClr val="accent3"/>
              </a:buClr>
              <a:buSzPts val="2000"/>
              <a:buNone/>
              <a:defRPr sz="2000">
                <a:solidFill>
                  <a:schemeClr val="accent3"/>
                </a:solidFill>
              </a:defRPr>
            </a:lvl2pPr>
            <a:lvl3pPr lvl="2" rtl="0" algn="ctr">
              <a:spcBef>
                <a:spcPts val="0"/>
              </a:spcBef>
              <a:spcAft>
                <a:spcPts val="0"/>
              </a:spcAft>
              <a:buClr>
                <a:schemeClr val="accent3"/>
              </a:buClr>
              <a:buSzPts val="2000"/>
              <a:buNone/>
              <a:defRPr sz="2000">
                <a:solidFill>
                  <a:schemeClr val="accent3"/>
                </a:solidFill>
              </a:defRPr>
            </a:lvl3pPr>
            <a:lvl4pPr lvl="3" rtl="0" algn="ctr">
              <a:spcBef>
                <a:spcPts val="0"/>
              </a:spcBef>
              <a:spcAft>
                <a:spcPts val="0"/>
              </a:spcAft>
              <a:buClr>
                <a:schemeClr val="accent3"/>
              </a:buClr>
              <a:buSzPts val="2000"/>
              <a:buNone/>
              <a:defRPr sz="2000">
                <a:solidFill>
                  <a:schemeClr val="accent3"/>
                </a:solidFill>
              </a:defRPr>
            </a:lvl4pPr>
            <a:lvl5pPr lvl="4" rtl="0" algn="ctr">
              <a:spcBef>
                <a:spcPts val="0"/>
              </a:spcBef>
              <a:spcAft>
                <a:spcPts val="0"/>
              </a:spcAft>
              <a:buClr>
                <a:schemeClr val="accent3"/>
              </a:buClr>
              <a:buSzPts val="2000"/>
              <a:buNone/>
              <a:defRPr sz="2000">
                <a:solidFill>
                  <a:schemeClr val="accent3"/>
                </a:solidFill>
              </a:defRPr>
            </a:lvl5pPr>
            <a:lvl6pPr lvl="5" rtl="0" algn="ctr">
              <a:spcBef>
                <a:spcPts val="0"/>
              </a:spcBef>
              <a:spcAft>
                <a:spcPts val="0"/>
              </a:spcAft>
              <a:buClr>
                <a:schemeClr val="accent3"/>
              </a:buClr>
              <a:buSzPts val="2000"/>
              <a:buNone/>
              <a:defRPr sz="2000">
                <a:solidFill>
                  <a:schemeClr val="accent3"/>
                </a:solidFill>
              </a:defRPr>
            </a:lvl6pPr>
            <a:lvl7pPr lvl="6" rtl="0" algn="ctr">
              <a:spcBef>
                <a:spcPts val="0"/>
              </a:spcBef>
              <a:spcAft>
                <a:spcPts val="0"/>
              </a:spcAft>
              <a:buClr>
                <a:schemeClr val="accent3"/>
              </a:buClr>
              <a:buSzPts val="2000"/>
              <a:buNone/>
              <a:defRPr sz="2000">
                <a:solidFill>
                  <a:schemeClr val="accent3"/>
                </a:solidFill>
              </a:defRPr>
            </a:lvl7pPr>
            <a:lvl8pPr lvl="7" rtl="0" algn="ctr">
              <a:spcBef>
                <a:spcPts val="0"/>
              </a:spcBef>
              <a:spcAft>
                <a:spcPts val="0"/>
              </a:spcAft>
              <a:buClr>
                <a:schemeClr val="accent3"/>
              </a:buClr>
              <a:buSzPts val="2000"/>
              <a:buNone/>
              <a:defRPr sz="2000">
                <a:solidFill>
                  <a:schemeClr val="accent3"/>
                </a:solidFill>
              </a:defRPr>
            </a:lvl8pPr>
            <a:lvl9pPr lvl="8" rtl="0" algn="ctr">
              <a:spcBef>
                <a:spcPts val="0"/>
              </a:spcBef>
              <a:spcAft>
                <a:spcPts val="0"/>
              </a:spcAft>
              <a:buClr>
                <a:schemeClr val="accent3"/>
              </a:buClr>
              <a:buSzPts val="2000"/>
              <a:buNone/>
              <a:defRPr sz="2000">
                <a:solidFill>
                  <a:schemeClr val="accent3"/>
                </a:solidFill>
              </a:defRPr>
            </a:lvl9pPr>
          </a:lstStyle>
          <a:p>
            <a:r>
              <a:t>xx%</a:t>
            </a:r>
          </a:p>
        </p:txBody>
      </p:sp>
      <p:sp>
        <p:nvSpPr>
          <p:cNvPr id="105" name="Google Shape;105;p14"/>
          <p:cNvSpPr txBox="1"/>
          <p:nvPr>
            <p:ph hasCustomPrompt="1" idx="18" type="title"/>
          </p:nvPr>
        </p:nvSpPr>
        <p:spPr>
          <a:xfrm>
            <a:off x="1531692" y="2987613"/>
            <a:ext cx="1109700" cy="37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None/>
              <a:defRPr sz="2000">
                <a:solidFill>
                  <a:schemeClr val="accent3"/>
                </a:solidFill>
              </a:defRPr>
            </a:lvl1pPr>
            <a:lvl2pPr lvl="1" rtl="0" algn="ctr">
              <a:spcBef>
                <a:spcPts val="0"/>
              </a:spcBef>
              <a:spcAft>
                <a:spcPts val="0"/>
              </a:spcAft>
              <a:buClr>
                <a:schemeClr val="accent3"/>
              </a:buClr>
              <a:buSzPts val="2000"/>
              <a:buNone/>
              <a:defRPr sz="2000">
                <a:solidFill>
                  <a:schemeClr val="accent3"/>
                </a:solidFill>
              </a:defRPr>
            </a:lvl2pPr>
            <a:lvl3pPr lvl="2" rtl="0" algn="ctr">
              <a:spcBef>
                <a:spcPts val="0"/>
              </a:spcBef>
              <a:spcAft>
                <a:spcPts val="0"/>
              </a:spcAft>
              <a:buClr>
                <a:schemeClr val="accent3"/>
              </a:buClr>
              <a:buSzPts val="2000"/>
              <a:buNone/>
              <a:defRPr sz="2000">
                <a:solidFill>
                  <a:schemeClr val="accent3"/>
                </a:solidFill>
              </a:defRPr>
            </a:lvl3pPr>
            <a:lvl4pPr lvl="3" rtl="0" algn="ctr">
              <a:spcBef>
                <a:spcPts val="0"/>
              </a:spcBef>
              <a:spcAft>
                <a:spcPts val="0"/>
              </a:spcAft>
              <a:buClr>
                <a:schemeClr val="accent3"/>
              </a:buClr>
              <a:buSzPts val="2000"/>
              <a:buNone/>
              <a:defRPr sz="2000">
                <a:solidFill>
                  <a:schemeClr val="accent3"/>
                </a:solidFill>
              </a:defRPr>
            </a:lvl4pPr>
            <a:lvl5pPr lvl="4" rtl="0" algn="ctr">
              <a:spcBef>
                <a:spcPts val="0"/>
              </a:spcBef>
              <a:spcAft>
                <a:spcPts val="0"/>
              </a:spcAft>
              <a:buClr>
                <a:schemeClr val="accent3"/>
              </a:buClr>
              <a:buSzPts val="2000"/>
              <a:buNone/>
              <a:defRPr sz="2000">
                <a:solidFill>
                  <a:schemeClr val="accent3"/>
                </a:solidFill>
              </a:defRPr>
            </a:lvl5pPr>
            <a:lvl6pPr lvl="5" rtl="0" algn="ctr">
              <a:spcBef>
                <a:spcPts val="0"/>
              </a:spcBef>
              <a:spcAft>
                <a:spcPts val="0"/>
              </a:spcAft>
              <a:buClr>
                <a:schemeClr val="accent3"/>
              </a:buClr>
              <a:buSzPts val="2000"/>
              <a:buNone/>
              <a:defRPr sz="2000">
                <a:solidFill>
                  <a:schemeClr val="accent3"/>
                </a:solidFill>
              </a:defRPr>
            </a:lvl6pPr>
            <a:lvl7pPr lvl="6" rtl="0" algn="ctr">
              <a:spcBef>
                <a:spcPts val="0"/>
              </a:spcBef>
              <a:spcAft>
                <a:spcPts val="0"/>
              </a:spcAft>
              <a:buClr>
                <a:schemeClr val="accent3"/>
              </a:buClr>
              <a:buSzPts val="2000"/>
              <a:buNone/>
              <a:defRPr sz="2000">
                <a:solidFill>
                  <a:schemeClr val="accent3"/>
                </a:solidFill>
              </a:defRPr>
            </a:lvl7pPr>
            <a:lvl8pPr lvl="7" rtl="0" algn="ctr">
              <a:spcBef>
                <a:spcPts val="0"/>
              </a:spcBef>
              <a:spcAft>
                <a:spcPts val="0"/>
              </a:spcAft>
              <a:buClr>
                <a:schemeClr val="accent3"/>
              </a:buClr>
              <a:buSzPts val="2000"/>
              <a:buNone/>
              <a:defRPr sz="2000">
                <a:solidFill>
                  <a:schemeClr val="accent3"/>
                </a:solidFill>
              </a:defRPr>
            </a:lvl8pPr>
            <a:lvl9pPr lvl="8" rtl="0" algn="ctr">
              <a:spcBef>
                <a:spcPts val="0"/>
              </a:spcBef>
              <a:spcAft>
                <a:spcPts val="0"/>
              </a:spcAft>
              <a:buClr>
                <a:schemeClr val="accent3"/>
              </a:buClr>
              <a:buSzPts val="2000"/>
              <a:buNone/>
              <a:defRPr sz="2000">
                <a:solidFill>
                  <a:schemeClr val="accent3"/>
                </a:solidFill>
              </a:defRPr>
            </a:lvl9pPr>
          </a:lstStyle>
          <a:p>
            <a:r>
              <a:t>xx%</a:t>
            </a:r>
          </a:p>
        </p:txBody>
      </p:sp>
      <p:sp>
        <p:nvSpPr>
          <p:cNvPr id="106" name="Google Shape;106;p14"/>
          <p:cNvSpPr txBox="1"/>
          <p:nvPr>
            <p:ph hasCustomPrompt="1" idx="19" type="title"/>
          </p:nvPr>
        </p:nvSpPr>
        <p:spPr>
          <a:xfrm>
            <a:off x="3999300" y="2987613"/>
            <a:ext cx="1109700" cy="37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None/>
              <a:defRPr sz="2000">
                <a:solidFill>
                  <a:schemeClr val="accent3"/>
                </a:solidFill>
              </a:defRPr>
            </a:lvl1pPr>
            <a:lvl2pPr lvl="1" rtl="0" algn="ctr">
              <a:spcBef>
                <a:spcPts val="0"/>
              </a:spcBef>
              <a:spcAft>
                <a:spcPts val="0"/>
              </a:spcAft>
              <a:buClr>
                <a:schemeClr val="accent3"/>
              </a:buClr>
              <a:buSzPts val="2000"/>
              <a:buNone/>
              <a:defRPr sz="2000">
                <a:solidFill>
                  <a:schemeClr val="accent3"/>
                </a:solidFill>
              </a:defRPr>
            </a:lvl2pPr>
            <a:lvl3pPr lvl="2" rtl="0" algn="ctr">
              <a:spcBef>
                <a:spcPts val="0"/>
              </a:spcBef>
              <a:spcAft>
                <a:spcPts val="0"/>
              </a:spcAft>
              <a:buClr>
                <a:schemeClr val="accent3"/>
              </a:buClr>
              <a:buSzPts val="2000"/>
              <a:buNone/>
              <a:defRPr sz="2000">
                <a:solidFill>
                  <a:schemeClr val="accent3"/>
                </a:solidFill>
              </a:defRPr>
            </a:lvl3pPr>
            <a:lvl4pPr lvl="3" rtl="0" algn="ctr">
              <a:spcBef>
                <a:spcPts val="0"/>
              </a:spcBef>
              <a:spcAft>
                <a:spcPts val="0"/>
              </a:spcAft>
              <a:buClr>
                <a:schemeClr val="accent3"/>
              </a:buClr>
              <a:buSzPts val="2000"/>
              <a:buNone/>
              <a:defRPr sz="2000">
                <a:solidFill>
                  <a:schemeClr val="accent3"/>
                </a:solidFill>
              </a:defRPr>
            </a:lvl4pPr>
            <a:lvl5pPr lvl="4" rtl="0" algn="ctr">
              <a:spcBef>
                <a:spcPts val="0"/>
              </a:spcBef>
              <a:spcAft>
                <a:spcPts val="0"/>
              </a:spcAft>
              <a:buClr>
                <a:schemeClr val="accent3"/>
              </a:buClr>
              <a:buSzPts val="2000"/>
              <a:buNone/>
              <a:defRPr sz="2000">
                <a:solidFill>
                  <a:schemeClr val="accent3"/>
                </a:solidFill>
              </a:defRPr>
            </a:lvl5pPr>
            <a:lvl6pPr lvl="5" rtl="0" algn="ctr">
              <a:spcBef>
                <a:spcPts val="0"/>
              </a:spcBef>
              <a:spcAft>
                <a:spcPts val="0"/>
              </a:spcAft>
              <a:buClr>
                <a:schemeClr val="accent3"/>
              </a:buClr>
              <a:buSzPts val="2000"/>
              <a:buNone/>
              <a:defRPr sz="2000">
                <a:solidFill>
                  <a:schemeClr val="accent3"/>
                </a:solidFill>
              </a:defRPr>
            </a:lvl6pPr>
            <a:lvl7pPr lvl="6" rtl="0" algn="ctr">
              <a:spcBef>
                <a:spcPts val="0"/>
              </a:spcBef>
              <a:spcAft>
                <a:spcPts val="0"/>
              </a:spcAft>
              <a:buClr>
                <a:schemeClr val="accent3"/>
              </a:buClr>
              <a:buSzPts val="2000"/>
              <a:buNone/>
              <a:defRPr sz="2000">
                <a:solidFill>
                  <a:schemeClr val="accent3"/>
                </a:solidFill>
              </a:defRPr>
            </a:lvl7pPr>
            <a:lvl8pPr lvl="7" rtl="0" algn="ctr">
              <a:spcBef>
                <a:spcPts val="0"/>
              </a:spcBef>
              <a:spcAft>
                <a:spcPts val="0"/>
              </a:spcAft>
              <a:buClr>
                <a:schemeClr val="accent3"/>
              </a:buClr>
              <a:buSzPts val="2000"/>
              <a:buNone/>
              <a:defRPr sz="2000">
                <a:solidFill>
                  <a:schemeClr val="accent3"/>
                </a:solidFill>
              </a:defRPr>
            </a:lvl8pPr>
            <a:lvl9pPr lvl="8" rtl="0" algn="ctr">
              <a:spcBef>
                <a:spcPts val="0"/>
              </a:spcBef>
              <a:spcAft>
                <a:spcPts val="0"/>
              </a:spcAft>
              <a:buClr>
                <a:schemeClr val="accent3"/>
              </a:buClr>
              <a:buSzPts val="2000"/>
              <a:buNone/>
              <a:defRPr sz="2000">
                <a:solidFill>
                  <a:schemeClr val="accent3"/>
                </a:solidFill>
              </a:defRPr>
            </a:lvl9pPr>
          </a:lstStyle>
          <a:p>
            <a:r>
              <a:t>xx%</a:t>
            </a:r>
          </a:p>
        </p:txBody>
      </p:sp>
      <p:sp>
        <p:nvSpPr>
          <p:cNvPr id="107" name="Google Shape;107;p14"/>
          <p:cNvSpPr txBox="1"/>
          <p:nvPr>
            <p:ph hasCustomPrompt="1" idx="20" type="title"/>
          </p:nvPr>
        </p:nvSpPr>
        <p:spPr>
          <a:xfrm>
            <a:off x="6497200" y="2987613"/>
            <a:ext cx="1109700" cy="37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None/>
              <a:defRPr sz="2000">
                <a:solidFill>
                  <a:schemeClr val="accent3"/>
                </a:solidFill>
              </a:defRPr>
            </a:lvl1pPr>
            <a:lvl2pPr lvl="1" rtl="0" algn="ctr">
              <a:spcBef>
                <a:spcPts val="0"/>
              </a:spcBef>
              <a:spcAft>
                <a:spcPts val="0"/>
              </a:spcAft>
              <a:buClr>
                <a:schemeClr val="accent3"/>
              </a:buClr>
              <a:buSzPts val="2000"/>
              <a:buNone/>
              <a:defRPr sz="2000">
                <a:solidFill>
                  <a:schemeClr val="accent3"/>
                </a:solidFill>
              </a:defRPr>
            </a:lvl2pPr>
            <a:lvl3pPr lvl="2" rtl="0" algn="ctr">
              <a:spcBef>
                <a:spcPts val="0"/>
              </a:spcBef>
              <a:spcAft>
                <a:spcPts val="0"/>
              </a:spcAft>
              <a:buClr>
                <a:schemeClr val="accent3"/>
              </a:buClr>
              <a:buSzPts val="2000"/>
              <a:buNone/>
              <a:defRPr sz="2000">
                <a:solidFill>
                  <a:schemeClr val="accent3"/>
                </a:solidFill>
              </a:defRPr>
            </a:lvl3pPr>
            <a:lvl4pPr lvl="3" rtl="0" algn="ctr">
              <a:spcBef>
                <a:spcPts val="0"/>
              </a:spcBef>
              <a:spcAft>
                <a:spcPts val="0"/>
              </a:spcAft>
              <a:buClr>
                <a:schemeClr val="accent3"/>
              </a:buClr>
              <a:buSzPts val="2000"/>
              <a:buNone/>
              <a:defRPr sz="2000">
                <a:solidFill>
                  <a:schemeClr val="accent3"/>
                </a:solidFill>
              </a:defRPr>
            </a:lvl4pPr>
            <a:lvl5pPr lvl="4" rtl="0" algn="ctr">
              <a:spcBef>
                <a:spcPts val="0"/>
              </a:spcBef>
              <a:spcAft>
                <a:spcPts val="0"/>
              </a:spcAft>
              <a:buClr>
                <a:schemeClr val="accent3"/>
              </a:buClr>
              <a:buSzPts val="2000"/>
              <a:buNone/>
              <a:defRPr sz="2000">
                <a:solidFill>
                  <a:schemeClr val="accent3"/>
                </a:solidFill>
              </a:defRPr>
            </a:lvl5pPr>
            <a:lvl6pPr lvl="5" rtl="0" algn="ctr">
              <a:spcBef>
                <a:spcPts val="0"/>
              </a:spcBef>
              <a:spcAft>
                <a:spcPts val="0"/>
              </a:spcAft>
              <a:buClr>
                <a:schemeClr val="accent3"/>
              </a:buClr>
              <a:buSzPts val="2000"/>
              <a:buNone/>
              <a:defRPr sz="2000">
                <a:solidFill>
                  <a:schemeClr val="accent3"/>
                </a:solidFill>
              </a:defRPr>
            </a:lvl6pPr>
            <a:lvl7pPr lvl="6" rtl="0" algn="ctr">
              <a:spcBef>
                <a:spcPts val="0"/>
              </a:spcBef>
              <a:spcAft>
                <a:spcPts val="0"/>
              </a:spcAft>
              <a:buClr>
                <a:schemeClr val="accent3"/>
              </a:buClr>
              <a:buSzPts val="2000"/>
              <a:buNone/>
              <a:defRPr sz="2000">
                <a:solidFill>
                  <a:schemeClr val="accent3"/>
                </a:solidFill>
              </a:defRPr>
            </a:lvl7pPr>
            <a:lvl8pPr lvl="7" rtl="0" algn="ctr">
              <a:spcBef>
                <a:spcPts val="0"/>
              </a:spcBef>
              <a:spcAft>
                <a:spcPts val="0"/>
              </a:spcAft>
              <a:buClr>
                <a:schemeClr val="accent3"/>
              </a:buClr>
              <a:buSzPts val="2000"/>
              <a:buNone/>
              <a:defRPr sz="2000">
                <a:solidFill>
                  <a:schemeClr val="accent3"/>
                </a:solidFill>
              </a:defRPr>
            </a:lvl8pPr>
            <a:lvl9pPr lvl="8" rtl="0" algn="ctr">
              <a:spcBef>
                <a:spcPts val="0"/>
              </a:spcBef>
              <a:spcAft>
                <a:spcPts val="0"/>
              </a:spcAft>
              <a:buClr>
                <a:schemeClr val="accent3"/>
              </a:buClr>
              <a:buSzPts val="2000"/>
              <a:buNone/>
              <a:defRPr sz="2000">
                <a:solidFill>
                  <a:schemeClr val="accent3"/>
                </a:solidFill>
              </a:defRPr>
            </a:lvl9pPr>
          </a:lstStyle>
          <a:p>
            <a:r>
              <a:t>xx%</a:t>
            </a:r>
          </a:p>
        </p:txBody>
      </p:sp>
      <p:sp>
        <p:nvSpPr>
          <p:cNvPr id="108" name="Google Shape;108;p14"/>
          <p:cNvSpPr txBox="1"/>
          <p:nvPr>
            <p:ph idx="21" type="title"/>
          </p:nvPr>
        </p:nvSpPr>
        <p:spPr>
          <a:xfrm>
            <a:off x="713225" y="359300"/>
            <a:ext cx="773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9" name="Google Shape;109;p14"/>
          <p:cNvGrpSpPr/>
          <p:nvPr/>
        </p:nvGrpSpPr>
        <p:grpSpPr>
          <a:xfrm rot="-10403308">
            <a:off x="215761" y="258431"/>
            <a:ext cx="774556" cy="1059026"/>
            <a:chOff x="8487996" y="3199602"/>
            <a:chExt cx="1292466" cy="1767148"/>
          </a:xfrm>
        </p:grpSpPr>
        <p:sp>
          <p:nvSpPr>
            <p:cNvPr id="110" name="Google Shape;110;p14"/>
            <p:cNvSpPr/>
            <p:nvPr/>
          </p:nvSpPr>
          <p:spPr>
            <a:xfrm flipH="1" rot="10800000">
              <a:off x="8647963" y="3199602"/>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flipH="1" rot="10800000">
              <a:off x="8487996" y="4392929"/>
              <a:ext cx="573096" cy="573821"/>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4"/>
          <p:cNvSpPr/>
          <p:nvPr/>
        </p:nvSpPr>
        <p:spPr>
          <a:xfrm flipH="1" rot="-463513">
            <a:off x="8631071" y="4656934"/>
            <a:ext cx="343032" cy="343466"/>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113" name="Shape 113"/>
        <p:cNvGrpSpPr/>
        <p:nvPr/>
      </p:nvGrpSpPr>
      <p:grpSpPr>
        <a:xfrm>
          <a:off x="0" y="0"/>
          <a:ext cx="0" cy="0"/>
          <a:chOff x="0" y="0"/>
          <a:chExt cx="0" cy="0"/>
        </a:xfrm>
      </p:grpSpPr>
      <p:sp>
        <p:nvSpPr>
          <p:cNvPr id="114" name="Google Shape;114;p15"/>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115" name="Shape 115"/>
        <p:cNvGrpSpPr/>
        <p:nvPr/>
      </p:nvGrpSpPr>
      <p:grpSpPr>
        <a:xfrm>
          <a:off x="0" y="0"/>
          <a:ext cx="0" cy="0"/>
          <a:chOff x="0" y="0"/>
          <a:chExt cx="0" cy="0"/>
        </a:xfrm>
      </p:grpSpPr>
      <p:sp>
        <p:nvSpPr>
          <p:cNvPr id="116" name="Google Shape;116;p16"/>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7" name="Google Shape;117;p16"/>
          <p:cNvGrpSpPr/>
          <p:nvPr/>
        </p:nvGrpSpPr>
        <p:grpSpPr>
          <a:xfrm rot="6660150">
            <a:off x="8045753" y="144907"/>
            <a:ext cx="822878" cy="1155428"/>
            <a:chOff x="8367333" y="3078939"/>
            <a:chExt cx="1373029" cy="1927912"/>
          </a:xfrm>
        </p:grpSpPr>
        <p:sp>
          <p:nvSpPr>
            <p:cNvPr id="118" name="Google Shape;118;p16"/>
            <p:cNvSpPr/>
            <p:nvPr/>
          </p:nvSpPr>
          <p:spPr>
            <a:xfrm flipH="1" rot="10800000">
              <a:off x="8607862" y="3078939"/>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flipH="1" rot="10800000">
              <a:off x="8367333" y="4433029"/>
              <a:ext cx="573096" cy="573821"/>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bg>
      <p:bgPr>
        <a:solidFill>
          <a:srgbClr val="594C6F"/>
        </a:solidFill>
      </p:bgPr>
    </p:bg>
    <p:spTree>
      <p:nvGrpSpPr>
        <p:cNvPr id="120" name="Shape 120"/>
        <p:cNvGrpSpPr/>
        <p:nvPr/>
      </p:nvGrpSpPr>
      <p:grpSpPr>
        <a:xfrm>
          <a:off x="0" y="0"/>
          <a:ext cx="0" cy="0"/>
          <a:chOff x="0" y="0"/>
          <a:chExt cx="0" cy="0"/>
        </a:xfrm>
      </p:grpSpPr>
      <p:sp>
        <p:nvSpPr>
          <p:cNvPr id="121" name="Google Shape;121;p17"/>
          <p:cNvSpPr txBox="1"/>
          <p:nvPr>
            <p:ph idx="1" type="body"/>
          </p:nvPr>
        </p:nvSpPr>
        <p:spPr>
          <a:xfrm>
            <a:off x="713225" y="1450150"/>
            <a:ext cx="3670200" cy="3340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1400"/>
            </a:lvl1pPr>
            <a:lvl2pPr indent="-304800" lvl="1" marL="914400" rtl="0">
              <a:spcBef>
                <a:spcPts val="0"/>
              </a:spcBef>
              <a:spcAft>
                <a:spcPts val="0"/>
              </a:spcAft>
              <a:buSzPts val="1200"/>
              <a:buFont typeface="Catamaran"/>
              <a:buChar char="○"/>
              <a:defRPr sz="1200"/>
            </a:lvl2pPr>
            <a:lvl3pPr indent="-304800" lvl="2" marL="1371600" rtl="0">
              <a:spcBef>
                <a:spcPts val="1600"/>
              </a:spcBef>
              <a:spcAft>
                <a:spcPts val="0"/>
              </a:spcAft>
              <a:buSzPts val="1200"/>
              <a:buFont typeface="Catamaran"/>
              <a:buChar char="■"/>
              <a:defRPr sz="1200"/>
            </a:lvl3pPr>
            <a:lvl4pPr indent="-304800" lvl="3" marL="1828800" rtl="0">
              <a:spcBef>
                <a:spcPts val="1600"/>
              </a:spcBef>
              <a:spcAft>
                <a:spcPts val="0"/>
              </a:spcAft>
              <a:buSzPts val="1200"/>
              <a:buFont typeface="Catamaran"/>
              <a:buChar char="●"/>
              <a:defRPr sz="1200"/>
            </a:lvl4pPr>
            <a:lvl5pPr indent="-304800" lvl="4" marL="2286000" rtl="0">
              <a:spcBef>
                <a:spcPts val="1600"/>
              </a:spcBef>
              <a:spcAft>
                <a:spcPts val="0"/>
              </a:spcAft>
              <a:buSzPts val="1200"/>
              <a:buFont typeface="Catamaran"/>
              <a:buChar char="○"/>
              <a:defRPr sz="1200"/>
            </a:lvl5pPr>
            <a:lvl6pPr indent="-304800" lvl="5" marL="2743200" rtl="0">
              <a:spcBef>
                <a:spcPts val="1600"/>
              </a:spcBef>
              <a:spcAft>
                <a:spcPts val="0"/>
              </a:spcAft>
              <a:buSzPts val="1200"/>
              <a:buFont typeface="Catamaran"/>
              <a:buChar char="■"/>
              <a:defRPr sz="1200"/>
            </a:lvl6pPr>
            <a:lvl7pPr indent="-304800" lvl="6" marL="3200400" rtl="0">
              <a:spcBef>
                <a:spcPts val="1600"/>
              </a:spcBef>
              <a:spcAft>
                <a:spcPts val="0"/>
              </a:spcAft>
              <a:buSzPts val="1200"/>
              <a:buFont typeface="Catamaran"/>
              <a:buChar char="●"/>
              <a:defRPr sz="1200"/>
            </a:lvl7pPr>
            <a:lvl8pPr indent="-304800" lvl="7" marL="3657600" rtl="0">
              <a:spcBef>
                <a:spcPts val="1600"/>
              </a:spcBef>
              <a:spcAft>
                <a:spcPts val="0"/>
              </a:spcAft>
              <a:buSzPts val="1200"/>
              <a:buFont typeface="Catamaran"/>
              <a:buChar char="○"/>
              <a:defRPr sz="1200"/>
            </a:lvl8pPr>
            <a:lvl9pPr indent="-304800" lvl="8" marL="4114800" rtl="0">
              <a:spcBef>
                <a:spcPts val="1600"/>
              </a:spcBef>
              <a:spcAft>
                <a:spcPts val="1600"/>
              </a:spcAft>
              <a:buSzPts val="1200"/>
              <a:buFont typeface="Catamaran"/>
              <a:buChar char="■"/>
              <a:defRPr sz="1200">
                <a:latin typeface="Lato"/>
                <a:ea typeface="Lato"/>
                <a:cs typeface="Lato"/>
                <a:sym typeface="Lato"/>
              </a:defRPr>
            </a:lvl9pPr>
          </a:lstStyle>
          <a:p/>
        </p:txBody>
      </p:sp>
      <p:sp>
        <p:nvSpPr>
          <p:cNvPr id="122" name="Google Shape;122;p17"/>
          <p:cNvSpPr txBox="1"/>
          <p:nvPr>
            <p:ph idx="2" type="body"/>
          </p:nvPr>
        </p:nvSpPr>
        <p:spPr>
          <a:xfrm>
            <a:off x="4688225" y="1497775"/>
            <a:ext cx="3848700" cy="2997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1400"/>
            </a:lvl1pPr>
            <a:lvl2pPr indent="-304800" lvl="1" marL="914400" rtl="0">
              <a:spcBef>
                <a:spcPts val="1600"/>
              </a:spcBef>
              <a:spcAft>
                <a:spcPts val="0"/>
              </a:spcAft>
              <a:buClr>
                <a:schemeClr val="accent5"/>
              </a:buClr>
              <a:buSzPts val="1200"/>
              <a:buChar char="○"/>
              <a:defRPr sz="1200"/>
            </a:lvl2pPr>
            <a:lvl3pPr indent="-304800" lvl="2" marL="1371600" rtl="0">
              <a:spcBef>
                <a:spcPts val="1600"/>
              </a:spcBef>
              <a:spcAft>
                <a:spcPts val="0"/>
              </a:spcAft>
              <a:buClr>
                <a:schemeClr val="accent5"/>
              </a:buClr>
              <a:buSzPts val="1200"/>
              <a:buChar char="■"/>
              <a:defRPr sz="1200"/>
            </a:lvl3pPr>
            <a:lvl4pPr indent="-304800" lvl="3" marL="1828800" rtl="0">
              <a:spcBef>
                <a:spcPts val="1600"/>
              </a:spcBef>
              <a:spcAft>
                <a:spcPts val="0"/>
              </a:spcAft>
              <a:buClr>
                <a:schemeClr val="accent5"/>
              </a:buClr>
              <a:buSzPts val="1200"/>
              <a:buChar char="●"/>
              <a:defRPr sz="1200"/>
            </a:lvl4pPr>
            <a:lvl5pPr indent="-304800" lvl="4" marL="2286000" rtl="0">
              <a:spcBef>
                <a:spcPts val="1600"/>
              </a:spcBef>
              <a:spcAft>
                <a:spcPts val="0"/>
              </a:spcAft>
              <a:buClr>
                <a:schemeClr val="accent5"/>
              </a:buClr>
              <a:buSzPts val="1200"/>
              <a:buChar char="○"/>
              <a:defRPr sz="1200"/>
            </a:lvl5pPr>
            <a:lvl6pPr indent="-304800" lvl="5" marL="2743200" rtl="0">
              <a:spcBef>
                <a:spcPts val="1600"/>
              </a:spcBef>
              <a:spcAft>
                <a:spcPts val="0"/>
              </a:spcAft>
              <a:buClr>
                <a:schemeClr val="accent5"/>
              </a:buClr>
              <a:buSzPts val="1200"/>
              <a:buChar char="■"/>
              <a:defRPr sz="1200"/>
            </a:lvl6pPr>
            <a:lvl7pPr indent="-304800" lvl="6" marL="3200400" rtl="0">
              <a:spcBef>
                <a:spcPts val="1600"/>
              </a:spcBef>
              <a:spcAft>
                <a:spcPts val="0"/>
              </a:spcAft>
              <a:buClr>
                <a:schemeClr val="accent5"/>
              </a:buClr>
              <a:buSzPts val="1200"/>
              <a:buChar char="●"/>
              <a:defRPr sz="1200"/>
            </a:lvl7pPr>
            <a:lvl8pPr indent="-304800" lvl="7" marL="3657600" rtl="0">
              <a:spcBef>
                <a:spcPts val="1600"/>
              </a:spcBef>
              <a:spcAft>
                <a:spcPts val="0"/>
              </a:spcAft>
              <a:buClr>
                <a:schemeClr val="accent5"/>
              </a:buClr>
              <a:buSzPts val="1200"/>
              <a:buChar char="○"/>
              <a:defRPr sz="1200"/>
            </a:lvl8pPr>
            <a:lvl9pPr indent="-304800" lvl="8" marL="4114800" rtl="0">
              <a:spcBef>
                <a:spcPts val="1600"/>
              </a:spcBef>
              <a:spcAft>
                <a:spcPts val="1600"/>
              </a:spcAft>
              <a:buSzPts val="1200"/>
              <a:buFont typeface="Lato"/>
              <a:buChar char="■"/>
              <a:defRPr sz="1200">
                <a:latin typeface="Lato"/>
                <a:ea typeface="Lato"/>
                <a:cs typeface="Lato"/>
                <a:sym typeface="Lato"/>
              </a:defRPr>
            </a:lvl9pPr>
          </a:lstStyle>
          <a:p/>
        </p:txBody>
      </p:sp>
      <p:sp>
        <p:nvSpPr>
          <p:cNvPr id="123" name="Google Shape;123;p17"/>
          <p:cNvSpPr txBox="1"/>
          <p:nvPr>
            <p:ph idx="3" type="subTitle"/>
          </p:nvPr>
        </p:nvSpPr>
        <p:spPr>
          <a:xfrm>
            <a:off x="713225" y="1074400"/>
            <a:ext cx="7704000" cy="327300"/>
          </a:xfrm>
          <a:prstGeom prst="rect">
            <a:avLst/>
          </a:prstGeom>
        </p:spPr>
        <p:txBody>
          <a:bodyPr anchorCtr="0" anchor="t" bIns="91425" lIns="91425" spcFirstLastPara="1" rIns="91425" wrap="square" tIns="91425">
            <a:noAutofit/>
          </a:bodyPr>
          <a:lstStyle>
            <a:lvl1pPr lvl="0" rtl="0">
              <a:lnSpc>
                <a:spcPct val="100000"/>
              </a:lnSpc>
              <a:spcBef>
                <a:spcPts val="30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24" name="Google Shape;124;p17"/>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5" name="Google Shape;125;p17"/>
          <p:cNvGrpSpPr/>
          <p:nvPr/>
        </p:nvGrpSpPr>
        <p:grpSpPr>
          <a:xfrm rot="2047022">
            <a:off x="8087233" y="3565336"/>
            <a:ext cx="678630" cy="1373906"/>
            <a:chOff x="8265914" y="2843304"/>
            <a:chExt cx="1132500" cy="2292781"/>
          </a:xfrm>
        </p:grpSpPr>
        <p:sp>
          <p:nvSpPr>
            <p:cNvPr id="126" name="Google Shape;126;p17"/>
            <p:cNvSpPr/>
            <p:nvPr/>
          </p:nvSpPr>
          <p:spPr>
            <a:xfrm flipH="1" rot="10800000">
              <a:off x="8265914" y="2843304"/>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flipH="1" rot="10800000">
              <a:off x="8751596" y="4562263"/>
              <a:ext cx="573096" cy="573821"/>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128" name="Shape 128"/>
        <p:cNvGrpSpPr/>
        <p:nvPr/>
      </p:nvGrpSpPr>
      <p:grpSpPr>
        <a:xfrm>
          <a:off x="0" y="0"/>
          <a:ext cx="0" cy="0"/>
          <a:chOff x="0" y="0"/>
          <a:chExt cx="0" cy="0"/>
        </a:xfrm>
      </p:grpSpPr>
      <p:sp>
        <p:nvSpPr>
          <p:cNvPr id="129" name="Google Shape;129;p18"/>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18"/>
          <p:cNvSpPr txBox="1"/>
          <p:nvPr>
            <p:ph idx="1" type="subTitle"/>
          </p:nvPr>
        </p:nvSpPr>
        <p:spPr>
          <a:xfrm>
            <a:off x="5686425" y="1051300"/>
            <a:ext cx="2763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p:txBody>
      </p:sp>
      <p:sp>
        <p:nvSpPr>
          <p:cNvPr id="131" name="Google Shape;131;p18"/>
          <p:cNvSpPr txBox="1"/>
          <p:nvPr>
            <p:ph idx="2" type="subTitle"/>
          </p:nvPr>
        </p:nvSpPr>
        <p:spPr>
          <a:xfrm>
            <a:off x="5686425" y="1486725"/>
            <a:ext cx="23337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2" name="Google Shape;132;p18"/>
          <p:cNvSpPr txBox="1"/>
          <p:nvPr>
            <p:ph idx="3" type="subTitle"/>
          </p:nvPr>
        </p:nvSpPr>
        <p:spPr>
          <a:xfrm>
            <a:off x="5686425" y="3432575"/>
            <a:ext cx="2763600" cy="55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p:txBody>
      </p:sp>
      <p:sp>
        <p:nvSpPr>
          <p:cNvPr id="133" name="Google Shape;133;p18"/>
          <p:cNvSpPr txBox="1"/>
          <p:nvPr>
            <p:ph idx="4" type="subTitle"/>
          </p:nvPr>
        </p:nvSpPr>
        <p:spPr>
          <a:xfrm>
            <a:off x="5686425" y="3848000"/>
            <a:ext cx="23337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4" name="Google Shape;134;p18"/>
          <p:cNvSpPr txBox="1"/>
          <p:nvPr>
            <p:ph idx="5" type="subTitle"/>
          </p:nvPr>
        </p:nvSpPr>
        <p:spPr>
          <a:xfrm>
            <a:off x="5686425" y="2252438"/>
            <a:ext cx="2763600" cy="55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rtl="0" algn="r">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p:txBody>
      </p:sp>
      <p:sp>
        <p:nvSpPr>
          <p:cNvPr id="135" name="Google Shape;135;p18"/>
          <p:cNvSpPr txBox="1"/>
          <p:nvPr>
            <p:ph idx="6" type="subTitle"/>
          </p:nvPr>
        </p:nvSpPr>
        <p:spPr>
          <a:xfrm>
            <a:off x="5686425" y="2667363"/>
            <a:ext cx="23337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grpSp>
        <p:nvGrpSpPr>
          <p:cNvPr id="136" name="Google Shape;136;p18"/>
          <p:cNvGrpSpPr/>
          <p:nvPr/>
        </p:nvGrpSpPr>
        <p:grpSpPr>
          <a:xfrm rot="-8960375">
            <a:off x="8122602" y="3805270"/>
            <a:ext cx="678680" cy="1247828"/>
            <a:chOff x="8498484" y="3143780"/>
            <a:chExt cx="1132500" cy="2082226"/>
          </a:xfrm>
        </p:grpSpPr>
        <p:sp>
          <p:nvSpPr>
            <p:cNvPr id="137" name="Google Shape;137;p18"/>
            <p:cNvSpPr/>
            <p:nvPr/>
          </p:nvSpPr>
          <p:spPr>
            <a:xfrm flipH="1" rot="10800000">
              <a:off x="8498484" y="3143780"/>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flipH="1" rot="10800000">
              <a:off x="8661673" y="4652185"/>
              <a:ext cx="573096" cy="573821"/>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139" name="Shape 139"/>
        <p:cNvGrpSpPr/>
        <p:nvPr/>
      </p:nvGrpSpPr>
      <p:grpSpPr>
        <a:xfrm>
          <a:off x="0" y="0"/>
          <a:ext cx="0" cy="0"/>
          <a:chOff x="0" y="0"/>
          <a:chExt cx="0" cy="0"/>
        </a:xfrm>
      </p:grpSpPr>
      <p:sp>
        <p:nvSpPr>
          <p:cNvPr id="140" name="Google Shape;140;p19"/>
          <p:cNvSpPr txBox="1"/>
          <p:nvPr>
            <p:ph type="ctrTitle"/>
          </p:nvPr>
        </p:nvSpPr>
        <p:spPr>
          <a:xfrm>
            <a:off x="2848800" y="562799"/>
            <a:ext cx="3446400" cy="113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800">
                <a:solidFill>
                  <a:srgbClr val="FF8B7B"/>
                </a:solidFill>
                <a:latin typeface="Hammersmith One"/>
                <a:ea typeface="Hammersmith One"/>
                <a:cs typeface="Hammersmith One"/>
                <a:sym typeface="Hammersmith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1" name="Google Shape;141;p19"/>
          <p:cNvSpPr txBox="1"/>
          <p:nvPr>
            <p:ph idx="1" type="subTitle"/>
          </p:nvPr>
        </p:nvSpPr>
        <p:spPr>
          <a:xfrm>
            <a:off x="2970900" y="1788674"/>
            <a:ext cx="3202200" cy="136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atin typeface="Source Sans Pro"/>
                <a:ea typeface="Source Sans Pro"/>
                <a:cs typeface="Source Sans Pro"/>
                <a:sym typeface="Source Sans Pr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 name="Google Shape;142;p19"/>
          <p:cNvSpPr txBox="1"/>
          <p:nvPr/>
        </p:nvSpPr>
        <p:spPr>
          <a:xfrm>
            <a:off x="3058050" y="2956125"/>
            <a:ext cx="3027900" cy="915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b="1" lang="en" sz="1200">
                <a:solidFill>
                  <a:schemeClr val="lt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lt1"/>
                </a:solidFill>
                <a:latin typeface="Source Sans Pro"/>
                <a:ea typeface="Source Sans Pro"/>
                <a:cs typeface="Source Sans Pro"/>
                <a:sym typeface="Source Sans Pro"/>
              </a:rPr>
              <a:t>, including icons by </a:t>
            </a:r>
            <a:r>
              <a:rPr b="1" lang="en" sz="1200">
                <a:solidFill>
                  <a:schemeClr val="lt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b="1" lang="en" sz="1200">
                <a:solidFill>
                  <a:schemeClr val="lt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r>
              <a:rPr b="1" lang="en" sz="1200">
                <a:solidFill>
                  <a:schemeClr val="lt1"/>
                </a:solidFill>
                <a:latin typeface="Source Sans Pro"/>
                <a:ea typeface="Source Sans Pro"/>
                <a:cs typeface="Source Sans Pro"/>
                <a:sym typeface="Source Sans Pro"/>
              </a:rPr>
              <a:t> </a:t>
            </a:r>
            <a:r>
              <a:rPr lang="en" sz="1200">
                <a:solidFill>
                  <a:schemeClr val="lt1"/>
                </a:solidFill>
                <a:latin typeface="Source Sans Pro"/>
                <a:ea typeface="Source Sans Pro"/>
                <a:cs typeface="Source Sans Pro"/>
                <a:sym typeface="Source Sans Pro"/>
              </a:rPr>
              <a:t>and illustrations by </a:t>
            </a:r>
            <a:r>
              <a:rPr b="1" lang="en" sz="1200">
                <a:solidFill>
                  <a:schemeClr val="lt1"/>
                </a:solidFill>
                <a:uFill>
                  <a:noFill/>
                </a:uFill>
                <a:latin typeface="Source Sans Pro"/>
                <a:ea typeface="Source Sans Pro"/>
                <a:cs typeface="Source Sans Pro"/>
                <a:sym typeface="Source Sans Pro"/>
                <a:hlinkClick r:id="rId5">
                  <a:extLst>
                    <a:ext uri="{A12FA001-AC4F-418D-AE19-62706E023703}">
                      <ahyp:hlinkClr val="tx"/>
                    </a:ext>
                  </a:extLst>
                </a:hlinkClick>
              </a:rPr>
              <a:t>Stories</a:t>
            </a:r>
            <a:r>
              <a:rPr lang="en" sz="1200">
                <a:solidFill>
                  <a:schemeClr val="lt1"/>
                </a:solidFill>
                <a:latin typeface="Source Sans Pro"/>
                <a:ea typeface="Source Sans Pro"/>
                <a:cs typeface="Source Sans Pro"/>
                <a:sym typeface="Source Sans Pro"/>
              </a:rPr>
              <a:t>. </a:t>
            </a:r>
            <a:endParaRPr sz="12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43" name="Shape 143"/>
        <p:cNvGrpSpPr/>
        <p:nvPr/>
      </p:nvGrpSpPr>
      <p:grpSpPr>
        <a:xfrm>
          <a:off x="0" y="0"/>
          <a:ext cx="0" cy="0"/>
          <a:chOff x="0" y="0"/>
          <a:chExt cx="0" cy="0"/>
        </a:xfrm>
      </p:grpSpPr>
      <p:sp>
        <p:nvSpPr>
          <p:cNvPr id="144" name="Google Shape;144;p20"/>
          <p:cNvSpPr/>
          <p:nvPr/>
        </p:nvSpPr>
        <p:spPr>
          <a:xfrm flipH="1" rot="1251267">
            <a:off x="-428677" y="623425"/>
            <a:ext cx="1132515" cy="113169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flipH="1" rot="1251267">
            <a:off x="536673" y="97611"/>
            <a:ext cx="672184" cy="673034"/>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flipH="1" rot="940743">
            <a:off x="-545427" y="1864560"/>
            <a:ext cx="1365294" cy="136430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flipH="1" rot="1250804">
            <a:off x="1358028" y="140861"/>
            <a:ext cx="531893" cy="532566"/>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flipH="1" rot="-310401">
            <a:off x="528872" y="2863302"/>
            <a:ext cx="1365241" cy="1364246"/>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flipH="1" rot="-310344">
            <a:off x="-133892" y="4256006"/>
            <a:ext cx="1707174" cy="170593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ctrTitle"/>
          </p:nvPr>
        </p:nvSpPr>
        <p:spPr>
          <a:xfrm>
            <a:off x="4969750" y="2637994"/>
            <a:ext cx="2697900" cy="9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5200"/>
              <a:buNone/>
              <a:defRPr sz="3800">
                <a:solidFill>
                  <a:schemeClr val="lt1"/>
                </a:solidFill>
              </a:defRPr>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p:txBody>
      </p:sp>
      <p:sp>
        <p:nvSpPr>
          <p:cNvPr id="16" name="Google Shape;16;p3"/>
          <p:cNvSpPr txBox="1"/>
          <p:nvPr>
            <p:ph idx="1" type="subTitle"/>
          </p:nvPr>
        </p:nvSpPr>
        <p:spPr>
          <a:xfrm>
            <a:off x="4969750" y="3732719"/>
            <a:ext cx="2507400" cy="42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7" name="Google Shape;17;p3"/>
          <p:cNvSpPr txBox="1"/>
          <p:nvPr>
            <p:ph hasCustomPrompt="1" idx="2" type="title"/>
          </p:nvPr>
        </p:nvSpPr>
        <p:spPr>
          <a:xfrm>
            <a:off x="4969750" y="989881"/>
            <a:ext cx="1554900" cy="1053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8" name="Google Shape;18;p3"/>
          <p:cNvSpPr/>
          <p:nvPr/>
        </p:nvSpPr>
        <p:spPr>
          <a:xfrm rot="-10489809">
            <a:off x="8336493" y="-433378"/>
            <a:ext cx="1028076" cy="1027327"/>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150" name="Shape 150"/>
        <p:cNvGrpSpPr/>
        <p:nvPr/>
      </p:nvGrpSpPr>
      <p:grpSpPr>
        <a:xfrm>
          <a:off x="0" y="0"/>
          <a:ext cx="0" cy="0"/>
          <a:chOff x="0" y="0"/>
          <a:chExt cx="0" cy="0"/>
        </a:xfrm>
      </p:grpSpPr>
      <p:sp>
        <p:nvSpPr>
          <p:cNvPr id="151" name="Google Shape;151;p21"/>
          <p:cNvSpPr/>
          <p:nvPr/>
        </p:nvSpPr>
        <p:spPr>
          <a:xfrm rot="9548733">
            <a:off x="-352477" y="3213511"/>
            <a:ext cx="1132515" cy="113169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rot="9548733">
            <a:off x="612873" y="4197981"/>
            <a:ext cx="672184" cy="673034"/>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rot="9859257">
            <a:off x="-469227" y="1739767"/>
            <a:ext cx="1365294" cy="136430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rot="9549196">
            <a:off x="1434228" y="4295200"/>
            <a:ext cx="531893" cy="532566"/>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rot="-10489599">
            <a:off x="605072" y="741078"/>
            <a:ext cx="1365241" cy="1364246"/>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rot="-10489656">
            <a:off x="-57692" y="-993310"/>
            <a:ext cx="1707174" cy="170593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
    <p:spTree>
      <p:nvGrpSpPr>
        <p:cNvPr id="157" name="Shape 157"/>
        <p:cNvGrpSpPr/>
        <p:nvPr/>
      </p:nvGrpSpPr>
      <p:grpSpPr>
        <a:xfrm>
          <a:off x="0" y="0"/>
          <a:ext cx="0" cy="0"/>
          <a:chOff x="0" y="0"/>
          <a:chExt cx="0" cy="0"/>
        </a:xfrm>
      </p:grpSpPr>
      <p:sp>
        <p:nvSpPr>
          <p:cNvPr id="158" name="Google Shape;158;p22"/>
          <p:cNvSpPr/>
          <p:nvPr/>
        </p:nvSpPr>
        <p:spPr>
          <a:xfrm rot="-6651267">
            <a:off x="3597833" y="-694565"/>
            <a:ext cx="1132515" cy="113169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rot="-6651267">
            <a:off x="3072856" y="269948"/>
            <a:ext cx="672184" cy="673034"/>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rot="-6340743">
            <a:off x="4838882" y="-811231"/>
            <a:ext cx="1365294" cy="136430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rot="-6650804">
            <a:off x="2506417" y="187116"/>
            <a:ext cx="531893" cy="532566"/>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rot="-5089599">
            <a:off x="5837625" y="263069"/>
            <a:ext cx="1365241" cy="1364246"/>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rot="-5089656">
            <a:off x="7230204" y="-399571"/>
            <a:ext cx="1707174" cy="170593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0">
    <p:spTree>
      <p:nvGrpSpPr>
        <p:cNvPr id="164" name="Shape 164"/>
        <p:cNvGrpSpPr/>
        <p:nvPr/>
      </p:nvGrpSpPr>
      <p:grpSpPr>
        <a:xfrm>
          <a:off x="0" y="0"/>
          <a:ext cx="0" cy="0"/>
          <a:chOff x="0" y="0"/>
          <a:chExt cx="0" cy="0"/>
        </a:xfrm>
      </p:grpSpPr>
      <p:sp>
        <p:nvSpPr>
          <p:cNvPr id="165" name="Google Shape;165;p23"/>
          <p:cNvSpPr/>
          <p:nvPr/>
        </p:nvSpPr>
        <p:spPr>
          <a:xfrm rot="4148733">
            <a:off x="4232259" y="4717386"/>
            <a:ext cx="1132515" cy="113169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rot="4148733">
            <a:off x="5217567" y="4211530"/>
            <a:ext cx="672184" cy="673034"/>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4459257">
            <a:off x="2758430" y="4601442"/>
            <a:ext cx="1365294" cy="136430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4149196">
            <a:off x="5924296" y="4434829"/>
            <a:ext cx="531893" cy="532566"/>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710401">
            <a:off x="1759741" y="3527196"/>
            <a:ext cx="1365241" cy="1364246"/>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rot="5710344">
            <a:off x="25229" y="3848152"/>
            <a:ext cx="1707174" cy="170593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body"/>
          </p:nvPr>
        </p:nvSpPr>
        <p:spPr>
          <a:xfrm>
            <a:off x="713225" y="1038175"/>
            <a:ext cx="7736700" cy="3565500"/>
          </a:xfrm>
          <a:prstGeom prst="rect">
            <a:avLst/>
          </a:prstGeom>
        </p:spPr>
        <p:txBody>
          <a:bodyPr anchorCtr="0" anchor="t" bIns="91425" lIns="91425" spcFirstLastPara="1" rIns="91425" wrap="square" tIns="91425">
            <a:noAutofit/>
          </a:bodyPr>
          <a:lstStyle>
            <a:lvl1pPr indent="-387350" lvl="0" marL="457200">
              <a:spcBef>
                <a:spcPts val="0"/>
              </a:spcBef>
              <a:spcAft>
                <a:spcPts val="0"/>
              </a:spcAft>
              <a:buSzPts val="2500"/>
              <a:buAutoNum type="arabicPeriod"/>
              <a:defRPr sz="1200"/>
            </a:lvl1pPr>
            <a:lvl2pPr indent="-317500" lvl="1" marL="914400">
              <a:spcBef>
                <a:spcPts val="1600"/>
              </a:spcBef>
              <a:spcAft>
                <a:spcPts val="0"/>
              </a:spcAft>
              <a:buSzPts val="1400"/>
              <a:buAutoNum type="alphaLcPeriod"/>
              <a:defRPr/>
            </a:lvl2pPr>
            <a:lvl3pPr indent="-317500" lvl="2" marL="1371600">
              <a:spcBef>
                <a:spcPts val="1600"/>
              </a:spcBef>
              <a:spcAft>
                <a:spcPts val="0"/>
              </a:spcAft>
              <a:buSzPts val="1400"/>
              <a:buAutoNum type="romanLcPeriod"/>
              <a:defRPr/>
            </a:lvl3pPr>
            <a:lvl4pPr indent="-317500" lvl="3" marL="1828800">
              <a:spcBef>
                <a:spcPts val="160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Clr>
                <a:srgbClr val="000000"/>
              </a:buClr>
              <a:buSzPts val="1400"/>
              <a:buAutoNum type="alphaLcPeriod"/>
              <a:defRPr>
                <a:solidFill>
                  <a:srgbClr val="000000"/>
                </a:solidFill>
              </a:defRPr>
            </a:lvl8pPr>
            <a:lvl9pPr indent="-317500" lvl="8" marL="4114800">
              <a:spcBef>
                <a:spcPts val="1600"/>
              </a:spcBef>
              <a:spcAft>
                <a:spcPts val="1600"/>
              </a:spcAft>
              <a:buClr>
                <a:srgbClr val="000000"/>
              </a:buClr>
              <a:buSzPts val="1400"/>
              <a:buAutoNum type="romanLcPeriod"/>
              <a:defRPr>
                <a:solidFill>
                  <a:srgbClr val="000000"/>
                </a:solidFill>
              </a:defRPr>
            </a:lvl9pPr>
          </a:lstStyle>
          <a:p/>
        </p:txBody>
      </p:sp>
      <p:sp>
        <p:nvSpPr>
          <p:cNvPr id="21" name="Google Shape;21;p4"/>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4"/>
          <p:cNvSpPr/>
          <p:nvPr/>
        </p:nvSpPr>
        <p:spPr>
          <a:xfrm flipH="1" rot="4844145">
            <a:off x="8619877" y="652024"/>
            <a:ext cx="328520" cy="328281"/>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rot="4844102">
            <a:off x="8077203" y="233942"/>
            <a:ext cx="513493" cy="513119"/>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310191">
            <a:off x="8398938" y="4513703"/>
            <a:ext cx="1028076" cy="1027327"/>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idx="1" type="body"/>
          </p:nvPr>
        </p:nvSpPr>
        <p:spPr>
          <a:xfrm>
            <a:off x="704875" y="2457325"/>
            <a:ext cx="2204400" cy="1219200"/>
          </a:xfrm>
          <a:prstGeom prst="rect">
            <a:avLst/>
          </a:prstGeom>
        </p:spPr>
        <p:txBody>
          <a:bodyPr anchorCtr="0" anchor="t" bIns="91425" lIns="91425" spcFirstLastPara="1" rIns="91425" wrap="square" tIns="91425">
            <a:noAutofit/>
          </a:bodyPr>
          <a:lstStyle>
            <a:lvl1pPr indent="-317500" lvl="0" marL="457200" rtl="0">
              <a:lnSpc>
                <a:spcPct val="100000"/>
              </a:lnSpc>
              <a:spcBef>
                <a:spcPts val="1000"/>
              </a:spcBef>
              <a:spcAft>
                <a:spcPts val="0"/>
              </a:spcAft>
              <a:buClr>
                <a:srgbClr val="EB7E7C"/>
              </a:buClr>
              <a:buSzPts val="1400"/>
              <a:buChar char="■"/>
              <a:defRPr sz="1600"/>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5"/>
          <p:cNvSpPr txBox="1"/>
          <p:nvPr>
            <p:ph type="title"/>
          </p:nvPr>
        </p:nvSpPr>
        <p:spPr>
          <a:xfrm>
            <a:off x="704875" y="1943925"/>
            <a:ext cx="2425800" cy="463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solidFill>
                  <a:schemeClr val="lt1"/>
                </a:solidFill>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28" name="Google Shape;28;p5"/>
          <p:cNvSpPr txBox="1"/>
          <p:nvPr>
            <p:ph idx="2" type="body"/>
          </p:nvPr>
        </p:nvSpPr>
        <p:spPr>
          <a:xfrm>
            <a:off x="6244250" y="2457325"/>
            <a:ext cx="2204400" cy="1219200"/>
          </a:xfrm>
          <a:prstGeom prst="rect">
            <a:avLst/>
          </a:prstGeom>
        </p:spPr>
        <p:txBody>
          <a:bodyPr anchorCtr="0" anchor="t" bIns="91425" lIns="91425" spcFirstLastPara="1" rIns="91425" wrap="square" tIns="91425">
            <a:noAutofit/>
          </a:bodyPr>
          <a:lstStyle>
            <a:lvl1pPr indent="-317500" lvl="0" marL="457200" rtl="0" algn="r">
              <a:lnSpc>
                <a:spcPct val="100000"/>
              </a:lnSpc>
              <a:spcBef>
                <a:spcPts val="1000"/>
              </a:spcBef>
              <a:spcAft>
                <a:spcPts val="0"/>
              </a:spcAft>
              <a:buClr>
                <a:srgbClr val="EB7E7C"/>
              </a:buClr>
              <a:buSzPts val="1400"/>
              <a:buChar char="■"/>
              <a:defRPr sz="1600"/>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5"/>
          <p:cNvSpPr txBox="1"/>
          <p:nvPr>
            <p:ph idx="3" type="title"/>
          </p:nvPr>
        </p:nvSpPr>
        <p:spPr>
          <a:xfrm>
            <a:off x="6022850" y="1943925"/>
            <a:ext cx="2425800" cy="463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2000">
                <a:solidFill>
                  <a:schemeClr val="lt1"/>
                </a:solidFill>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30" name="Google Shape;30;p5"/>
          <p:cNvSpPr txBox="1"/>
          <p:nvPr>
            <p:ph idx="4" type="title"/>
          </p:nvPr>
        </p:nvSpPr>
        <p:spPr>
          <a:xfrm>
            <a:off x="713225" y="359300"/>
            <a:ext cx="773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1" name="Google Shape;31;p5"/>
          <p:cNvGrpSpPr/>
          <p:nvPr/>
        </p:nvGrpSpPr>
        <p:grpSpPr>
          <a:xfrm rot="-3893581">
            <a:off x="239534" y="3987104"/>
            <a:ext cx="748908" cy="1111500"/>
            <a:chOff x="8421281" y="3267397"/>
            <a:chExt cx="1249584" cy="1854584"/>
          </a:xfrm>
        </p:grpSpPr>
        <p:sp>
          <p:nvSpPr>
            <p:cNvPr id="32" name="Google Shape;32;p5"/>
            <p:cNvSpPr/>
            <p:nvPr/>
          </p:nvSpPr>
          <p:spPr>
            <a:xfrm flipH="1" rot="10800000">
              <a:off x="8538365" y="3267397"/>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10800000">
              <a:off x="8421281" y="4548159"/>
              <a:ext cx="573096" cy="573821"/>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5"/>
          <p:cNvSpPr/>
          <p:nvPr/>
        </p:nvSpPr>
        <p:spPr>
          <a:xfrm flipH="1" rot="4844145">
            <a:off x="8619877" y="652024"/>
            <a:ext cx="328520" cy="328281"/>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flipH="1" rot="4844102">
            <a:off x="8077203" y="233942"/>
            <a:ext cx="513493" cy="513119"/>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3000">
                <a:solidFill>
                  <a:srgbClr val="FF8B7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38" name="Google Shape;38;p6"/>
          <p:cNvGrpSpPr/>
          <p:nvPr/>
        </p:nvGrpSpPr>
        <p:grpSpPr>
          <a:xfrm rot="-3893581">
            <a:off x="239534" y="3987104"/>
            <a:ext cx="748908" cy="1111500"/>
            <a:chOff x="8421281" y="3267397"/>
            <a:chExt cx="1249584" cy="1854584"/>
          </a:xfrm>
        </p:grpSpPr>
        <p:sp>
          <p:nvSpPr>
            <p:cNvPr id="39" name="Google Shape;39;p6"/>
            <p:cNvSpPr/>
            <p:nvPr/>
          </p:nvSpPr>
          <p:spPr>
            <a:xfrm flipH="1" rot="10800000">
              <a:off x="8538365" y="3267397"/>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flipH="1" rot="10800000">
              <a:off x="8421281" y="4548159"/>
              <a:ext cx="573096" cy="573821"/>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idx="1" type="body"/>
          </p:nvPr>
        </p:nvSpPr>
        <p:spPr>
          <a:xfrm>
            <a:off x="692700" y="1389600"/>
            <a:ext cx="77571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 name="Google Shape;44;p7"/>
          <p:cNvSpPr/>
          <p:nvPr/>
        </p:nvSpPr>
        <p:spPr>
          <a:xfrm flipH="1" rot="-9548733">
            <a:off x="8388609" y="3588581"/>
            <a:ext cx="1132515" cy="113169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flipH="1" rot="-9548733">
            <a:off x="7883590" y="4573051"/>
            <a:ext cx="672184" cy="673034"/>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flipH="1" rot="-9549196">
            <a:off x="7202525" y="4670270"/>
            <a:ext cx="531893" cy="532566"/>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flipH="1" rot="1251267">
            <a:off x="-530510" y="532756"/>
            <a:ext cx="1132515" cy="113169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flipH="1" rot="1251267">
            <a:off x="434840" y="6942"/>
            <a:ext cx="672184" cy="673034"/>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flipH="1" rot="1250804">
            <a:off x="1256195" y="50192"/>
            <a:ext cx="531893" cy="532566"/>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txBox="1"/>
          <p:nvPr>
            <p:ph type="title"/>
          </p:nvPr>
        </p:nvSpPr>
        <p:spPr>
          <a:xfrm>
            <a:off x="713225" y="539500"/>
            <a:ext cx="7736700" cy="406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2" name="Google Shape;52;p8"/>
          <p:cNvSpPr/>
          <p:nvPr/>
        </p:nvSpPr>
        <p:spPr>
          <a:xfrm>
            <a:off x="8626139" y="968000"/>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8438052" y="229950"/>
            <a:ext cx="672175" cy="673025"/>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rot="310401">
            <a:off x="8026962" y="2120352"/>
            <a:ext cx="1365241" cy="1364246"/>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7787250" y="102804"/>
            <a:ext cx="531892" cy="532565"/>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310344">
            <a:off x="8347793" y="3513056"/>
            <a:ext cx="1707174" cy="170593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444075" y="3169658"/>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10800000">
            <a:off x="204337" y="4366358"/>
            <a:ext cx="672175" cy="673025"/>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10489599">
            <a:off x="-77639" y="1784735"/>
            <a:ext cx="1365241" cy="1364246"/>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10800000">
            <a:off x="995422" y="4633964"/>
            <a:ext cx="531892" cy="532565"/>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rot="-10489656">
            <a:off x="-740403" y="50347"/>
            <a:ext cx="1707174" cy="170593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txBox="1"/>
          <p:nvPr>
            <p:ph idx="1" type="body"/>
          </p:nvPr>
        </p:nvSpPr>
        <p:spPr>
          <a:xfrm>
            <a:off x="1063925" y="2017500"/>
            <a:ext cx="3336900" cy="2394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600"/>
            </a:lvl1pPr>
            <a:lvl2pPr indent="-317500" lvl="1" marL="914400" rtl="0">
              <a:spcBef>
                <a:spcPts val="10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Font typeface="Source Sans Pro"/>
              <a:buChar char="○"/>
              <a:defRPr>
                <a:latin typeface="Source Sans Pro"/>
                <a:ea typeface="Source Sans Pro"/>
                <a:cs typeface="Source Sans Pro"/>
                <a:sym typeface="Source Sans Pro"/>
              </a:defRPr>
            </a:lvl8pPr>
            <a:lvl9pPr indent="-317500" lvl="8" marL="4114800" rtl="0">
              <a:spcBef>
                <a:spcPts val="1600"/>
              </a:spcBef>
              <a:spcAft>
                <a:spcPts val="1600"/>
              </a:spcAft>
              <a:buSzPts val="1400"/>
              <a:buFont typeface="Source Sans Pro"/>
              <a:buChar char="■"/>
              <a:defRPr>
                <a:latin typeface="Source Sans Pro"/>
                <a:ea typeface="Source Sans Pro"/>
                <a:cs typeface="Source Sans Pro"/>
                <a:sym typeface="Source Sans Pro"/>
              </a:defRPr>
            </a:lvl9pPr>
          </a:lstStyle>
          <a:p/>
        </p:txBody>
      </p:sp>
      <p:sp>
        <p:nvSpPr>
          <p:cNvPr id="64" name="Google Shape;64;p9"/>
          <p:cNvSpPr txBox="1"/>
          <p:nvPr>
            <p:ph idx="2" type="subTitle"/>
          </p:nvPr>
        </p:nvSpPr>
        <p:spPr>
          <a:xfrm>
            <a:off x="1063925" y="1021013"/>
            <a:ext cx="3117000" cy="866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2000"/>
              <a:buFont typeface="Hammersmith One"/>
              <a:buNone/>
              <a:defRPr sz="2000">
                <a:solidFill>
                  <a:schemeClr val="lt1"/>
                </a:solidFill>
                <a:latin typeface="Hammersmith One"/>
                <a:ea typeface="Hammersmith One"/>
                <a:cs typeface="Hammersmith One"/>
                <a:sym typeface="Hammersmith One"/>
              </a:defRPr>
            </a:lvl1pPr>
            <a:lvl2pPr lvl="1" rtl="0">
              <a:lnSpc>
                <a:spcPct val="100000"/>
              </a:lnSpc>
              <a:spcBef>
                <a:spcPts val="0"/>
              </a:spcBef>
              <a:spcAft>
                <a:spcPts val="0"/>
              </a:spcAft>
              <a:buClr>
                <a:srgbClr val="FF00A3"/>
              </a:buClr>
              <a:buSzPts val="2100"/>
              <a:buNone/>
              <a:defRPr sz="2100">
                <a:solidFill>
                  <a:srgbClr val="FF00A3"/>
                </a:solidFill>
              </a:defRPr>
            </a:lvl2pPr>
            <a:lvl3pPr lvl="2" rtl="0">
              <a:lnSpc>
                <a:spcPct val="100000"/>
              </a:lnSpc>
              <a:spcBef>
                <a:spcPts val="0"/>
              </a:spcBef>
              <a:spcAft>
                <a:spcPts val="0"/>
              </a:spcAft>
              <a:buClr>
                <a:srgbClr val="FF00A3"/>
              </a:buClr>
              <a:buSzPts val="2100"/>
              <a:buNone/>
              <a:defRPr sz="2100">
                <a:solidFill>
                  <a:srgbClr val="FF00A3"/>
                </a:solidFill>
              </a:defRPr>
            </a:lvl3pPr>
            <a:lvl4pPr lvl="3" rtl="0">
              <a:lnSpc>
                <a:spcPct val="100000"/>
              </a:lnSpc>
              <a:spcBef>
                <a:spcPts val="0"/>
              </a:spcBef>
              <a:spcAft>
                <a:spcPts val="0"/>
              </a:spcAft>
              <a:buClr>
                <a:srgbClr val="FF00A3"/>
              </a:buClr>
              <a:buSzPts val="2100"/>
              <a:buNone/>
              <a:defRPr sz="2100">
                <a:solidFill>
                  <a:srgbClr val="FF00A3"/>
                </a:solidFill>
              </a:defRPr>
            </a:lvl4pPr>
            <a:lvl5pPr lvl="4" rtl="0">
              <a:lnSpc>
                <a:spcPct val="100000"/>
              </a:lnSpc>
              <a:spcBef>
                <a:spcPts val="0"/>
              </a:spcBef>
              <a:spcAft>
                <a:spcPts val="0"/>
              </a:spcAft>
              <a:buClr>
                <a:srgbClr val="FF00A3"/>
              </a:buClr>
              <a:buSzPts val="2100"/>
              <a:buNone/>
              <a:defRPr sz="2100">
                <a:solidFill>
                  <a:srgbClr val="FF00A3"/>
                </a:solidFill>
              </a:defRPr>
            </a:lvl5pPr>
            <a:lvl6pPr lvl="5" rtl="0">
              <a:lnSpc>
                <a:spcPct val="100000"/>
              </a:lnSpc>
              <a:spcBef>
                <a:spcPts val="0"/>
              </a:spcBef>
              <a:spcAft>
                <a:spcPts val="0"/>
              </a:spcAft>
              <a:buClr>
                <a:srgbClr val="FF00A3"/>
              </a:buClr>
              <a:buSzPts val="2100"/>
              <a:buNone/>
              <a:defRPr sz="2100">
                <a:solidFill>
                  <a:srgbClr val="FF00A3"/>
                </a:solidFill>
              </a:defRPr>
            </a:lvl6pPr>
            <a:lvl7pPr lvl="6" rtl="0">
              <a:lnSpc>
                <a:spcPct val="100000"/>
              </a:lnSpc>
              <a:spcBef>
                <a:spcPts val="0"/>
              </a:spcBef>
              <a:spcAft>
                <a:spcPts val="0"/>
              </a:spcAft>
              <a:buClr>
                <a:srgbClr val="FF00A3"/>
              </a:buClr>
              <a:buSzPts val="2100"/>
              <a:buNone/>
              <a:defRPr sz="2100">
                <a:solidFill>
                  <a:srgbClr val="FF00A3"/>
                </a:solidFill>
              </a:defRPr>
            </a:lvl7pPr>
            <a:lvl8pPr lvl="7" rtl="0">
              <a:lnSpc>
                <a:spcPct val="100000"/>
              </a:lnSpc>
              <a:spcBef>
                <a:spcPts val="0"/>
              </a:spcBef>
              <a:spcAft>
                <a:spcPts val="0"/>
              </a:spcAft>
              <a:buClr>
                <a:srgbClr val="FF00A3"/>
              </a:buClr>
              <a:buSzPts val="2100"/>
              <a:buNone/>
              <a:defRPr sz="2100">
                <a:solidFill>
                  <a:srgbClr val="FF00A3"/>
                </a:solidFill>
              </a:defRPr>
            </a:lvl8pPr>
            <a:lvl9pPr lvl="8" rtl="0">
              <a:lnSpc>
                <a:spcPct val="100000"/>
              </a:lnSpc>
              <a:spcBef>
                <a:spcPts val="0"/>
              </a:spcBef>
              <a:spcAft>
                <a:spcPts val="0"/>
              </a:spcAft>
              <a:buClr>
                <a:srgbClr val="FF00A3"/>
              </a:buClr>
              <a:buSzPts val="2100"/>
              <a:buNone/>
              <a:defRPr sz="2100">
                <a:solidFill>
                  <a:srgbClr val="FF00A3"/>
                </a:solidFill>
              </a:defRPr>
            </a:lvl9pPr>
          </a:lstStyle>
          <a:p/>
        </p:txBody>
      </p:sp>
      <p:sp>
        <p:nvSpPr>
          <p:cNvPr id="65" name="Google Shape;65;p9"/>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6" name="Google Shape;66;p9"/>
          <p:cNvGrpSpPr/>
          <p:nvPr/>
        </p:nvGrpSpPr>
        <p:grpSpPr>
          <a:xfrm rot="-9548375">
            <a:off x="215617" y="258622"/>
            <a:ext cx="774553" cy="1059021"/>
            <a:chOff x="8487996" y="3199602"/>
            <a:chExt cx="1292466" cy="1767148"/>
          </a:xfrm>
        </p:grpSpPr>
        <p:sp>
          <p:nvSpPr>
            <p:cNvPr id="67" name="Google Shape;67;p9"/>
            <p:cNvSpPr/>
            <p:nvPr/>
          </p:nvSpPr>
          <p:spPr>
            <a:xfrm flipH="1" rot="10800000">
              <a:off x="8647963" y="3199602"/>
              <a:ext cx="1132500" cy="113167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flipH="1" rot="10800000">
              <a:off x="8487996" y="4392929"/>
              <a:ext cx="573096" cy="573821"/>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type="title"/>
          </p:nvPr>
        </p:nvSpPr>
        <p:spPr>
          <a:xfrm>
            <a:off x="713225" y="3864500"/>
            <a:ext cx="7736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8B7B"/>
              </a:buClr>
              <a:buSzPts val="2800"/>
              <a:buFont typeface="Hammersmith One"/>
              <a:buNone/>
              <a:defRPr sz="2800">
                <a:solidFill>
                  <a:srgbClr val="FF8B7B"/>
                </a:solidFill>
                <a:latin typeface="Hammersmith One"/>
                <a:ea typeface="Hammersmith One"/>
                <a:cs typeface="Hammersmith One"/>
                <a:sym typeface="Hammersmith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Source Sans Pro"/>
              <a:buChar char="●"/>
              <a:defRPr sz="1800">
                <a:solidFill>
                  <a:schemeClr val="lt1"/>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1"/>
              </a:buClr>
              <a:buSzPts val="1400"/>
              <a:buChar char="○"/>
              <a:defRPr>
                <a:solidFill>
                  <a:schemeClr val="lt1"/>
                </a:solidFill>
              </a:defRPr>
            </a:lvl8pPr>
            <a:lvl9pPr indent="-317500" lvl="8" marL="4114800">
              <a:lnSpc>
                <a:spcPct val="115000"/>
              </a:lnSpc>
              <a:spcBef>
                <a:spcPts val="1600"/>
              </a:spcBef>
              <a:spcAft>
                <a:spcPts val="1600"/>
              </a:spcAft>
              <a:buClr>
                <a:schemeClr val="lt1"/>
              </a:buClr>
              <a:buSzPts val="1400"/>
              <a:buChar char="■"/>
              <a:defRPr>
                <a:solidFill>
                  <a:schemeClr val="lt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4" name="Shape 174"/>
        <p:cNvGrpSpPr/>
        <p:nvPr/>
      </p:nvGrpSpPr>
      <p:grpSpPr>
        <a:xfrm>
          <a:off x="0" y="0"/>
          <a:ext cx="0" cy="0"/>
          <a:chOff x="0" y="0"/>
          <a:chExt cx="0" cy="0"/>
        </a:xfrm>
      </p:grpSpPr>
      <p:sp>
        <p:nvSpPr>
          <p:cNvPr id="175" name="Google Shape;175;p24"/>
          <p:cNvSpPr txBox="1"/>
          <p:nvPr>
            <p:ph type="ctrTitle"/>
          </p:nvPr>
        </p:nvSpPr>
        <p:spPr>
          <a:xfrm>
            <a:off x="3862525" y="993525"/>
            <a:ext cx="5344500" cy="22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3"/>
                </a:solidFill>
              </a:rPr>
              <a:t>Analyzing Amazon Sales data</a:t>
            </a:r>
            <a:endParaRPr sz="4800">
              <a:solidFill>
                <a:schemeClr val="accent3"/>
              </a:solidFill>
            </a:endParaRPr>
          </a:p>
        </p:txBody>
      </p:sp>
      <p:sp>
        <p:nvSpPr>
          <p:cNvPr id="176" name="Google Shape;176;p24"/>
          <p:cNvSpPr txBox="1"/>
          <p:nvPr>
            <p:ph idx="1" type="subTitle"/>
          </p:nvPr>
        </p:nvSpPr>
        <p:spPr>
          <a:xfrm>
            <a:off x="5428402" y="3718427"/>
            <a:ext cx="3202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Submitted By</a:t>
            </a:r>
            <a:endParaRPr/>
          </a:p>
          <a:p>
            <a:pPr indent="0" lvl="0" marL="0" rtl="0" algn="l">
              <a:spcBef>
                <a:spcPts val="0"/>
              </a:spcBef>
              <a:spcAft>
                <a:spcPts val="0"/>
              </a:spcAft>
              <a:buNone/>
            </a:pPr>
            <a:r>
              <a:rPr lang="en"/>
              <a:t>BETTEENA THANKACHAN</a:t>
            </a:r>
            <a:endParaRPr/>
          </a:p>
        </p:txBody>
      </p:sp>
      <p:grpSp>
        <p:nvGrpSpPr>
          <p:cNvPr id="177" name="Google Shape;177;p24"/>
          <p:cNvGrpSpPr/>
          <p:nvPr/>
        </p:nvGrpSpPr>
        <p:grpSpPr>
          <a:xfrm>
            <a:off x="-5" y="1080518"/>
            <a:ext cx="4588711" cy="3523405"/>
            <a:chOff x="1190200" y="796850"/>
            <a:chExt cx="5212075" cy="4002050"/>
          </a:xfrm>
        </p:grpSpPr>
        <p:sp>
          <p:nvSpPr>
            <p:cNvPr id="178" name="Google Shape;178;p24"/>
            <p:cNvSpPr/>
            <p:nvPr/>
          </p:nvSpPr>
          <p:spPr>
            <a:xfrm>
              <a:off x="1190200" y="4224300"/>
              <a:ext cx="5212075" cy="2525"/>
            </a:xfrm>
            <a:custGeom>
              <a:rect b="b" l="l" r="r" t="t"/>
              <a:pathLst>
                <a:path extrusionOk="0" h="101" w="208483">
                  <a:moveTo>
                    <a:pt x="0" y="0"/>
                  </a:moveTo>
                  <a:lnTo>
                    <a:pt x="0" y="101"/>
                  </a:lnTo>
                  <a:lnTo>
                    <a:pt x="208482" y="101"/>
                  </a:lnTo>
                  <a:lnTo>
                    <a:pt x="208482"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5534950" y="4391925"/>
              <a:ext cx="345275" cy="2525"/>
            </a:xfrm>
            <a:custGeom>
              <a:rect b="b" l="l" r="r" t="t"/>
              <a:pathLst>
                <a:path extrusionOk="0" h="101" w="13811">
                  <a:moveTo>
                    <a:pt x="1" y="0"/>
                  </a:moveTo>
                  <a:lnTo>
                    <a:pt x="1" y="100"/>
                  </a:lnTo>
                  <a:lnTo>
                    <a:pt x="13811" y="100"/>
                  </a:lnTo>
                  <a:lnTo>
                    <a:pt x="13811"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4234025" y="4420275"/>
              <a:ext cx="408650" cy="2525"/>
            </a:xfrm>
            <a:custGeom>
              <a:rect b="b" l="l" r="r" t="t"/>
              <a:pathLst>
                <a:path extrusionOk="0" h="101" w="16346">
                  <a:moveTo>
                    <a:pt x="1" y="0"/>
                  </a:moveTo>
                  <a:lnTo>
                    <a:pt x="1" y="100"/>
                  </a:lnTo>
                  <a:lnTo>
                    <a:pt x="16346" y="100"/>
                  </a:lnTo>
                  <a:lnTo>
                    <a:pt x="16346"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4930350" y="4295175"/>
              <a:ext cx="593800" cy="2525"/>
            </a:xfrm>
            <a:custGeom>
              <a:rect b="b" l="l" r="r" t="t"/>
              <a:pathLst>
                <a:path extrusionOk="0" h="101" w="23752">
                  <a:moveTo>
                    <a:pt x="1" y="1"/>
                  </a:moveTo>
                  <a:lnTo>
                    <a:pt x="1" y="101"/>
                  </a:lnTo>
                  <a:lnTo>
                    <a:pt x="23751" y="101"/>
                  </a:lnTo>
                  <a:lnTo>
                    <a:pt x="23751" y="1"/>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3008975" y="4312700"/>
              <a:ext cx="715550" cy="2525"/>
            </a:xfrm>
            <a:custGeom>
              <a:rect b="b" l="l" r="r" t="t"/>
              <a:pathLst>
                <a:path extrusionOk="0" h="101" w="28622">
                  <a:moveTo>
                    <a:pt x="1" y="0"/>
                  </a:moveTo>
                  <a:lnTo>
                    <a:pt x="1" y="100"/>
                  </a:lnTo>
                  <a:lnTo>
                    <a:pt x="28621" y="100"/>
                  </a:lnTo>
                  <a:lnTo>
                    <a:pt x="28621"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817075" y="4312700"/>
              <a:ext cx="65900" cy="2525"/>
            </a:xfrm>
            <a:custGeom>
              <a:rect b="b" l="l" r="r" t="t"/>
              <a:pathLst>
                <a:path extrusionOk="0" h="101" w="2636">
                  <a:moveTo>
                    <a:pt x="0" y="0"/>
                  </a:moveTo>
                  <a:lnTo>
                    <a:pt x="0" y="100"/>
                  </a:lnTo>
                  <a:lnTo>
                    <a:pt x="2635" y="100"/>
                  </a:lnTo>
                  <a:lnTo>
                    <a:pt x="263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2215075" y="4356900"/>
              <a:ext cx="1321825" cy="2525"/>
            </a:xfrm>
            <a:custGeom>
              <a:rect b="b" l="l" r="r" t="t"/>
              <a:pathLst>
                <a:path extrusionOk="0" h="101" w="52873">
                  <a:moveTo>
                    <a:pt x="1" y="0"/>
                  </a:moveTo>
                  <a:lnTo>
                    <a:pt x="1" y="100"/>
                  </a:lnTo>
                  <a:lnTo>
                    <a:pt x="52872" y="100"/>
                  </a:lnTo>
                  <a:lnTo>
                    <a:pt x="52872"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1929875" y="1081225"/>
              <a:ext cx="2290000" cy="1707900"/>
            </a:xfrm>
            <a:custGeom>
              <a:rect b="b" l="l" r="r" t="t"/>
              <a:pathLst>
                <a:path extrusionOk="0" h="68316" w="91600">
                  <a:moveTo>
                    <a:pt x="1" y="0"/>
                  </a:moveTo>
                  <a:lnTo>
                    <a:pt x="1" y="68316"/>
                  </a:lnTo>
                  <a:lnTo>
                    <a:pt x="91600" y="68316"/>
                  </a:lnTo>
                  <a:lnTo>
                    <a:pt x="9160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4219850" y="1081225"/>
              <a:ext cx="14200" cy="1707900"/>
            </a:xfrm>
            <a:custGeom>
              <a:rect b="b" l="l" r="r" t="t"/>
              <a:pathLst>
                <a:path extrusionOk="0" h="68316" w="568">
                  <a:moveTo>
                    <a:pt x="1" y="0"/>
                  </a:moveTo>
                  <a:lnTo>
                    <a:pt x="1" y="68316"/>
                  </a:lnTo>
                  <a:lnTo>
                    <a:pt x="568" y="68316"/>
                  </a:lnTo>
                  <a:lnTo>
                    <a:pt x="56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2043300" y="1194625"/>
              <a:ext cx="2063150" cy="1481100"/>
            </a:xfrm>
            <a:custGeom>
              <a:rect b="b" l="l" r="r" t="t"/>
              <a:pathLst>
                <a:path extrusionOk="0" h="59244" w="82526">
                  <a:moveTo>
                    <a:pt x="0" y="1"/>
                  </a:moveTo>
                  <a:lnTo>
                    <a:pt x="0" y="59243"/>
                  </a:lnTo>
                  <a:lnTo>
                    <a:pt x="82526" y="59243"/>
                  </a:lnTo>
                  <a:lnTo>
                    <a:pt x="825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3557700" y="2241225"/>
              <a:ext cx="367800" cy="513725"/>
            </a:xfrm>
            <a:custGeom>
              <a:rect b="b" l="l" r="r" t="t"/>
              <a:pathLst>
                <a:path extrusionOk="0" h="20549" w="14712">
                  <a:moveTo>
                    <a:pt x="1" y="0"/>
                  </a:moveTo>
                  <a:lnTo>
                    <a:pt x="1" y="20548"/>
                  </a:lnTo>
                  <a:lnTo>
                    <a:pt x="14711" y="20548"/>
                  </a:lnTo>
                  <a:lnTo>
                    <a:pt x="147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3019825" y="2060250"/>
              <a:ext cx="392800" cy="513725"/>
            </a:xfrm>
            <a:custGeom>
              <a:rect b="b" l="l" r="r" t="t"/>
              <a:pathLst>
                <a:path extrusionOk="0" h="20549" w="15712">
                  <a:moveTo>
                    <a:pt x="1035" y="1"/>
                  </a:moveTo>
                  <a:lnTo>
                    <a:pt x="1" y="20549"/>
                  </a:lnTo>
                  <a:lnTo>
                    <a:pt x="14678" y="20549"/>
                  </a:lnTo>
                  <a:lnTo>
                    <a:pt x="157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2789675" y="2241225"/>
              <a:ext cx="366950" cy="513725"/>
            </a:xfrm>
            <a:custGeom>
              <a:rect b="b" l="l" r="r" t="t"/>
              <a:pathLst>
                <a:path extrusionOk="0" h="20549" w="14678">
                  <a:moveTo>
                    <a:pt x="0" y="0"/>
                  </a:moveTo>
                  <a:lnTo>
                    <a:pt x="0" y="20548"/>
                  </a:lnTo>
                  <a:lnTo>
                    <a:pt x="14677" y="20548"/>
                  </a:lnTo>
                  <a:lnTo>
                    <a:pt x="146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2250950" y="2060250"/>
              <a:ext cx="393625" cy="513725"/>
            </a:xfrm>
            <a:custGeom>
              <a:rect b="b" l="l" r="r" t="t"/>
              <a:pathLst>
                <a:path extrusionOk="0" h="20549" w="15745">
                  <a:moveTo>
                    <a:pt x="1068" y="1"/>
                  </a:moveTo>
                  <a:lnTo>
                    <a:pt x="0" y="20549"/>
                  </a:lnTo>
                  <a:lnTo>
                    <a:pt x="14677" y="20549"/>
                  </a:lnTo>
                  <a:lnTo>
                    <a:pt x="157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2561175" y="1235500"/>
              <a:ext cx="586275" cy="732200"/>
            </a:xfrm>
            <a:custGeom>
              <a:rect b="b" l="l" r="r" t="t"/>
              <a:pathLst>
                <a:path extrusionOk="0" h="29288" w="23451">
                  <a:moveTo>
                    <a:pt x="3436" y="0"/>
                  </a:moveTo>
                  <a:lnTo>
                    <a:pt x="0" y="27887"/>
                  </a:lnTo>
                  <a:lnTo>
                    <a:pt x="20014" y="29288"/>
                  </a:lnTo>
                  <a:lnTo>
                    <a:pt x="23450" y="1435"/>
                  </a:lnTo>
                  <a:lnTo>
                    <a:pt x="34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762850" y="1145425"/>
              <a:ext cx="393650" cy="514575"/>
            </a:xfrm>
            <a:custGeom>
              <a:rect b="b" l="l" r="r" t="t"/>
              <a:pathLst>
                <a:path extrusionOk="0" h="20583" w="15746">
                  <a:moveTo>
                    <a:pt x="1068" y="1"/>
                  </a:moveTo>
                  <a:lnTo>
                    <a:pt x="1" y="20582"/>
                  </a:lnTo>
                  <a:lnTo>
                    <a:pt x="14678" y="20582"/>
                  </a:lnTo>
                  <a:lnTo>
                    <a:pt x="157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3280850" y="1440650"/>
              <a:ext cx="388625" cy="529550"/>
            </a:xfrm>
            <a:custGeom>
              <a:rect b="b" l="l" r="r" t="t"/>
              <a:pathLst>
                <a:path extrusionOk="0" h="21182" w="15545">
                  <a:moveTo>
                    <a:pt x="868" y="0"/>
                  </a:moveTo>
                  <a:lnTo>
                    <a:pt x="0" y="20515"/>
                  </a:lnTo>
                  <a:lnTo>
                    <a:pt x="14644" y="21182"/>
                  </a:lnTo>
                  <a:lnTo>
                    <a:pt x="15545" y="634"/>
                  </a:lnTo>
                  <a:lnTo>
                    <a:pt x="8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1979925" y="1286375"/>
              <a:ext cx="381950" cy="524550"/>
            </a:xfrm>
            <a:custGeom>
              <a:rect b="b" l="l" r="r" t="t"/>
              <a:pathLst>
                <a:path extrusionOk="0" h="20982" w="15278">
                  <a:moveTo>
                    <a:pt x="14677" y="0"/>
                  </a:moveTo>
                  <a:lnTo>
                    <a:pt x="0" y="434"/>
                  </a:lnTo>
                  <a:lnTo>
                    <a:pt x="601" y="20982"/>
                  </a:lnTo>
                  <a:lnTo>
                    <a:pt x="15278" y="20548"/>
                  </a:lnTo>
                  <a:lnTo>
                    <a:pt x="146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4699350" y="1225475"/>
              <a:ext cx="932375" cy="1371850"/>
            </a:xfrm>
            <a:custGeom>
              <a:rect b="b" l="l" r="r" t="t"/>
              <a:pathLst>
                <a:path extrusionOk="0" h="54874" w="37295">
                  <a:moveTo>
                    <a:pt x="1" y="1"/>
                  </a:moveTo>
                  <a:lnTo>
                    <a:pt x="1" y="54874"/>
                  </a:lnTo>
                  <a:lnTo>
                    <a:pt x="37294" y="54874"/>
                  </a:lnTo>
                  <a:lnTo>
                    <a:pt x="3729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4642650" y="1225475"/>
              <a:ext cx="963225" cy="1371850"/>
            </a:xfrm>
            <a:custGeom>
              <a:rect b="b" l="l" r="r" t="t"/>
              <a:pathLst>
                <a:path extrusionOk="0" h="54874" w="38529">
                  <a:moveTo>
                    <a:pt x="1" y="1"/>
                  </a:moveTo>
                  <a:lnTo>
                    <a:pt x="1" y="54874"/>
                  </a:lnTo>
                  <a:lnTo>
                    <a:pt x="38528" y="54874"/>
                  </a:lnTo>
                  <a:lnTo>
                    <a:pt x="3852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4723550" y="1333900"/>
              <a:ext cx="802250" cy="1155025"/>
            </a:xfrm>
            <a:custGeom>
              <a:rect b="b" l="l" r="r" t="t"/>
              <a:pathLst>
                <a:path extrusionOk="0" h="46201" w="32090">
                  <a:moveTo>
                    <a:pt x="0" y="0"/>
                  </a:moveTo>
                  <a:lnTo>
                    <a:pt x="0" y="46200"/>
                  </a:lnTo>
                  <a:lnTo>
                    <a:pt x="32090" y="46200"/>
                  </a:lnTo>
                  <a:lnTo>
                    <a:pt x="320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5024600" y="1767550"/>
              <a:ext cx="200150" cy="287725"/>
            </a:xfrm>
            <a:custGeom>
              <a:rect b="b" l="l" r="r" t="t"/>
              <a:pathLst>
                <a:path extrusionOk="0" h="11509" w="8006">
                  <a:moveTo>
                    <a:pt x="0" y="0"/>
                  </a:moveTo>
                  <a:lnTo>
                    <a:pt x="0" y="3536"/>
                  </a:lnTo>
                  <a:cubicBezTo>
                    <a:pt x="0" y="7939"/>
                    <a:pt x="3569" y="11508"/>
                    <a:pt x="8006" y="11508"/>
                  </a:cubicBezTo>
                  <a:lnTo>
                    <a:pt x="8006" y="8006"/>
                  </a:lnTo>
                  <a:cubicBezTo>
                    <a:pt x="8006" y="3569"/>
                    <a:pt x="4403" y="0"/>
                    <a:pt x="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5024600" y="1471500"/>
              <a:ext cx="200150" cy="286900"/>
            </a:xfrm>
            <a:custGeom>
              <a:rect b="b" l="l" r="r" t="t"/>
              <a:pathLst>
                <a:path extrusionOk="0" h="11476" w="8006">
                  <a:moveTo>
                    <a:pt x="0" y="0"/>
                  </a:moveTo>
                  <a:lnTo>
                    <a:pt x="0" y="3503"/>
                  </a:lnTo>
                  <a:cubicBezTo>
                    <a:pt x="0" y="7906"/>
                    <a:pt x="3569" y="11475"/>
                    <a:pt x="8006" y="11475"/>
                  </a:cubicBezTo>
                  <a:lnTo>
                    <a:pt x="8006" y="7973"/>
                  </a:lnTo>
                  <a:cubicBezTo>
                    <a:pt x="8006" y="3570"/>
                    <a:pt x="4403" y="0"/>
                    <a:pt x="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5024600" y="2064425"/>
              <a:ext cx="200150" cy="287725"/>
            </a:xfrm>
            <a:custGeom>
              <a:rect b="b" l="l" r="r" t="t"/>
              <a:pathLst>
                <a:path extrusionOk="0" h="11509" w="8006">
                  <a:moveTo>
                    <a:pt x="0" y="0"/>
                  </a:moveTo>
                  <a:lnTo>
                    <a:pt x="0" y="3503"/>
                  </a:lnTo>
                  <a:cubicBezTo>
                    <a:pt x="0" y="7939"/>
                    <a:pt x="3569" y="11509"/>
                    <a:pt x="8006" y="11509"/>
                  </a:cubicBezTo>
                  <a:lnTo>
                    <a:pt x="8006" y="7973"/>
                  </a:lnTo>
                  <a:cubicBezTo>
                    <a:pt x="8006" y="3570"/>
                    <a:pt x="4403" y="0"/>
                    <a:pt x="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5183875" y="3211900"/>
              <a:ext cx="106775" cy="771425"/>
            </a:xfrm>
            <a:custGeom>
              <a:rect b="b" l="l" r="r" t="t"/>
              <a:pathLst>
                <a:path extrusionOk="0" h="30857" w="4271">
                  <a:moveTo>
                    <a:pt x="4270" y="1"/>
                  </a:moveTo>
                  <a:lnTo>
                    <a:pt x="1968" y="935"/>
                  </a:lnTo>
                  <a:cubicBezTo>
                    <a:pt x="267" y="5938"/>
                    <a:pt x="0" y="19682"/>
                    <a:pt x="0" y="29755"/>
                  </a:cubicBezTo>
                  <a:cubicBezTo>
                    <a:pt x="0" y="29956"/>
                    <a:pt x="267" y="30122"/>
                    <a:pt x="601" y="30122"/>
                  </a:cubicBezTo>
                  <a:cubicBezTo>
                    <a:pt x="934" y="30122"/>
                    <a:pt x="1235" y="29956"/>
                    <a:pt x="1235" y="29755"/>
                  </a:cubicBezTo>
                  <a:cubicBezTo>
                    <a:pt x="1135" y="28288"/>
                    <a:pt x="1268" y="30856"/>
                    <a:pt x="2469" y="16413"/>
                  </a:cubicBezTo>
                  <a:cubicBezTo>
                    <a:pt x="3703" y="936"/>
                    <a:pt x="4270" y="1"/>
                    <a:pt x="4270"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4617300" y="3052625"/>
              <a:ext cx="626650" cy="422000"/>
            </a:xfrm>
            <a:custGeom>
              <a:rect b="b" l="l" r="r" t="t"/>
              <a:pathLst>
                <a:path extrusionOk="0" h="16880" w="25066">
                  <a:moveTo>
                    <a:pt x="2872" y="0"/>
                  </a:moveTo>
                  <a:cubicBezTo>
                    <a:pt x="1" y="0"/>
                    <a:pt x="8716" y="6621"/>
                    <a:pt x="14591" y="9808"/>
                  </a:cubicBezTo>
                  <a:cubicBezTo>
                    <a:pt x="19027" y="12176"/>
                    <a:pt x="23864" y="14344"/>
                    <a:pt x="25065" y="16879"/>
                  </a:cubicBezTo>
                  <a:cubicBezTo>
                    <a:pt x="24765" y="11576"/>
                    <a:pt x="24698" y="7806"/>
                    <a:pt x="21329" y="5038"/>
                  </a:cubicBezTo>
                  <a:cubicBezTo>
                    <a:pt x="17960" y="2236"/>
                    <a:pt x="10655" y="167"/>
                    <a:pt x="2916" y="1"/>
                  </a:cubicBezTo>
                  <a:cubicBezTo>
                    <a:pt x="2901" y="0"/>
                    <a:pt x="2886" y="0"/>
                    <a:pt x="2872"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4790525" y="3437075"/>
              <a:ext cx="437575" cy="294400"/>
            </a:xfrm>
            <a:custGeom>
              <a:rect b="b" l="l" r="r" t="t"/>
              <a:pathLst>
                <a:path extrusionOk="0" h="11776" w="17503">
                  <a:moveTo>
                    <a:pt x="2036" y="0"/>
                  </a:moveTo>
                  <a:cubicBezTo>
                    <a:pt x="0" y="0"/>
                    <a:pt x="6109" y="4612"/>
                    <a:pt x="10197" y="6838"/>
                  </a:cubicBezTo>
                  <a:cubicBezTo>
                    <a:pt x="13266" y="8506"/>
                    <a:pt x="16668" y="10007"/>
                    <a:pt x="17502" y="11775"/>
                  </a:cubicBezTo>
                  <a:cubicBezTo>
                    <a:pt x="17302" y="8073"/>
                    <a:pt x="17235" y="5471"/>
                    <a:pt x="14900" y="3503"/>
                  </a:cubicBezTo>
                  <a:cubicBezTo>
                    <a:pt x="12532" y="1568"/>
                    <a:pt x="7428" y="100"/>
                    <a:pt x="2058" y="0"/>
                  </a:cubicBezTo>
                  <a:cubicBezTo>
                    <a:pt x="2050" y="0"/>
                    <a:pt x="2043" y="0"/>
                    <a:pt x="2036"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5208900" y="3218575"/>
              <a:ext cx="716250" cy="468700"/>
            </a:xfrm>
            <a:custGeom>
              <a:rect b="b" l="l" r="r" t="t"/>
              <a:pathLst>
                <a:path extrusionOk="0" h="18748" w="28650">
                  <a:moveTo>
                    <a:pt x="25310" y="1"/>
                  </a:moveTo>
                  <a:cubicBezTo>
                    <a:pt x="25301" y="1"/>
                    <a:pt x="25293" y="1"/>
                    <a:pt x="25285" y="1"/>
                  </a:cubicBezTo>
                  <a:cubicBezTo>
                    <a:pt x="16645" y="101"/>
                    <a:pt x="8406" y="2369"/>
                    <a:pt x="4537" y="5471"/>
                  </a:cubicBezTo>
                  <a:cubicBezTo>
                    <a:pt x="701" y="8573"/>
                    <a:pt x="500" y="12776"/>
                    <a:pt x="0" y="18747"/>
                  </a:cubicBezTo>
                  <a:cubicBezTo>
                    <a:pt x="1401" y="15879"/>
                    <a:pt x="7239" y="12143"/>
                    <a:pt x="12876" y="9941"/>
                  </a:cubicBezTo>
                  <a:cubicBezTo>
                    <a:pt x="20995" y="6780"/>
                    <a:pt x="28650" y="1"/>
                    <a:pt x="25310"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5207225" y="2963725"/>
              <a:ext cx="472650" cy="395825"/>
            </a:xfrm>
            <a:custGeom>
              <a:rect b="b" l="l" r="r" t="t"/>
              <a:pathLst>
                <a:path extrusionOk="0" h="15833" w="18906">
                  <a:moveTo>
                    <a:pt x="17021" y="0"/>
                  </a:moveTo>
                  <a:cubicBezTo>
                    <a:pt x="16948" y="0"/>
                    <a:pt x="16867" y="7"/>
                    <a:pt x="16779" y="21"/>
                  </a:cubicBezTo>
                  <a:cubicBezTo>
                    <a:pt x="10708" y="921"/>
                    <a:pt x="5037" y="3323"/>
                    <a:pt x="2536" y="5925"/>
                  </a:cubicBezTo>
                  <a:cubicBezTo>
                    <a:pt x="0" y="8493"/>
                    <a:pt x="67" y="11529"/>
                    <a:pt x="67" y="15832"/>
                  </a:cubicBezTo>
                  <a:cubicBezTo>
                    <a:pt x="901" y="13630"/>
                    <a:pt x="4770" y="10261"/>
                    <a:pt x="8640" y="8227"/>
                  </a:cubicBezTo>
                  <a:cubicBezTo>
                    <a:pt x="15705" y="4469"/>
                    <a:pt x="18906" y="0"/>
                    <a:pt x="17021"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5037925" y="3913250"/>
              <a:ext cx="394475" cy="311075"/>
            </a:xfrm>
            <a:custGeom>
              <a:rect b="b" l="l" r="r" t="t"/>
              <a:pathLst>
                <a:path extrusionOk="0" h="12443" w="15779">
                  <a:moveTo>
                    <a:pt x="1" y="0"/>
                  </a:moveTo>
                  <a:lnTo>
                    <a:pt x="601" y="11942"/>
                  </a:lnTo>
                  <a:cubicBezTo>
                    <a:pt x="601" y="12209"/>
                    <a:pt x="868" y="12442"/>
                    <a:pt x="1135" y="12442"/>
                  </a:cubicBezTo>
                  <a:lnTo>
                    <a:pt x="14611" y="12442"/>
                  </a:lnTo>
                  <a:cubicBezTo>
                    <a:pt x="14912" y="12442"/>
                    <a:pt x="15145" y="12209"/>
                    <a:pt x="15145" y="11942"/>
                  </a:cubicBezTo>
                  <a:lnTo>
                    <a:pt x="15779"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4999575" y="3861550"/>
              <a:ext cx="471200" cy="115100"/>
            </a:xfrm>
            <a:custGeom>
              <a:rect b="b" l="l" r="r" t="t"/>
              <a:pathLst>
                <a:path extrusionOk="0" h="4604" w="18848">
                  <a:moveTo>
                    <a:pt x="0" y="0"/>
                  </a:moveTo>
                  <a:lnTo>
                    <a:pt x="501" y="4603"/>
                  </a:lnTo>
                  <a:lnTo>
                    <a:pt x="18314" y="4603"/>
                  </a:lnTo>
                  <a:lnTo>
                    <a:pt x="18847"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1774775" y="4562875"/>
              <a:ext cx="4042900" cy="236025"/>
            </a:xfrm>
            <a:custGeom>
              <a:rect b="b" l="l" r="r" t="t"/>
              <a:pathLst>
                <a:path extrusionOk="0" h="9441" w="161716">
                  <a:moveTo>
                    <a:pt x="80858" y="1"/>
                  </a:moveTo>
                  <a:cubicBezTo>
                    <a:pt x="36193" y="1"/>
                    <a:pt x="0" y="2135"/>
                    <a:pt x="0" y="4737"/>
                  </a:cubicBezTo>
                  <a:cubicBezTo>
                    <a:pt x="0" y="7339"/>
                    <a:pt x="36193" y="9441"/>
                    <a:pt x="80858" y="9441"/>
                  </a:cubicBezTo>
                  <a:cubicBezTo>
                    <a:pt x="125523" y="9441"/>
                    <a:pt x="161716" y="7339"/>
                    <a:pt x="161716" y="4737"/>
                  </a:cubicBezTo>
                  <a:cubicBezTo>
                    <a:pt x="161716" y="2135"/>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5155525" y="1032850"/>
              <a:ext cx="20025" cy="60075"/>
            </a:xfrm>
            <a:custGeom>
              <a:rect b="b" l="l" r="r" t="t"/>
              <a:pathLst>
                <a:path extrusionOk="0" h="2403" w="801">
                  <a:moveTo>
                    <a:pt x="367" y="0"/>
                  </a:moveTo>
                  <a:cubicBezTo>
                    <a:pt x="367" y="768"/>
                    <a:pt x="267" y="1535"/>
                    <a:pt x="0" y="2269"/>
                  </a:cubicBezTo>
                  <a:lnTo>
                    <a:pt x="401" y="2402"/>
                  </a:lnTo>
                  <a:cubicBezTo>
                    <a:pt x="667" y="1635"/>
                    <a:pt x="801" y="801"/>
                    <a:pt x="801"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5043775" y="850225"/>
              <a:ext cx="123450" cy="130100"/>
            </a:xfrm>
            <a:custGeom>
              <a:rect b="b" l="l" r="r" t="t"/>
              <a:pathLst>
                <a:path extrusionOk="0" h="5204" w="4938">
                  <a:moveTo>
                    <a:pt x="134" y="0"/>
                  </a:moveTo>
                  <a:lnTo>
                    <a:pt x="0" y="400"/>
                  </a:lnTo>
                  <a:cubicBezTo>
                    <a:pt x="2169" y="1168"/>
                    <a:pt x="3870" y="2969"/>
                    <a:pt x="4537" y="5204"/>
                  </a:cubicBezTo>
                  <a:lnTo>
                    <a:pt x="4937" y="5070"/>
                  </a:lnTo>
                  <a:cubicBezTo>
                    <a:pt x="4237" y="2702"/>
                    <a:pt x="2435" y="834"/>
                    <a:pt x="13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4786100" y="874600"/>
              <a:ext cx="352775" cy="347575"/>
            </a:xfrm>
            <a:custGeom>
              <a:rect b="b" l="l" r="r" t="t"/>
              <a:pathLst>
                <a:path extrusionOk="0" h="13903" w="14111">
                  <a:moveTo>
                    <a:pt x="7794" y="0"/>
                  </a:moveTo>
                  <a:cubicBezTo>
                    <a:pt x="6570" y="0"/>
                    <a:pt x="5313" y="362"/>
                    <a:pt x="4170" y="1160"/>
                  </a:cubicBezTo>
                  <a:cubicBezTo>
                    <a:pt x="0" y="4095"/>
                    <a:pt x="867" y="10533"/>
                    <a:pt x="5671" y="12235"/>
                  </a:cubicBezTo>
                  <a:lnTo>
                    <a:pt x="10007" y="13903"/>
                  </a:lnTo>
                  <a:lnTo>
                    <a:pt x="9207" y="12502"/>
                  </a:lnTo>
                  <a:cubicBezTo>
                    <a:pt x="12075" y="11834"/>
                    <a:pt x="14110" y="9266"/>
                    <a:pt x="14110" y="6330"/>
                  </a:cubicBezTo>
                  <a:cubicBezTo>
                    <a:pt x="14110" y="2591"/>
                    <a:pt x="11069" y="0"/>
                    <a:pt x="779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4737725" y="1017650"/>
              <a:ext cx="258550" cy="255400"/>
            </a:xfrm>
            <a:custGeom>
              <a:rect b="b" l="l" r="r" t="t"/>
              <a:pathLst>
                <a:path extrusionOk="0" h="10216" w="10342">
                  <a:moveTo>
                    <a:pt x="4647" y="1"/>
                  </a:moveTo>
                  <a:cubicBezTo>
                    <a:pt x="2251" y="1"/>
                    <a:pt x="0" y="1897"/>
                    <a:pt x="0" y="4645"/>
                  </a:cubicBezTo>
                  <a:cubicBezTo>
                    <a:pt x="0" y="6780"/>
                    <a:pt x="1501" y="8648"/>
                    <a:pt x="3636" y="9148"/>
                  </a:cubicBezTo>
                  <a:lnTo>
                    <a:pt x="3002" y="10215"/>
                  </a:lnTo>
                  <a:lnTo>
                    <a:pt x="6205" y="8981"/>
                  </a:lnTo>
                  <a:cubicBezTo>
                    <a:pt x="9707" y="7714"/>
                    <a:pt x="10341" y="3010"/>
                    <a:pt x="7272" y="842"/>
                  </a:cubicBezTo>
                  <a:cubicBezTo>
                    <a:pt x="6449" y="263"/>
                    <a:pt x="5538" y="1"/>
                    <a:pt x="46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5134675" y="1472325"/>
              <a:ext cx="371125" cy="376975"/>
            </a:xfrm>
            <a:custGeom>
              <a:rect b="b" l="l" r="r" t="t"/>
              <a:pathLst>
                <a:path extrusionOk="0" h="15079" w="14845">
                  <a:moveTo>
                    <a:pt x="8707" y="1"/>
                  </a:moveTo>
                  <a:cubicBezTo>
                    <a:pt x="7072" y="1420"/>
                    <a:pt x="3782" y="2525"/>
                    <a:pt x="1608" y="2525"/>
                  </a:cubicBezTo>
                  <a:cubicBezTo>
                    <a:pt x="1431" y="2525"/>
                    <a:pt x="1262" y="2518"/>
                    <a:pt x="1101" y="2502"/>
                  </a:cubicBezTo>
                  <a:lnTo>
                    <a:pt x="1101" y="2502"/>
                  </a:lnTo>
                  <a:cubicBezTo>
                    <a:pt x="0" y="9507"/>
                    <a:pt x="5871" y="15078"/>
                    <a:pt x="5871" y="15078"/>
                  </a:cubicBezTo>
                  <a:cubicBezTo>
                    <a:pt x="5871" y="15078"/>
                    <a:pt x="13343" y="12009"/>
                    <a:pt x="14844" y="5104"/>
                  </a:cubicBezTo>
                  <a:cubicBezTo>
                    <a:pt x="12809" y="4504"/>
                    <a:pt x="9774" y="2069"/>
                    <a:pt x="8707"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5177200" y="1509850"/>
              <a:ext cx="297750" cy="307750"/>
            </a:xfrm>
            <a:custGeom>
              <a:rect b="b" l="l" r="r" t="t"/>
              <a:pathLst>
                <a:path extrusionOk="0" h="12310" w="11910">
                  <a:moveTo>
                    <a:pt x="6705" y="1"/>
                  </a:moveTo>
                  <a:cubicBezTo>
                    <a:pt x="4771" y="1168"/>
                    <a:pt x="2569" y="1869"/>
                    <a:pt x="334" y="2036"/>
                  </a:cubicBezTo>
                  <a:cubicBezTo>
                    <a:pt x="1" y="6872"/>
                    <a:pt x="3169" y="10942"/>
                    <a:pt x="4404" y="12310"/>
                  </a:cubicBezTo>
                  <a:cubicBezTo>
                    <a:pt x="6072" y="11476"/>
                    <a:pt x="10475" y="8840"/>
                    <a:pt x="11909" y="4237"/>
                  </a:cubicBezTo>
                  <a:cubicBezTo>
                    <a:pt x="9874" y="3236"/>
                    <a:pt x="8106" y="1802"/>
                    <a:pt x="6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3405925" y="842700"/>
              <a:ext cx="331100" cy="151800"/>
            </a:xfrm>
            <a:custGeom>
              <a:rect b="b" l="l" r="r" t="t"/>
              <a:pathLst>
                <a:path extrusionOk="0" h="6072" w="13244">
                  <a:moveTo>
                    <a:pt x="5705" y="1"/>
                  </a:moveTo>
                  <a:lnTo>
                    <a:pt x="1" y="6072"/>
                  </a:lnTo>
                  <a:lnTo>
                    <a:pt x="13244" y="3470"/>
                  </a:lnTo>
                  <a:lnTo>
                    <a:pt x="5705"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3380925" y="929050"/>
              <a:ext cx="427825" cy="304350"/>
            </a:xfrm>
            <a:custGeom>
              <a:rect b="b" l="l" r="r" t="t"/>
              <a:pathLst>
                <a:path extrusionOk="0" h="12174" w="17113">
                  <a:moveTo>
                    <a:pt x="14437" y="1"/>
                  </a:moveTo>
                  <a:cubicBezTo>
                    <a:pt x="14374" y="1"/>
                    <a:pt x="14309" y="6"/>
                    <a:pt x="14244" y="16"/>
                  </a:cubicBezTo>
                  <a:lnTo>
                    <a:pt x="1001" y="2618"/>
                  </a:lnTo>
                  <a:cubicBezTo>
                    <a:pt x="401" y="2718"/>
                    <a:pt x="0" y="3318"/>
                    <a:pt x="100" y="3919"/>
                  </a:cubicBezTo>
                  <a:lnTo>
                    <a:pt x="1535" y="11258"/>
                  </a:lnTo>
                  <a:cubicBezTo>
                    <a:pt x="1654" y="11796"/>
                    <a:pt x="2123" y="12173"/>
                    <a:pt x="2675" y="12173"/>
                  </a:cubicBezTo>
                  <a:cubicBezTo>
                    <a:pt x="2739" y="12173"/>
                    <a:pt x="2804" y="12168"/>
                    <a:pt x="2869" y="12158"/>
                  </a:cubicBezTo>
                  <a:lnTo>
                    <a:pt x="16112" y="9556"/>
                  </a:lnTo>
                  <a:cubicBezTo>
                    <a:pt x="16712" y="9456"/>
                    <a:pt x="17112" y="8856"/>
                    <a:pt x="17012" y="8255"/>
                  </a:cubicBezTo>
                  <a:lnTo>
                    <a:pt x="15578" y="917"/>
                  </a:lnTo>
                  <a:cubicBezTo>
                    <a:pt x="15458" y="378"/>
                    <a:pt x="14990" y="1"/>
                    <a:pt x="14437"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3405925" y="929450"/>
              <a:ext cx="331100" cy="151800"/>
            </a:xfrm>
            <a:custGeom>
              <a:rect b="b" l="l" r="r" t="t"/>
              <a:pathLst>
                <a:path extrusionOk="0" h="6072" w="13244">
                  <a:moveTo>
                    <a:pt x="13244" y="0"/>
                  </a:moveTo>
                  <a:lnTo>
                    <a:pt x="1" y="2602"/>
                  </a:lnTo>
                  <a:lnTo>
                    <a:pt x="7573" y="6071"/>
                  </a:lnTo>
                  <a:lnTo>
                    <a:pt x="13244" y="0"/>
                  </a:lnTo>
                  <a:close/>
                </a:path>
              </a:pathLst>
            </a:custGeom>
            <a:solidFill>
              <a:srgbClr val="2F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3409275" y="796850"/>
              <a:ext cx="296900" cy="284400"/>
            </a:xfrm>
            <a:custGeom>
              <a:rect b="b" l="l" r="r" t="t"/>
              <a:pathLst>
                <a:path extrusionOk="0" h="11376" w="11876">
                  <a:moveTo>
                    <a:pt x="9607" y="0"/>
                  </a:moveTo>
                  <a:lnTo>
                    <a:pt x="0" y="3269"/>
                  </a:lnTo>
                  <a:lnTo>
                    <a:pt x="1902" y="8840"/>
                  </a:lnTo>
                  <a:lnTo>
                    <a:pt x="7439" y="11375"/>
                  </a:lnTo>
                  <a:lnTo>
                    <a:pt x="11876" y="6638"/>
                  </a:lnTo>
                  <a:lnTo>
                    <a:pt x="9607"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3409275" y="796850"/>
              <a:ext cx="296900" cy="284400"/>
            </a:xfrm>
            <a:custGeom>
              <a:rect b="b" l="l" r="r" t="t"/>
              <a:pathLst>
                <a:path extrusionOk="0" h="11376" w="11876">
                  <a:moveTo>
                    <a:pt x="9607" y="0"/>
                  </a:moveTo>
                  <a:lnTo>
                    <a:pt x="0" y="3269"/>
                  </a:lnTo>
                  <a:lnTo>
                    <a:pt x="1902" y="8840"/>
                  </a:lnTo>
                  <a:lnTo>
                    <a:pt x="7439" y="11375"/>
                  </a:lnTo>
                  <a:lnTo>
                    <a:pt x="11876" y="6638"/>
                  </a:lnTo>
                  <a:lnTo>
                    <a:pt x="96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3149075" y="1414800"/>
              <a:ext cx="253550" cy="252700"/>
            </a:xfrm>
            <a:custGeom>
              <a:rect b="b" l="l" r="r" t="t"/>
              <a:pathLst>
                <a:path extrusionOk="0" h="10108" w="10142">
                  <a:moveTo>
                    <a:pt x="5063" y="2982"/>
                  </a:moveTo>
                  <a:cubicBezTo>
                    <a:pt x="5924" y="2982"/>
                    <a:pt x="6780" y="3500"/>
                    <a:pt x="7073" y="4470"/>
                  </a:cubicBezTo>
                  <a:cubicBezTo>
                    <a:pt x="7406" y="5604"/>
                    <a:pt x="6739" y="6738"/>
                    <a:pt x="5638" y="7072"/>
                  </a:cubicBezTo>
                  <a:cubicBezTo>
                    <a:pt x="5442" y="7127"/>
                    <a:pt x="5248" y="7153"/>
                    <a:pt x="5061" y="7153"/>
                  </a:cubicBezTo>
                  <a:cubicBezTo>
                    <a:pt x="3559" y="7153"/>
                    <a:pt x="2436" y="5493"/>
                    <a:pt x="3237" y="4070"/>
                  </a:cubicBezTo>
                  <a:cubicBezTo>
                    <a:pt x="3643" y="3332"/>
                    <a:pt x="4355" y="2982"/>
                    <a:pt x="5063" y="2982"/>
                  </a:cubicBezTo>
                  <a:close/>
                  <a:moveTo>
                    <a:pt x="4704" y="0"/>
                  </a:moveTo>
                  <a:lnTo>
                    <a:pt x="2703" y="567"/>
                  </a:lnTo>
                  <a:lnTo>
                    <a:pt x="2636" y="1334"/>
                  </a:lnTo>
                  <a:cubicBezTo>
                    <a:pt x="2403" y="1501"/>
                    <a:pt x="2169" y="1668"/>
                    <a:pt x="1969" y="1868"/>
                  </a:cubicBezTo>
                  <a:lnTo>
                    <a:pt x="1235" y="1735"/>
                  </a:lnTo>
                  <a:lnTo>
                    <a:pt x="234" y="3603"/>
                  </a:lnTo>
                  <a:lnTo>
                    <a:pt x="735" y="4136"/>
                  </a:lnTo>
                  <a:cubicBezTo>
                    <a:pt x="668" y="4437"/>
                    <a:pt x="635" y="4703"/>
                    <a:pt x="635" y="5004"/>
                  </a:cubicBezTo>
                  <a:lnTo>
                    <a:pt x="1" y="5437"/>
                  </a:lnTo>
                  <a:lnTo>
                    <a:pt x="601" y="7439"/>
                  </a:lnTo>
                  <a:lnTo>
                    <a:pt x="1335" y="7472"/>
                  </a:lnTo>
                  <a:cubicBezTo>
                    <a:pt x="1502" y="7739"/>
                    <a:pt x="1669" y="7939"/>
                    <a:pt x="1869" y="8173"/>
                  </a:cubicBezTo>
                  <a:lnTo>
                    <a:pt x="1769" y="8906"/>
                  </a:lnTo>
                  <a:lnTo>
                    <a:pt x="3604" y="9907"/>
                  </a:lnTo>
                  <a:lnTo>
                    <a:pt x="4137" y="9407"/>
                  </a:lnTo>
                  <a:cubicBezTo>
                    <a:pt x="4437" y="9473"/>
                    <a:pt x="4738" y="9507"/>
                    <a:pt x="5005" y="9507"/>
                  </a:cubicBezTo>
                  <a:lnTo>
                    <a:pt x="5438" y="10107"/>
                  </a:lnTo>
                  <a:lnTo>
                    <a:pt x="7440" y="9540"/>
                  </a:lnTo>
                  <a:lnTo>
                    <a:pt x="7473" y="8773"/>
                  </a:lnTo>
                  <a:cubicBezTo>
                    <a:pt x="7740" y="8606"/>
                    <a:pt x="7973" y="8439"/>
                    <a:pt x="8173" y="8239"/>
                  </a:cubicBezTo>
                  <a:lnTo>
                    <a:pt x="8907" y="8373"/>
                  </a:lnTo>
                  <a:lnTo>
                    <a:pt x="9908" y="6538"/>
                  </a:lnTo>
                  <a:lnTo>
                    <a:pt x="9408" y="5971"/>
                  </a:lnTo>
                  <a:cubicBezTo>
                    <a:pt x="9474" y="5704"/>
                    <a:pt x="9508" y="5404"/>
                    <a:pt x="9508" y="5137"/>
                  </a:cubicBezTo>
                  <a:lnTo>
                    <a:pt x="10142" y="4703"/>
                  </a:lnTo>
                  <a:lnTo>
                    <a:pt x="9541" y="2669"/>
                  </a:lnTo>
                  <a:lnTo>
                    <a:pt x="8807" y="2635"/>
                  </a:lnTo>
                  <a:cubicBezTo>
                    <a:pt x="8640" y="2402"/>
                    <a:pt x="8474" y="2168"/>
                    <a:pt x="8274" y="1968"/>
                  </a:cubicBezTo>
                  <a:lnTo>
                    <a:pt x="8374" y="1234"/>
                  </a:lnTo>
                  <a:lnTo>
                    <a:pt x="6539" y="200"/>
                  </a:lnTo>
                  <a:lnTo>
                    <a:pt x="5972" y="701"/>
                  </a:lnTo>
                  <a:cubicBezTo>
                    <a:pt x="5705" y="634"/>
                    <a:pt x="5405" y="600"/>
                    <a:pt x="5138" y="600"/>
                  </a:cubicBezTo>
                  <a:lnTo>
                    <a:pt x="4704"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2994800" y="1413950"/>
              <a:ext cx="155150" cy="155150"/>
            </a:xfrm>
            <a:custGeom>
              <a:rect b="b" l="l" r="r" t="t"/>
              <a:pathLst>
                <a:path extrusionOk="0" h="6206" w="6206">
                  <a:moveTo>
                    <a:pt x="3106" y="995"/>
                  </a:moveTo>
                  <a:cubicBezTo>
                    <a:pt x="3975" y="995"/>
                    <a:pt x="4842" y="1524"/>
                    <a:pt x="5138" y="2502"/>
                  </a:cubicBezTo>
                  <a:cubicBezTo>
                    <a:pt x="5438" y="3603"/>
                    <a:pt x="4804" y="4771"/>
                    <a:pt x="3704" y="5104"/>
                  </a:cubicBezTo>
                  <a:cubicBezTo>
                    <a:pt x="3504" y="5160"/>
                    <a:pt x="3307" y="5186"/>
                    <a:pt x="3118" y="5186"/>
                  </a:cubicBezTo>
                  <a:cubicBezTo>
                    <a:pt x="1599" y="5186"/>
                    <a:pt x="501" y="3522"/>
                    <a:pt x="1302" y="2069"/>
                  </a:cubicBezTo>
                  <a:cubicBezTo>
                    <a:pt x="1704" y="1339"/>
                    <a:pt x="2405" y="995"/>
                    <a:pt x="3106" y="995"/>
                  </a:cubicBezTo>
                  <a:close/>
                  <a:moveTo>
                    <a:pt x="2903" y="1"/>
                  </a:moveTo>
                  <a:lnTo>
                    <a:pt x="1635" y="334"/>
                  </a:lnTo>
                  <a:lnTo>
                    <a:pt x="1602" y="801"/>
                  </a:lnTo>
                  <a:cubicBezTo>
                    <a:pt x="1469" y="901"/>
                    <a:pt x="1335" y="1001"/>
                    <a:pt x="1202" y="1135"/>
                  </a:cubicBezTo>
                  <a:lnTo>
                    <a:pt x="735" y="1068"/>
                  </a:lnTo>
                  <a:lnTo>
                    <a:pt x="134" y="2202"/>
                  </a:lnTo>
                  <a:lnTo>
                    <a:pt x="435" y="2536"/>
                  </a:lnTo>
                  <a:cubicBezTo>
                    <a:pt x="401" y="2703"/>
                    <a:pt x="368" y="2869"/>
                    <a:pt x="368" y="3070"/>
                  </a:cubicBezTo>
                  <a:lnTo>
                    <a:pt x="1" y="3303"/>
                  </a:lnTo>
                  <a:lnTo>
                    <a:pt x="368" y="4571"/>
                  </a:lnTo>
                  <a:lnTo>
                    <a:pt x="801" y="4604"/>
                  </a:lnTo>
                  <a:cubicBezTo>
                    <a:pt x="902" y="4737"/>
                    <a:pt x="1035" y="4871"/>
                    <a:pt x="1135" y="5004"/>
                  </a:cubicBezTo>
                  <a:lnTo>
                    <a:pt x="1068" y="5471"/>
                  </a:lnTo>
                  <a:lnTo>
                    <a:pt x="2202" y="6072"/>
                  </a:lnTo>
                  <a:lnTo>
                    <a:pt x="2536" y="5771"/>
                  </a:lnTo>
                  <a:cubicBezTo>
                    <a:pt x="2703" y="5805"/>
                    <a:pt x="2870" y="5838"/>
                    <a:pt x="3070" y="5838"/>
                  </a:cubicBezTo>
                  <a:lnTo>
                    <a:pt x="3337" y="6205"/>
                  </a:lnTo>
                  <a:lnTo>
                    <a:pt x="4571" y="5838"/>
                  </a:lnTo>
                  <a:lnTo>
                    <a:pt x="4604" y="5405"/>
                  </a:lnTo>
                  <a:cubicBezTo>
                    <a:pt x="4738" y="5304"/>
                    <a:pt x="4904" y="5204"/>
                    <a:pt x="5004" y="5071"/>
                  </a:cubicBezTo>
                  <a:lnTo>
                    <a:pt x="5471" y="5138"/>
                  </a:lnTo>
                  <a:lnTo>
                    <a:pt x="6105" y="4004"/>
                  </a:lnTo>
                  <a:lnTo>
                    <a:pt x="5772" y="3670"/>
                  </a:lnTo>
                  <a:cubicBezTo>
                    <a:pt x="5805" y="3503"/>
                    <a:pt x="5838" y="3336"/>
                    <a:pt x="5838" y="3136"/>
                  </a:cubicBezTo>
                  <a:lnTo>
                    <a:pt x="6205" y="2869"/>
                  </a:lnTo>
                  <a:lnTo>
                    <a:pt x="5872" y="1635"/>
                  </a:lnTo>
                  <a:lnTo>
                    <a:pt x="5405" y="1602"/>
                  </a:lnTo>
                  <a:cubicBezTo>
                    <a:pt x="5305" y="1468"/>
                    <a:pt x="5205" y="1335"/>
                    <a:pt x="5071" y="1202"/>
                  </a:cubicBezTo>
                  <a:lnTo>
                    <a:pt x="5138" y="735"/>
                  </a:lnTo>
                  <a:lnTo>
                    <a:pt x="4037" y="134"/>
                  </a:lnTo>
                  <a:lnTo>
                    <a:pt x="3670" y="434"/>
                  </a:lnTo>
                  <a:cubicBezTo>
                    <a:pt x="3503" y="401"/>
                    <a:pt x="3337" y="368"/>
                    <a:pt x="3170" y="368"/>
                  </a:cubicBezTo>
                  <a:lnTo>
                    <a:pt x="290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4153975" y="1241350"/>
              <a:ext cx="150575" cy="177925"/>
            </a:xfrm>
            <a:custGeom>
              <a:rect b="b" l="l" r="r" t="t"/>
              <a:pathLst>
                <a:path extrusionOk="0" h="7117" w="6023">
                  <a:moveTo>
                    <a:pt x="3311" y="0"/>
                  </a:moveTo>
                  <a:cubicBezTo>
                    <a:pt x="1852" y="0"/>
                    <a:pt x="1239" y="1108"/>
                    <a:pt x="1268" y="2602"/>
                  </a:cubicBezTo>
                  <a:cubicBezTo>
                    <a:pt x="1335" y="4303"/>
                    <a:pt x="0" y="6771"/>
                    <a:pt x="1702" y="7105"/>
                  </a:cubicBezTo>
                  <a:cubicBezTo>
                    <a:pt x="1741" y="7113"/>
                    <a:pt x="1781" y="7116"/>
                    <a:pt x="1822" y="7116"/>
                  </a:cubicBezTo>
                  <a:cubicBezTo>
                    <a:pt x="3524" y="7116"/>
                    <a:pt x="6022" y="425"/>
                    <a:pt x="3970" y="66"/>
                  </a:cubicBezTo>
                  <a:cubicBezTo>
                    <a:pt x="3734" y="22"/>
                    <a:pt x="3514" y="0"/>
                    <a:pt x="33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3681125" y="2469700"/>
              <a:ext cx="648825" cy="1984800"/>
            </a:xfrm>
            <a:custGeom>
              <a:rect b="b" l="l" r="r" t="t"/>
              <a:pathLst>
                <a:path extrusionOk="0" h="79392" w="25953">
                  <a:moveTo>
                    <a:pt x="10075" y="1"/>
                  </a:moveTo>
                  <a:cubicBezTo>
                    <a:pt x="10075" y="1"/>
                    <a:pt x="7640" y="27187"/>
                    <a:pt x="6272" y="38762"/>
                  </a:cubicBezTo>
                  <a:cubicBezTo>
                    <a:pt x="4838" y="50771"/>
                    <a:pt x="1" y="77423"/>
                    <a:pt x="1" y="77423"/>
                  </a:cubicBezTo>
                  <a:lnTo>
                    <a:pt x="6972" y="79391"/>
                  </a:lnTo>
                  <a:cubicBezTo>
                    <a:pt x="6972" y="79391"/>
                    <a:pt x="14778" y="53272"/>
                    <a:pt x="15779" y="38328"/>
                  </a:cubicBezTo>
                  <a:cubicBezTo>
                    <a:pt x="21550" y="21783"/>
                    <a:pt x="25953" y="234"/>
                    <a:pt x="25953" y="234"/>
                  </a:cubicBezTo>
                  <a:lnTo>
                    <a:pt x="1007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4124775" y="2774925"/>
              <a:ext cx="100100" cy="501225"/>
            </a:xfrm>
            <a:custGeom>
              <a:rect b="b" l="l" r="r" t="t"/>
              <a:pathLst>
                <a:path extrusionOk="0" h="20049" w="4004">
                  <a:moveTo>
                    <a:pt x="1035" y="1"/>
                  </a:moveTo>
                  <a:cubicBezTo>
                    <a:pt x="1035" y="1"/>
                    <a:pt x="568" y="12710"/>
                    <a:pt x="1" y="20048"/>
                  </a:cubicBezTo>
                  <a:cubicBezTo>
                    <a:pt x="1502" y="15278"/>
                    <a:pt x="2836" y="10375"/>
                    <a:pt x="4004" y="5872"/>
                  </a:cubicBezTo>
                  <a:lnTo>
                    <a:pt x="1035" y="1"/>
                  </a:lnTo>
                  <a:close/>
                </a:path>
              </a:pathLst>
            </a:custGeom>
            <a:solidFill>
              <a:srgbClr val="1C24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3484325" y="4394425"/>
              <a:ext cx="365275" cy="287475"/>
            </a:xfrm>
            <a:custGeom>
              <a:rect b="b" l="l" r="r" t="t"/>
              <a:pathLst>
                <a:path extrusionOk="0" h="11499" w="14611">
                  <a:moveTo>
                    <a:pt x="8974" y="0"/>
                  </a:moveTo>
                  <a:cubicBezTo>
                    <a:pt x="8974" y="0"/>
                    <a:pt x="8106" y="4103"/>
                    <a:pt x="7439" y="5204"/>
                  </a:cubicBezTo>
                  <a:cubicBezTo>
                    <a:pt x="6095" y="5597"/>
                    <a:pt x="4623" y="6506"/>
                    <a:pt x="2041" y="6506"/>
                  </a:cubicBezTo>
                  <a:cubicBezTo>
                    <a:pt x="1995" y="6506"/>
                    <a:pt x="1949" y="6506"/>
                    <a:pt x="1902" y="6505"/>
                  </a:cubicBezTo>
                  <a:cubicBezTo>
                    <a:pt x="668" y="6505"/>
                    <a:pt x="1" y="8306"/>
                    <a:pt x="1502" y="8740"/>
                  </a:cubicBezTo>
                  <a:cubicBezTo>
                    <a:pt x="3937" y="9474"/>
                    <a:pt x="5805" y="9707"/>
                    <a:pt x="7906" y="10341"/>
                  </a:cubicBezTo>
                  <a:cubicBezTo>
                    <a:pt x="9674" y="10875"/>
                    <a:pt x="10108" y="11175"/>
                    <a:pt x="11142" y="11475"/>
                  </a:cubicBezTo>
                  <a:cubicBezTo>
                    <a:pt x="11194" y="11491"/>
                    <a:pt x="11248" y="11498"/>
                    <a:pt x="11301" y="11498"/>
                  </a:cubicBezTo>
                  <a:cubicBezTo>
                    <a:pt x="11583" y="11498"/>
                    <a:pt x="11853" y="11284"/>
                    <a:pt x="11909" y="10975"/>
                  </a:cubicBezTo>
                  <a:lnTo>
                    <a:pt x="12509" y="7606"/>
                  </a:lnTo>
                  <a:cubicBezTo>
                    <a:pt x="12943" y="5871"/>
                    <a:pt x="14611" y="2002"/>
                    <a:pt x="14611" y="2002"/>
                  </a:cubicBezTo>
                  <a:lnTo>
                    <a:pt x="8974"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3671125" y="4345400"/>
              <a:ext cx="213500" cy="133275"/>
            </a:xfrm>
            <a:custGeom>
              <a:rect b="b" l="l" r="r" t="t"/>
              <a:pathLst>
                <a:path extrusionOk="0" h="5331" w="8540">
                  <a:moveTo>
                    <a:pt x="1009" y="1"/>
                  </a:moveTo>
                  <a:cubicBezTo>
                    <a:pt x="759" y="1"/>
                    <a:pt x="523" y="185"/>
                    <a:pt x="468" y="460"/>
                  </a:cubicBezTo>
                  <a:lnTo>
                    <a:pt x="34" y="2795"/>
                  </a:lnTo>
                  <a:cubicBezTo>
                    <a:pt x="1" y="3062"/>
                    <a:pt x="167" y="3329"/>
                    <a:pt x="434" y="3396"/>
                  </a:cubicBezTo>
                  <a:lnTo>
                    <a:pt x="6805" y="5297"/>
                  </a:lnTo>
                  <a:cubicBezTo>
                    <a:pt x="6865" y="5320"/>
                    <a:pt x="6926" y="5330"/>
                    <a:pt x="6984" y="5330"/>
                  </a:cubicBezTo>
                  <a:cubicBezTo>
                    <a:pt x="7186" y="5330"/>
                    <a:pt x="7369" y="5204"/>
                    <a:pt x="7473" y="4997"/>
                  </a:cubicBezTo>
                  <a:lnTo>
                    <a:pt x="8407" y="2929"/>
                  </a:lnTo>
                  <a:cubicBezTo>
                    <a:pt x="8540" y="2662"/>
                    <a:pt x="8407" y="2295"/>
                    <a:pt x="8073" y="2195"/>
                  </a:cubicBezTo>
                  <a:lnTo>
                    <a:pt x="1168" y="27"/>
                  </a:lnTo>
                  <a:cubicBezTo>
                    <a:pt x="1115" y="9"/>
                    <a:pt x="1062" y="1"/>
                    <a:pt x="10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3671125" y="4345400"/>
              <a:ext cx="213500" cy="133275"/>
            </a:xfrm>
            <a:custGeom>
              <a:rect b="b" l="l" r="r" t="t"/>
              <a:pathLst>
                <a:path extrusionOk="0" h="5331" w="8540">
                  <a:moveTo>
                    <a:pt x="1009" y="1"/>
                  </a:moveTo>
                  <a:cubicBezTo>
                    <a:pt x="759" y="1"/>
                    <a:pt x="523" y="185"/>
                    <a:pt x="468" y="460"/>
                  </a:cubicBezTo>
                  <a:lnTo>
                    <a:pt x="34" y="2795"/>
                  </a:lnTo>
                  <a:cubicBezTo>
                    <a:pt x="1" y="3062"/>
                    <a:pt x="167" y="3329"/>
                    <a:pt x="434" y="3396"/>
                  </a:cubicBezTo>
                  <a:lnTo>
                    <a:pt x="6805" y="5297"/>
                  </a:lnTo>
                  <a:cubicBezTo>
                    <a:pt x="6865" y="5320"/>
                    <a:pt x="6926" y="5330"/>
                    <a:pt x="6984" y="5330"/>
                  </a:cubicBezTo>
                  <a:cubicBezTo>
                    <a:pt x="7186" y="5330"/>
                    <a:pt x="7369" y="5204"/>
                    <a:pt x="7473" y="4997"/>
                  </a:cubicBezTo>
                  <a:lnTo>
                    <a:pt x="8407" y="2929"/>
                  </a:lnTo>
                  <a:cubicBezTo>
                    <a:pt x="8540" y="2662"/>
                    <a:pt x="8407" y="2295"/>
                    <a:pt x="8073" y="2195"/>
                  </a:cubicBezTo>
                  <a:lnTo>
                    <a:pt x="1168" y="27"/>
                  </a:lnTo>
                  <a:cubicBezTo>
                    <a:pt x="1115" y="9"/>
                    <a:pt x="1062" y="1"/>
                    <a:pt x="1009"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4230700" y="4431950"/>
              <a:ext cx="291900" cy="248775"/>
            </a:xfrm>
            <a:custGeom>
              <a:rect b="b" l="l" r="r" t="t"/>
              <a:pathLst>
                <a:path extrusionOk="0" h="9951" w="11676">
                  <a:moveTo>
                    <a:pt x="10775" y="0"/>
                  </a:moveTo>
                  <a:lnTo>
                    <a:pt x="5171" y="134"/>
                  </a:lnTo>
                  <a:cubicBezTo>
                    <a:pt x="5171" y="134"/>
                    <a:pt x="5604" y="3870"/>
                    <a:pt x="5571" y="5204"/>
                  </a:cubicBezTo>
                  <a:cubicBezTo>
                    <a:pt x="4503" y="5971"/>
                    <a:pt x="3403" y="7005"/>
                    <a:pt x="1068" y="7706"/>
                  </a:cubicBezTo>
                  <a:cubicBezTo>
                    <a:pt x="0" y="8040"/>
                    <a:pt x="100" y="9941"/>
                    <a:pt x="1535" y="9941"/>
                  </a:cubicBezTo>
                  <a:cubicBezTo>
                    <a:pt x="1776" y="9948"/>
                    <a:pt x="2011" y="9951"/>
                    <a:pt x="2239" y="9951"/>
                  </a:cubicBezTo>
                  <a:cubicBezTo>
                    <a:pt x="4162" y="9951"/>
                    <a:pt x="5660" y="9738"/>
                    <a:pt x="7380" y="9738"/>
                  </a:cubicBezTo>
                  <a:cubicBezTo>
                    <a:pt x="7488" y="9738"/>
                    <a:pt x="7596" y="9739"/>
                    <a:pt x="7706" y="9741"/>
                  </a:cubicBezTo>
                  <a:cubicBezTo>
                    <a:pt x="9440" y="9774"/>
                    <a:pt x="9640" y="9941"/>
                    <a:pt x="10674" y="9941"/>
                  </a:cubicBezTo>
                  <a:cubicBezTo>
                    <a:pt x="11275" y="9941"/>
                    <a:pt x="11675" y="9374"/>
                    <a:pt x="11508" y="8807"/>
                  </a:cubicBezTo>
                  <a:lnTo>
                    <a:pt x="10841" y="5871"/>
                  </a:lnTo>
                  <a:cubicBezTo>
                    <a:pt x="10641" y="4103"/>
                    <a:pt x="10775" y="0"/>
                    <a:pt x="10775"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4080575" y="2472200"/>
              <a:ext cx="457025" cy="1962275"/>
            </a:xfrm>
            <a:custGeom>
              <a:rect b="b" l="l" r="r" t="t"/>
              <a:pathLst>
                <a:path extrusionOk="0" h="78491" w="18281">
                  <a:moveTo>
                    <a:pt x="1" y="1"/>
                  </a:moveTo>
                  <a:cubicBezTo>
                    <a:pt x="1" y="1"/>
                    <a:pt x="3870" y="27187"/>
                    <a:pt x="5772" y="38495"/>
                  </a:cubicBezTo>
                  <a:cubicBezTo>
                    <a:pt x="7673" y="49803"/>
                    <a:pt x="10342" y="78390"/>
                    <a:pt x="10342" y="78390"/>
                  </a:cubicBezTo>
                  <a:lnTo>
                    <a:pt x="17447" y="78490"/>
                  </a:lnTo>
                  <a:cubicBezTo>
                    <a:pt x="17447" y="78490"/>
                    <a:pt x="18281" y="50504"/>
                    <a:pt x="15545" y="37228"/>
                  </a:cubicBezTo>
                  <a:cubicBezTo>
                    <a:pt x="15045" y="20115"/>
                    <a:pt x="16980" y="10275"/>
                    <a:pt x="14445" y="234"/>
                  </a:cubicBez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4320750" y="4377750"/>
              <a:ext cx="211850" cy="88500"/>
            </a:xfrm>
            <a:custGeom>
              <a:rect b="b" l="l" r="r" t="t"/>
              <a:pathLst>
                <a:path extrusionOk="0" h="3540" w="8474">
                  <a:moveTo>
                    <a:pt x="635" y="0"/>
                  </a:moveTo>
                  <a:cubicBezTo>
                    <a:pt x="268" y="0"/>
                    <a:pt x="1" y="300"/>
                    <a:pt x="67" y="667"/>
                  </a:cubicBezTo>
                  <a:lnTo>
                    <a:pt x="434" y="3002"/>
                  </a:lnTo>
                  <a:cubicBezTo>
                    <a:pt x="468" y="3236"/>
                    <a:pt x="668" y="3436"/>
                    <a:pt x="901" y="3436"/>
                  </a:cubicBezTo>
                  <a:lnTo>
                    <a:pt x="7606" y="3536"/>
                  </a:lnTo>
                  <a:cubicBezTo>
                    <a:pt x="7625" y="3538"/>
                    <a:pt x="7645" y="3539"/>
                    <a:pt x="7663" y="3539"/>
                  </a:cubicBezTo>
                  <a:cubicBezTo>
                    <a:pt x="7940" y="3539"/>
                    <a:pt x="8175" y="3317"/>
                    <a:pt x="8207" y="3036"/>
                  </a:cubicBezTo>
                  <a:lnTo>
                    <a:pt x="8440" y="834"/>
                  </a:lnTo>
                  <a:cubicBezTo>
                    <a:pt x="8473" y="501"/>
                    <a:pt x="8240" y="234"/>
                    <a:pt x="7940" y="234"/>
                  </a:cubicBezTo>
                  <a:lnTo>
                    <a:pt x="6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4320750" y="4377750"/>
              <a:ext cx="211850" cy="88500"/>
            </a:xfrm>
            <a:custGeom>
              <a:rect b="b" l="l" r="r" t="t"/>
              <a:pathLst>
                <a:path extrusionOk="0" h="3540" w="8474">
                  <a:moveTo>
                    <a:pt x="635" y="0"/>
                  </a:moveTo>
                  <a:cubicBezTo>
                    <a:pt x="268" y="0"/>
                    <a:pt x="1" y="300"/>
                    <a:pt x="67" y="667"/>
                  </a:cubicBezTo>
                  <a:lnTo>
                    <a:pt x="434" y="3002"/>
                  </a:lnTo>
                  <a:cubicBezTo>
                    <a:pt x="468" y="3236"/>
                    <a:pt x="668" y="3436"/>
                    <a:pt x="901" y="3436"/>
                  </a:cubicBezTo>
                  <a:lnTo>
                    <a:pt x="7606" y="3536"/>
                  </a:lnTo>
                  <a:cubicBezTo>
                    <a:pt x="7625" y="3538"/>
                    <a:pt x="7645" y="3539"/>
                    <a:pt x="7663" y="3539"/>
                  </a:cubicBezTo>
                  <a:cubicBezTo>
                    <a:pt x="7940" y="3539"/>
                    <a:pt x="8175" y="3317"/>
                    <a:pt x="8207" y="3036"/>
                  </a:cubicBezTo>
                  <a:lnTo>
                    <a:pt x="8440" y="834"/>
                  </a:lnTo>
                  <a:cubicBezTo>
                    <a:pt x="8473" y="501"/>
                    <a:pt x="8240" y="234"/>
                    <a:pt x="7940" y="234"/>
                  </a:cubicBezTo>
                  <a:lnTo>
                    <a:pt x="635"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3596900" y="1372350"/>
              <a:ext cx="528750" cy="459450"/>
            </a:xfrm>
            <a:custGeom>
              <a:rect b="b" l="l" r="r" t="t"/>
              <a:pathLst>
                <a:path extrusionOk="0" h="18378" w="21150">
                  <a:moveTo>
                    <a:pt x="1810" y="0"/>
                  </a:moveTo>
                  <a:cubicBezTo>
                    <a:pt x="1176" y="0"/>
                    <a:pt x="547" y="384"/>
                    <a:pt x="401" y="1164"/>
                  </a:cubicBezTo>
                  <a:cubicBezTo>
                    <a:pt x="201" y="2332"/>
                    <a:pt x="101" y="3499"/>
                    <a:pt x="67" y="4667"/>
                  </a:cubicBezTo>
                  <a:cubicBezTo>
                    <a:pt x="1" y="5834"/>
                    <a:pt x="34" y="7035"/>
                    <a:pt x="134" y="8203"/>
                  </a:cubicBezTo>
                  <a:cubicBezTo>
                    <a:pt x="234" y="9404"/>
                    <a:pt x="434" y="10638"/>
                    <a:pt x="768" y="11805"/>
                  </a:cubicBezTo>
                  <a:cubicBezTo>
                    <a:pt x="1102" y="13073"/>
                    <a:pt x="1635" y="14307"/>
                    <a:pt x="2302" y="15441"/>
                  </a:cubicBezTo>
                  <a:cubicBezTo>
                    <a:pt x="2636" y="16008"/>
                    <a:pt x="3203" y="16409"/>
                    <a:pt x="3837" y="16542"/>
                  </a:cubicBezTo>
                  <a:lnTo>
                    <a:pt x="4037" y="16575"/>
                  </a:lnTo>
                  <a:cubicBezTo>
                    <a:pt x="5204" y="16842"/>
                    <a:pt x="6372" y="17076"/>
                    <a:pt x="7539" y="17242"/>
                  </a:cubicBezTo>
                  <a:cubicBezTo>
                    <a:pt x="8707" y="17443"/>
                    <a:pt x="9874" y="17643"/>
                    <a:pt x="11075" y="17776"/>
                  </a:cubicBezTo>
                  <a:cubicBezTo>
                    <a:pt x="12243" y="17943"/>
                    <a:pt x="13410" y="18076"/>
                    <a:pt x="14578" y="18176"/>
                  </a:cubicBezTo>
                  <a:cubicBezTo>
                    <a:pt x="15779" y="18277"/>
                    <a:pt x="16946" y="18343"/>
                    <a:pt x="18180" y="18377"/>
                  </a:cubicBezTo>
                  <a:cubicBezTo>
                    <a:pt x="18201" y="18377"/>
                    <a:pt x="18221" y="18377"/>
                    <a:pt x="18241" y="18377"/>
                  </a:cubicBezTo>
                  <a:cubicBezTo>
                    <a:pt x="19748" y="18377"/>
                    <a:pt x="20984" y="17155"/>
                    <a:pt x="21082" y="15641"/>
                  </a:cubicBezTo>
                  <a:cubicBezTo>
                    <a:pt x="21149" y="14107"/>
                    <a:pt x="19982" y="12773"/>
                    <a:pt x="18447" y="12606"/>
                  </a:cubicBezTo>
                  <a:lnTo>
                    <a:pt x="18414" y="12606"/>
                  </a:lnTo>
                  <a:lnTo>
                    <a:pt x="11642" y="12105"/>
                  </a:lnTo>
                  <a:cubicBezTo>
                    <a:pt x="9741" y="11939"/>
                    <a:pt x="7840" y="11772"/>
                    <a:pt x="5972" y="11572"/>
                  </a:cubicBezTo>
                  <a:cubicBezTo>
                    <a:pt x="5738" y="11138"/>
                    <a:pt x="5505" y="10704"/>
                    <a:pt x="5338" y="10271"/>
                  </a:cubicBezTo>
                  <a:cubicBezTo>
                    <a:pt x="4938" y="9337"/>
                    <a:pt x="4637" y="8403"/>
                    <a:pt x="4371" y="7469"/>
                  </a:cubicBezTo>
                  <a:cubicBezTo>
                    <a:pt x="4137" y="6501"/>
                    <a:pt x="3904" y="5467"/>
                    <a:pt x="3737" y="4433"/>
                  </a:cubicBezTo>
                  <a:cubicBezTo>
                    <a:pt x="3537" y="3399"/>
                    <a:pt x="3370" y="2365"/>
                    <a:pt x="3270" y="1331"/>
                  </a:cubicBezTo>
                  <a:lnTo>
                    <a:pt x="3270" y="1264"/>
                  </a:lnTo>
                  <a:cubicBezTo>
                    <a:pt x="3150" y="426"/>
                    <a:pt x="2477" y="0"/>
                    <a:pt x="18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3869600" y="1664125"/>
              <a:ext cx="404475" cy="235975"/>
            </a:xfrm>
            <a:custGeom>
              <a:rect b="b" l="l" r="r" t="t"/>
              <a:pathLst>
                <a:path extrusionOk="0" h="9439" w="16179">
                  <a:moveTo>
                    <a:pt x="734" y="1"/>
                  </a:moveTo>
                  <a:cubicBezTo>
                    <a:pt x="1" y="2936"/>
                    <a:pt x="67" y="6038"/>
                    <a:pt x="901" y="8974"/>
                  </a:cubicBezTo>
                  <a:cubicBezTo>
                    <a:pt x="901" y="8974"/>
                    <a:pt x="1811" y="9438"/>
                    <a:pt x="4214" y="9438"/>
                  </a:cubicBezTo>
                  <a:cubicBezTo>
                    <a:pt x="5031" y="9438"/>
                    <a:pt x="6021" y="9385"/>
                    <a:pt x="7206" y="9241"/>
                  </a:cubicBezTo>
                  <a:cubicBezTo>
                    <a:pt x="12443" y="8574"/>
                    <a:pt x="16179" y="2236"/>
                    <a:pt x="11809" y="1335"/>
                  </a:cubicBezTo>
                  <a:cubicBezTo>
                    <a:pt x="8140" y="635"/>
                    <a:pt x="4437" y="201"/>
                    <a:pt x="734"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3903800" y="1696625"/>
              <a:ext cx="657150" cy="836500"/>
            </a:xfrm>
            <a:custGeom>
              <a:rect b="b" l="l" r="r" t="t"/>
              <a:pathLst>
                <a:path extrusionOk="0" h="33460" w="26286">
                  <a:moveTo>
                    <a:pt x="10476" y="0"/>
                  </a:moveTo>
                  <a:cubicBezTo>
                    <a:pt x="6202" y="0"/>
                    <a:pt x="2890" y="2135"/>
                    <a:pt x="2068" y="6340"/>
                  </a:cubicBezTo>
                  <a:cubicBezTo>
                    <a:pt x="434" y="14912"/>
                    <a:pt x="0" y="23652"/>
                    <a:pt x="734" y="32358"/>
                  </a:cubicBezTo>
                  <a:cubicBezTo>
                    <a:pt x="750" y="33108"/>
                    <a:pt x="5442" y="33460"/>
                    <a:pt x="10427" y="33460"/>
                  </a:cubicBezTo>
                  <a:cubicBezTo>
                    <a:pt x="15643" y="33460"/>
                    <a:pt x="21180" y="33075"/>
                    <a:pt x="22016" y="32358"/>
                  </a:cubicBezTo>
                  <a:cubicBezTo>
                    <a:pt x="22716" y="26821"/>
                    <a:pt x="21916" y="20917"/>
                    <a:pt x="25552" y="8541"/>
                  </a:cubicBezTo>
                  <a:cubicBezTo>
                    <a:pt x="26286" y="6006"/>
                    <a:pt x="25151" y="2203"/>
                    <a:pt x="22616" y="1570"/>
                  </a:cubicBezTo>
                  <a:cubicBezTo>
                    <a:pt x="18680" y="669"/>
                    <a:pt x="14677" y="135"/>
                    <a:pt x="10674" y="2"/>
                  </a:cubicBezTo>
                  <a:cubicBezTo>
                    <a:pt x="10608" y="1"/>
                    <a:pt x="10542" y="0"/>
                    <a:pt x="104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4156475" y="1825000"/>
              <a:ext cx="20875" cy="32700"/>
            </a:xfrm>
            <a:custGeom>
              <a:rect b="b" l="l" r="r" t="t"/>
              <a:pathLst>
                <a:path extrusionOk="0" h="1308" w="835">
                  <a:moveTo>
                    <a:pt x="529" y="1"/>
                  </a:moveTo>
                  <a:cubicBezTo>
                    <a:pt x="342" y="1"/>
                    <a:pt x="161" y="227"/>
                    <a:pt x="67" y="571"/>
                  </a:cubicBezTo>
                  <a:cubicBezTo>
                    <a:pt x="0" y="938"/>
                    <a:pt x="67" y="1271"/>
                    <a:pt x="267" y="1305"/>
                  </a:cubicBezTo>
                  <a:cubicBezTo>
                    <a:pt x="280" y="1307"/>
                    <a:pt x="293" y="1308"/>
                    <a:pt x="305" y="1308"/>
                  </a:cubicBezTo>
                  <a:cubicBezTo>
                    <a:pt x="492" y="1308"/>
                    <a:pt x="674" y="1081"/>
                    <a:pt x="768" y="738"/>
                  </a:cubicBezTo>
                  <a:cubicBezTo>
                    <a:pt x="834" y="404"/>
                    <a:pt x="768" y="37"/>
                    <a:pt x="567" y="4"/>
                  </a:cubicBezTo>
                  <a:cubicBezTo>
                    <a:pt x="555" y="2"/>
                    <a:pt x="542" y="1"/>
                    <a:pt x="5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4418325" y="1458900"/>
              <a:ext cx="603800" cy="431625"/>
            </a:xfrm>
            <a:custGeom>
              <a:rect b="b" l="l" r="r" t="t"/>
              <a:pathLst>
                <a:path extrusionOk="0" h="17265" w="24152">
                  <a:moveTo>
                    <a:pt x="22555" y="0"/>
                  </a:moveTo>
                  <a:cubicBezTo>
                    <a:pt x="21938" y="0"/>
                    <a:pt x="21326" y="352"/>
                    <a:pt x="21116" y="1105"/>
                  </a:cubicBezTo>
                  <a:lnTo>
                    <a:pt x="21082" y="1205"/>
                  </a:lnTo>
                  <a:cubicBezTo>
                    <a:pt x="20815" y="2239"/>
                    <a:pt x="20482" y="3340"/>
                    <a:pt x="20115" y="4374"/>
                  </a:cubicBezTo>
                  <a:cubicBezTo>
                    <a:pt x="19781" y="5441"/>
                    <a:pt x="19414" y="6475"/>
                    <a:pt x="18981" y="7443"/>
                  </a:cubicBezTo>
                  <a:cubicBezTo>
                    <a:pt x="18580" y="8410"/>
                    <a:pt x="18080" y="9344"/>
                    <a:pt x="17580" y="10245"/>
                  </a:cubicBezTo>
                  <a:cubicBezTo>
                    <a:pt x="17313" y="10678"/>
                    <a:pt x="17013" y="11112"/>
                    <a:pt x="16712" y="11512"/>
                  </a:cubicBezTo>
                  <a:cubicBezTo>
                    <a:pt x="14711" y="11445"/>
                    <a:pt x="12676" y="11345"/>
                    <a:pt x="10675" y="11212"/>
                  </a:cubicBezTo>
                  <a:lnTo>
                    <a:pt x="3503" y="10712"/>
                  </a:lnTo>
                  <a:lnTo>
                    <a:pt x="3470" y="10712"/>
                  </a:lnTo>
                  <a:cubicBezTo>
                    <a:pt x="3368" y="10701"/>
                    <a:pt x="3268" y="10697"/>
                    <a:pt x="3168" y="10697"/>
                  </a:cubicBezTo>
                  <a:cubicBezTo>
                    <a:pt x="1624" y="10697"/>
                    <a:pt x="291" y="11882"/>
                    <a:pt x="134" y="13480"/>
                  </a:cubicBezTo>
                  <a:cubicBezTo>
                    <a:pt x="1" y="15148"/>
                    <a:pt x="1235" y="16649"/>
                    <a:pt x="2903" y="16783"/>
                  </a:cubicBezTo>
                  <a:cubicBezTo>
                    <a:pt x="4204" y="16949"/>
                    <a:pt x="5404" y="17049"/>
                    <a:pt x="6672" y="17116"/>
                  </a:cubicBezTo>
                  <a:cubicBezTo>
                    <a:pt x="7940" y="17216"/>
                    <a:pt x="9174" y="17250"/>
                    <a:pt x="10441" y="17250"/>
                  </a:cubicBezTo>
                  <a:cubicBezTo>
                    <a:pt x="10853" y="17261"/>
                    <a:pt x="11268" y="17264"/>
                    <a:pt x="11684" y="17264"/>
                  </a:cubicBezTo>
                  <a:cubicBezTo>
                    <a:pt x="12517" y="17264"/>
                    <a:pt x="13355" y="17250"/>
                    <a:pt x="14177" y="17250"/>
                  </a:cubicBezTo>
                  <a:cubicBezTo>
                    <a:pt x="15445" y="17250"/>
                    <a:pt x="16712" y="17150"/>
                    <a:pt x="17980" y="17083"/>
                  </a:cubicBezTo>
                  <a:lnTo>
                    <a:pt x="18214" y="17083"/>
                  </a:lnTo>
                  <a:cubicBezTo>
                    <a:pt x="18881" y="17049"/>
                    <a:pt x="19514" y="16716"/>
                    <a:pt x="19948" y="16182"/>
                  </a:cubicBezTo>
                  <a:cubicBezTo>
                    <a:pt x="20849" y="15081"/>
                    <a:pt x="21583" y="13881"/>
                    <a:pt x="22116" y="12580"/>
                  </a:cubicBezTo>
                  <a:cubicBezTo>
                    <a:pt x="22617" y="11412"/>
                    <a:pt x="23017" y="10178"/>
                    <a:pt x="23317" y="8910"/>
                  </a:cubicBezTo>
                  <a:cubicBezTo>
                    <a:pt x="23617" y="7676"/>
                    <a:pt x="23851" y="6442"/>
                    <a:pt x="23984" y="5208"/>
                  </a:cubicBezTo>
                  <a:cubicBezTo>
                    <a:pt x="24118" y="3940"/>
                    <a:pt x="24151" y="2706"/>
                    <a:pt x="24118" y="1472"/>
                  </a:cubicBezTo>
                  <a:cubicBezTo>
                    <a:pt x="24063" y="520"/>
                    <a:pt x="23305" y="0"/>
                    <a:pt x="225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4273225" y="1718025"/>
              <a:ext cx="422000" cy="247600"/>
            </a:xfrm>
            <a:custGeom>
              <a:rect b="b" l="l" r="r" t="t"/>
              <a:pathLst>
                <a:path extrusionOk="0" h="9904" w="16880">
                  <a:moveTo>
                    <a:pt x="8535" y="1"/>
                  </a:moveTo>
                  <a:cubicBezTo>
                    <a:pt x="7281" y="1"/>
                    <a:pt x="6026" y="27"/>
                    <a:pt x="4770" y="80"/>
                  </a:cubicBezTo>
                  <a:cubicBezTo>
                    <a:pt x="0" y="380"/>
                    <a:pt x="3003" y="7585"/>
                    <a:pt x="8340" y="9053"/>
                  </a:cubicBezTo>
                  <a:cubicBezTo>
                    <a:pt x="10820" y="9737"/>
                    <a:pt x="12511" y="9904"/>
                    <a:pt x="13570" y="9904"/>
                  </a:cubicBezTo>
                  <a:cubicBezTo>
                    <a:pt x="14576" y="9904"/>
                    <a:pt x="15011" y="9753"/>
                    <a:pt x="15011" y="9753"/>
                  </a:cubicBezTo>
                  <a:cubicBezTo>
                    <a:pt x="16345" y="6785"/>
                    <a:pt x="16879" y="3549"/>
                    <a:pt x="16546" y="347"/>
                  </a:cubicBezTo>
                  <a:cubicBezTo>
                    <a:pt x="13887" y="119"/>
                    <a:pt x="11213" y="1"/>
                    <a:pt x="8535"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4922025" y="1403950"/>
              <a:ext cx="162625" cy="137625"/>
            </a:xfrm>
            <a:custGeom>
              <a:rect b="b" l="l" r="r" t="t"/>
              <a:pathLst>
                <a:path extrusionOk="0" h="5505" w="6505">
                  <a:moveTo>
                    <a:pt x="2702" y="0"/>
                  </a:moveTo>
                  <a:cubicBezTo>
                    <a:pt x="2702" y="0"/>
                    <a:pt x="0" y="2569"/>
                    <a:pt x="1068" y="4237"/>
                  </a:cubicBezTo>
                  <a:lnTo>
                    <a:pt x="3236" y="5504"/>
                  </a:lnTo>
                  <a:lnTo>
                    <a:pt x="6505" y="3069"/>
                  </a:lnTo>
                  <a:lnTo>
                    <a:pt x="2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4988725" y="1349025"/>
              <a:ext cx="135975" cy="131675"/>
            </a:xfrm>
            <a:custGeom>
              <a:rect b="b" l="l" r="r" t="t"/>
              <a:pathLst>
                <a:path extrusionOk="0" h="5267" w="5439">
                  <a:moveTo>
                    <a:pt x="2348" y="1"/>
                  </a:moveTo>
                  <a:cubicBezTo>
                    <a:pt x="1931" y="1"/>
                    <a:pt x="1525" y="200"/>
                    <a:pt x="1268" y="563"/>
                  </a:cubicBezTo>
                  <a:lnTo>
                    <a:pt x="1" y="2197"/>
                  </a:lnTo>
                  <a:lnTo>
                    <a:pt x="3804" y="5266"/>
                  </a:lnTo>
                  <a:lnTo>
                    <a:pt x="5071" y="2998"/>
                  </a:lnTo>
                  <a:cubicBezTo>
                    <a:pt x="5438" y="2297"/>
                    <a:pt x="5238" y="1430"/>
                    <a:pt x="4537" y="1030"/>
                  </a:cubicBezTo>
                  <a:lnTo>
                    <a:pt x="3036" y="196"/>
                  </a:lnTo>
                  <a:cubicBezTo>
                    <a:pt x="2820" y="64"/>
                    <a:pt x="2582" y="1"/>
                    <a:pt x="2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4417575" y="1800925"/>
              <a:ext cx="698775" cy="373075"/>
            </a:xfrm>
            <a:custGeom>
              <a:rect b="b" l="l" r="r" t="t"/>
              <a:pathLst>
                <a:path extrusionOk="0" h="14923" w="27951">
                  <a:moveTo>
                    <a:pt x="4077" y="0"/>
                  </a:moveTo>
                  <a:cubicBezTo>
                    <a:pt x="1889" y="0"/>
                    <a:pt x="0" y="2741"/>
                    <a:pt x="1899" y="4870"/>
                  </a:cubicBezTo>
                  <a:cubicBezTo>
                    <a:pt x="2732" y="5770"/>
                    <a:pt x="3566" y="6571"/>
                    <a:pt x="4400" y="7405"/>
                  </a:cubicBezTo>
                  <a:cubicBezTo>
                    <a:pt x="5234" y="8239"/>
                    <a:pt x="6102" y="9039"/>
                    <a:pt x="7002" y="9840"/>
                  </a:cubicBezTo>
                  <a:cubicBezTo>
                    <a:pt x="7869" y="10607"/>
                    <a:pt x="8770" y="11374"/>
                    <a:pt x="9704" y="12141"/>
                  </a:cubicBezTo>
                  <a:cubicBezTo>
                    <a:pt x="10605" y="12875"/>
                    <a:pt x="11572" y="13609"/>
                    <a:pt x="12506" y="14343"/>
                  </a:cubicBezTo>
                  <a:lnTo>
                    <a:pt x="12706" y="14476"/>
                  </a:lnTo>
                  <a:cubicBezTo>
                    <a:pt x="13091" y="14759"/>
                    <a:pt x="13574" y="14922"/>
                    <a:pt x="14065" y="14922"/>
                  </a:cubicBezTo>
                  <a:cubicBezTo>
                    <a:pt x="14213" y="14922"/>
                    <a:pt x="14361" y="14908"/>
                    <a:pt x="14508" y="14877"/>
                  </a:cubicBezTo>
                  <a:cubicBezTo>
                    <a:pt x="15742" y="14643"/>
                    <a:pt x="16943" y="14310"/>
                    <a:pt x="18110" y="13909"/>
                  </a:cubicBezTo>
                  <a:cubicBezTo>
                    <a:pt x="19211" y="13476"/>
                    <a:pt x="20312" y="13009"/>
                    <a:pt x="21379" y="12475"/>
                  </a:cubicBezTo>
                  <a:cubicBezTo>
                    <a:pt x="22413" y="11941"/>
                    <a:pt x="23414" y="11374"/>
                    <a:pt x="24415" y="10774"/>
                  </a:cubicBezTo>
                  <a:cubicBezTo>
                    <a:pt x="25382" y="10140"/>
                    <a:pt x="26349" y="9506"/>
                    <a:pt x="27283" y="8806"/>
                  </a:cubicBezTo>
                  <a:cubicBezTo>
                    <a:pt x="27750" y="8405"/>
                    <a:pt x="27950" y="7738"/>
                    <a:pt x="27717" y="7138"/>
                  </a:cubicBezTo>
                  <a:cubicBezTo>
                    <a:pt x="27509" y="6566"/>
                    <a:pt x="26957" y="6217"/>
                    <a:pt x="26360" y="6217"/>
                  </a:cubicBezTo>
                  <a:cubicBezTo>
                    <a:pt x="26191" y="6217"/>
                    <a:pt x="26018" y="6245"/>
                    <a:pt x="25849" y="6304"/>
                  </a:cubicBezTo>
                  <a:lnTo>
                    <a:pt x="25816" y="6304"/>
                  </a:lnTo>
                  <a:cubicBezTo>
                    <a:pt x="24815" y="6671"/>
                    <a:pt x="23781" y="7071"/>
                    <a:pt x="22780" y="7438"/>
                  </a:cubicBezTo>
                  <a:cubicBezTo>
                    <a:pt x="21779" y="7772"/>
                    <a:pt x="20745" y="8139"/>
                    <a:pt x="19745" y="8439"/>
                  </a:cubicBezTo>
                  <a:cubicBezTo>
                    <a:pt x="18711" y="8772"/>
                    <a:pt x="17710" y="9039"/>
                    <a:pt x="16709" y="9273"/>
                  </a:cubicBezTo>
                  <a:cubicBezTo>
                    <a:pt x="16142" y="9406"/>
                    <a:pt x="15608" y="9506"/>
                    <a:pt x="15041" y="9606"/>
                  </a:cubicBezTo>
                  <a:cubicBezTo>
                    <a:pt x="13674" y="8305"/>
                    <a:pt x="12273" y="7004"/>
                    <a:pt x="10872" y="5637"/>
                  </a:cubicBezTo>
                  <a:lnTo>
                    <a:pt x="6068" y="867"/>
                  </a:lnTo>
                  <a:lnTo>
                    <a:pt x="6035" y="833"/>
                  </a:lnTo>
                  <a:cubicBezTo>
                    <a:pt x="5418" y="248"/>
                    <a:pt x="4734" y="0"/>
                    <a:pt x="40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4363925" y="1733250"/>
              <a:ext cx="342975" cy="346200"/>
            </a:xfrm>
            <a:custGeom>
              <a:rect b="b" l="l" r="r" t="t"/>
              <a:pathLst>
                <a:path extrusionOk="0" h="13848" w="13719">
                  <a:moveTo>
                    <a:pt x="3892" y="0"/>
                  </a:moveTo>
                  <a:cubicBezTo>
                    <a:pt x="1280" y="0"/>
                    <a:pt x="1" y="5556"/>
                    <a:pt x="2510" y="9278"/>
                  </a:cubicBezTo>
                  <a:cubicBezTo>
                    <a:pt x="5112" y="13147"/>
                    <a:pt x="6847" y="13848"/>
                    <a:pt x="6847" y="13848"/>
                  </a:cubicBezTo>
                  <a:cubicBezTo>
                    <a:pt x="9582" y="12547"/>
                    <a:pt x="11950" y="10545"/>
                    <a:pt x="13718" y="8077"/>
                  </a:cubicBezTo>
                  <a:cubicBezTo>
                    <a:pt x="11116" y="5408"/>
                    <a:pt x="8348" y="2907"/>
                    <a:pt x="5446" y="605"/>
                  </a:cubicBezTo>
                  <a:cubicBezTo>
                    <a:pt x="4893" y="187"/>
                    <a:pt x="4370" y="0"/>
                    <a:pt x="3892"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5041275" y="1897625"/>
              <a:ext cx="145125" cy="125125"/>
            </a:xfrm>
            <a:custGeom>
              <a:rect b="b" l="l" r="r" t="t"/>
              <a:pathLst>
                <a:path extrusionOk="0" h="5005" w="5805">
                  <a:moveTo>
                    <a:pt x="3103" y="1"/>
                  </a:moveTo>
                  <a:cubicBezTo>
                    <a:pt x="3103" y="1"/>
                    <a:pt x="0" y="1669"/>
                    <a:pt x="601" y="3503"/>
                  </a:cubicBezTo>
                  <a:lnTo>
                    <a:pt x="2169" y="5004"/>
                  </a:lnTo>
                  <a:lnTo>
                    <a:pt x="5804" y="3770"/>
                  </a:lnTo>
                  <a:lnTo>
                    <a:pt x="31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a:off x="5116325" y="1862350"/>
              <a:ext cx="123450" cy="128700"/>
            </a:xfrm>
            <a:custGeom>
              <a:rect b="b" l="l" r="r" t="t"/>
              <a:pathLst>
                <a:path extrusionOk="0" h="5148" w="4938">
                  <a:moveTo>
                    <a:pt x="2341" y="1"/>
                  </a:moveTo>
                  <a:cubicBezTo>
                    <a:pt x="2063" y="1"/>
                    <a:pt x="1781" y="93"/>
                    <a:pt x="1535" y="278"/>
                  </a:cubicBezTo>
                  <a:lnTo>
                    <a:pt x="0" y="1479"/>
                  </a:lnTo>
                  <a:lnTo>
                    <a:pt x="2769" y="5148"/>
                  </a:lnTo>
                  <a:lnTo>
                    <a:pt x="4404" y="3447"/>
                  </a:lnTo>
                  <a:cubicBezTo>
                    <a:pt x="4937" y="2913"/>
                    <a:pt x="4937" y="2046"/>
                    <a:pt x="4404" y="1512"/>
                  </a:cubicBezTo>
                  <a:lnTo>
                    <a:pt x="3236" y="378"/>
                  </a:lnTo>
                  <a:cubicBezTo>
                    <a:pt x="2985" y="126"/>
                    <a:pt x="2666" y="1"/>
                    <a:pt x="23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4192325" y="1708200"/>
              <a:ext cx="210175" cy="141925"/>
            </a:xfrm>
            <a:custGeom>
              <a:rect b="b" l="l" r="r" t="t"/>
              <a:pathLst>
                <a:path extrusionOk="0" h="5677" w="8407">
                  <a:moveTo>
                    <a:pt x="7411" y="0"/>
                  </a:moveTo>
                  <a:cubicBezTo>
                    <a:pt x="7364" y="0"/>
                    <a:pt x="7339" y="6"/>
                    <a:pt x="7339" y="6"/>
                  </a:cubicBezTo>
                  <a:cubicBezTo>
                    <a:pt x="7339" y="6"/>
                    <a:pt x="4671" y="2307"/>
                    <a:pt x="1" y="3175"/>
                  </a:cubicBezTo>
                  <a:cubicBezTo>
                    <a:pt x="601" y="3875"/>
                    <a:pt x="901" y="4776"/>
                    <a:pt x="901" y="5676"/>
                  </a:cubicBezTo>
                  <a:cubicBezTo>
                    <a:pt x="4804" y="5009"/>
                    <a:pt x="8006" y="3108"/>
                    <a:pt x="8407" y="539"/>
                  </a:cubicBezTo>
                  <a:cubicBezTo>
                    <a:pt x="7925" y="58"/>
                    <a:pt x="7559" y="0"/>
                    <a:pt x="7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4087250" y="1692950"/>
              <a:ext cx="118450" cy="132150"/>
            </a:xfrm>
            <a:custGeom>
              <a:rect b="b" l="l" r="r" t="t"/>
              <a:pathLst>
                <a:path extrusionOk="0" h="5286" w="4738">
                  <a:moveTo>
                    <a:pt x="4204" y="1"/>
                  </a:moveTo>
                  <a:cubicBezTo>
                    <a:pt x="3848" y="1"/>
                    <a:pt x="3492" y="60"/>
                    <a:pt x="3136" y="149"/>
                  </a:cubicBezTo>
                  <a:cubicBezTo>
                    <a:pt x="1935" y="749"/>
                    <a:pt x="1" y="3851"/>
                    <a:pt x="1502" y="5286"/>
                  </a:cubicBezTo>
                  <a:cubicBezTo>
                    <a:pt x="2202" y="4485"/>
                    <a:pt x="3170" y="3985"/>
                    <a:pt x="4204" y="3785"/>
                  </a:cubicBezTo>
                  <a:cubicBezTo>
                    <a:pt x="3103" y="916"/>
                    <a:pt x="4737" y="49"/>
                    <a:pt x="4737" y="49"/>
                  </a:cubicBezTo>
                  <a:cubicBezTo>
                    <a:pt x="4560" y="15"/>
                    <a:pt x="4382" y="1"/>
                    <a:pt x="42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4143125" y="1483175"/>
              <a:ext cx="249375" cy="308650"/>
            </a:xfrm>
            <a:custGeom>
              <a:rect b="b" l="l" r="r" t="t"/>
              <a:pathLst>
                <a:path extrusionOk="0" h="12346" w="9975">
                  <a:moveTo>
                    <a:pt x="9974" y="0"/>
                  </a:moveTo>
                  <a:lnTo>
                    <a:pt x="4204" y="3870"/>
                  </a:lnTo>
                  <a:cubicBezTo>
                    <a:pt x="4471" y="5905"/>
                    <a:pt x="4337" y="8039"/>
                    <a:pt x="1835" y="8640"/>
                  </a:cubicBezTo>
                  <a:cubicBezTo>
                    <a:pt x="1235" y="8773"/>
                    <a:pt x="735" y="9174"/>
                    <a:pt x="468" y="9741"/>
                  </a:cubicBezTo>
                  <a:cubicBezTo>
                    <a:pt x="1" y="10841"/>
                    <a:pt x="134" y="12109"/>
                    <a:pt x="2603" y="12309"/>
                  </a:cubicBezTo>
                  <a:cubicBezTo>
                    <a:pt x="2869" y="12333"/>
                    <a:pt x="3136" y="12345"/>
                    <a:pt x="3402" y="12345"/>
                  </a:cubicBezTo>
                  <a:cubicBezTo>
                    <a:pt x="5331" y="12345"/>
                    <a:pt x="7220" y="11714"/>
                    <a:pt x="8774" y="10541"/>
                  </a:cubicBezTo>
                  <a:cubicBezTo>
                    <a:pt x="9274" y="10174"/>
                    <a:pt x="9474" y="9474"/>
                    <a:pt x="9241" y="8907"/>
                  </a:cubicBezTo>
                  <a:cubicBezTo>
                    <a:pt x="8273" y="6505"/>
                    <a:pt x="9241" y="2369"/>
                    <a:pt x="99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4248200" y="1523200"/>
              <a:ext cx="86750" cy="95925"/>
            </a:xfrm>
            <a:custGeom>
              <a:rect b="b" l="l" r="r" t="t"/>
              <a:pathLst>
                <a:path extrusionOk="0" h="3837" w="3470">
                  <a:moveTo>
                    <a:pt x="3403" y="0"/>
                  </a:moveTo>
                  <a:lnTo>
                    <a:pt x="1" y="2269"/>
                  </a:lnTo>
                  <a:cubicBezTo>
                    <a:pt x="67" y="2802"/>
                    <a:pt x="101" y="3303"/>
                    <a:pt x="101" y="3837"/>
                  </a:cubicBezTo>
                  <a:cubicBezTo>
                    <a:pt x="1268" y="3803"/>
                    <a:pt x="3036" y="2702"/>
                    <a:pt x="3303" y="1468"/>
                  </a:cubicBezTo>
                  <a:cubicBezTo>
                    <a:pt x="3436" y="1001"/>
                    <a:pt x="3470" y="501"/>
                    <a:pt x="3403" y="0"/>
                  </a:cubicBezTo>
                  <a:close/>
                </a:path>
              </a:pathLst>
            </a:custGeom>
            <a:solidFill>
              <a:srgbClr val="9E5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4156875" y="1227025"/>
              <a:ext cx="319850" cy="367775"/>
            </a:xfrm>
            <a:custGeom>
              <a:rect b="b" l="l" r="r" t="t"/>
              <a:pathLst>
                <a:path extrusionOk="0" h="14711" w="12794">
                  <a:moveTo>
                    <a:pt x="6881" y="1"/>
                  </a:moveTo>
                  <a:cubicBezTo>
                    <a:pt x="6600" y="1"/>
                    <a:pt x="6313" y="24"/>
                    <a:pt x="6022" y="72"/>
                  </a:cubicBezTo>
                  <a:cubicBezTo>
                    <a:pt x="2086" y="673"/>
                    <a:pt x="151" y="5977"/>
                    <a:pt x="51" y="9479"/>
                  </a:cubicBezTo>
                  <a:cubicBezTo>
                    <a:pt x="1" y="12410"/>
                    <a:pt x="2324" y="14710"/>
                    <a:pt x="4976" y="14710"/>
                  </a:cubicBezTo>
                  <a:cubicBezTo>
                    <a:pt x="5825" y="14710"/>
                    <a:pt x="6707" y="14475"/>
                    <a:pt x="7556" y="13949"/>
                  </a:cubicBezTo>
                  <a:cubicBezTo>
                    <a:pt x="9891" y="12515"/>
                    <a:pt x="10425" y="10346"/>
                    <a:pt x="11593" y="6744"/>
                  </a:cubicBezTo>
                  <a:cubicBezTo>
                    <a:pt x="12794" y="3386"/>
                    <a:pt x="10269" y="1"/>
                    <a:pt x="68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4145625" y="1271600"/>
              <a:ext cx="114275" cy="141550"/>
            </a:xfrm>
            <a:custGeom>
              <a:rect b="b" l="l" r="r" t="t"/>
              <a:pathLst>
                <a:path extrusionOk="0" h="5662" w="4571">
                  <a:moveTo>
                    <a:pt x="2836" y="224"/>
                  </a:moveTo>
                  <a:cubicBezTo>
                    <a:pt x="2970" y="224"/>
                    <a:pt x="3136" y="224"/>
                    <a:pt x="3270" y="291"/>
                  </a:cubicBezTo>
                  <a:cubicBezTo>
                    <a:pt x="3737" y="491"/>
                    <a:pt x="4104" y="925"/>
                    <a:pt x="4204" y="1458"/>
                  </a:cubicBezTo>
                  <a:cubicBezTo>
                    <a:pt x="4371" y="2125"/>
                    <a:pt x="4304" y="2793"/>
                    <a:pt x="4070" y="3460"/>
                  </a:cubicBezTo>
                  <a:cubicBezTo>
                    <a:pt x="3642" y="4658"/>
                    <a:pt x="2726" y="5466"/>
                    <a:pt x="1865" y="5466"/>
                  </a:cubicBezTo>
                  <a:cubicBezTo>
                    <a:pt x="1719" y="5466"/>
                    <a:pt x="1575" y="5443"/>
                    <a:pt x="1435" y="5394"/>
                  </a:cubicBezTo>
                  <a:cubicBezTo>
                    <a:pt x="968" y="5194"/>
                    <a:pt x="601" y="4761"/>
                    <a:pt x="501" y="4227"/>
                  </a:cubicBezTo>
                  <a:cubicBezTo>
                    <a:pt x="201" y="2859"/>
                    <a:pt x="701" y="1458"/>
                    <a:pt x="1802" y="591"/>
                  </a:cubicBezTo>
                  <a:cubicBezTo>
                    <a:pt x="2102" y="358"/>
                    <a:pt x="2436" y="224"/>
                    <a:pt x="2836" y="224"/>
                  </a:cubicBezTo>
                  <a:close/>
                  <a:moveTo>
                    <a:pt x="2769" y="0"/>
                  </a:moveTo>
                  <a:cubicBezTo>
                    <a:pt x="2384" y="0"/>
                    <a:pt x="1993" y="134"/>
                    <a:pt x="1669" y="424"/>
                  </a:cubicBezTo>
                  <a:cubicBezTo>
                    <a:pt x="534" y="1358"/>
                    <a:pt x="1" y="2826"/>
                    <a:pt x="301" y="4294"/>
                  </a:cubicBezTo>
                  <a:cubicBezTo>
                    <a:pt x="434" y="4861"/>
                    <a:pt x="835" y="5361"/>
                    <a:pt x="1368" y="5595"/>
                  </a:cubicBezTo>
                  <a:cubicBezTo>
                    <a:pt x="1535" y="5628"/>
                    <a:pt x="1702" y="5661"/>
                    <a:pt x="1869" y="5661"/>
                  </a:cubicBezTo>
                  <a:cubicBezTo>
                    <a:pt x="2836" y="5661"/>
                    <a:pt x="3837" y="4794"/>
                    <a:pt x="4270" y="3526"/>
                  </a:cubicBezTo>
                  <a:cubicBezTo>
                    <a:pt x="4537" y="2826"/>
                    <a:pt x="4571" y="2092"/>
                    <a:pt x="4404" y="1392"/>
                  </a:cubicBezTo>
                  <a:cubicBezTo>
                    <a:pt x="4271" y="526"/>
                    <a:pt x="3533" y="0"/>
                    <a:pt x="27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4249875" y="1309675"/>
              <a:ext cx="116775" cy="141000"/>
            </a:xfrm>
            <a:custGeom>
              <a:rect b="b" l="l" r="r" t="t"/>
              <a:pathLst>
                <a:path extrusionOk="0" h="5640" w="4671">
                  <a:moveTo>
                    <a:pt x="2936" y="202"/>
                  </a:moveTo>
                  <a:cubicBezTo>
                    <a:pt x="3069" y="202"/>
                    <a:pt x="3236" y="236"/>
                    <a:pt x="3369" y="269"/>
                  </a:cubicBezTo>
                  <a:cubicBezTo>
                    <a:pt x="3870" y="469"/>
                    <a:pt x="4203" y="903"/>
                    <a:pt x="4303" y="1436"/>
                  </a:cubicBezTo>
                  <a:cubicBezTo>
                    <a:pt x="4470" y="2104"/>
                    <a:pt x="4437" y="2804"/>
                    <a:pt x="4203" y="3438"/>
                  </a:cubicBezTo>
                  <a:cubicBezTo>
                    <a:pt x="3775" y="4636"/>
                    <a:pt x="2859" y="5444"/>
                    <a:pt x="1998" y="5444"/>
                  </a:cubicBezTo>
                  <a:cubicBezTo>
                    <a:pt x="1852" y="5444"/>
                    <a:pt x="1708" y="5421"/>
                    <a:pt x="1568" y="5373"/>
                  </a:cubicBezTo>
                  <a:cubicBezTo>
                    <a:pt x="601" y="5039"/>
                    <a:pt x="234" y="3605"/>
                    <a:pt x="734" y="2204"/>
                  </a:cubicBezTo>
                  <a:cubicBezTo>
                    <a:pt x="934" y="1570"/>
                    <a:pt x="1335" y="1003"/>
                    <a:pt x="1868" y="569"/>
                  </a:cubicBezTo>
                  <a:cubicBezTo>
                    <a:pt x="2169" y="336"/>
                    <a:pt x="2536" y="202"/>
                    <a:pt x="2936" y="202"/>
                  </a:cubicBezTo>
                  <a:close/>
                  <a:moveTo>
                    <a:pt x="2845" y="1"/>
                  </a:moveTo>
                  <a:cubicBezTo>
                    <a:pt x="2469" y="1"/>
                    <a:pt x="2088" y="127"/>
                    <a:pt x="1768" y="402"/>
                  </a:cubicBezTo>
                  <a:cubicBezTo>
                    <a:pt x="1201" y="836"/>
                    <a:pt x="768" y="1470"/>
                    <a:pt x="534" y="2137"/>
                  </a:cubicBezTo>
                  <a:cubicBezTo>
                    <a:pt x="0" y="3638"/>
                    <a:pt x="434" y="5172"/>
                    <a:pt x="1468" y="5573"/>
                  </a:cubicBezTo>
                  <a:cubicBezTo>
                    <a:pt x="1635" y="5606"/>
                    <a:pt x="1802" y="5639"/>
                    <a:pt x="1968" y="5639"/>
                  </a:cubicBezTo>
                  <a:cubicBezTo>
                    <a:pt x="2902" y="5639"/>
                    <a:pt x="3903" y="4772"/>
                    <a:pt x="4370" y="3505"/>
                  </a:cubicBezTo>
                  <a:cubicBezTo>
                    <a:pt x="4604" y="2837"/>
                    <a:pt x="4670" y="2070"/>
                    <a:pt x="4504" y="1370"/>
                  </a:cubicBezTo>
                  <a:cubicBezTo>
                    <a:pt x="4347" y="521"/>
                    <a:pt x="3607" y="1"/>
                    <a:pt x="28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4247375" y="1355900"/>
              <a:ext cx="20875" cy="10550"/>
            </a:xfrm>
            <a:custGeom>
              <a:rect b="b" l="l" r="r" t="t"/>
              <a:pathLst>
                <a:path extrusionOk="0" h="422" w="835">
                  <a:moveTo>
                    <a:pt x="237" y="0"/>
                  </a:moveTo>
                  <a:cubicBezTo>
                    <a:pt x="180" y="0"/>
                    <a:pt x="123" y="7"/>
                    <a:pt x="67" y="21"/>
                  </a:cubicBezTo>
                  <a:cubicBezTo>
                    <a:pt x="34" y="21"/>
                    <a:pt x="0" y="88"/>
                    <a:pt x="34" y="154"/>
                  </a:cubicBezTo>
                  <a:cubicBezTo>
                    <a:pt x="34" y="188"/>
                    <a:pt x="100" y="221"/>
                    <a:pt x="134" y="221"/>
                  </a:cubicBezTo>
                  <a:cubicBezTo>
                    <a:pt x="178" y="207"/>
                    <a:pt x="222" y="200"/>
                    <a:pt x="264" y="200"/>
                  </a:cubicBezTo>
                  <a:cubicBezTo>
                    <a:pt x="417" y="200"/>
                    <a:pt x="556" y="284"/>
                    <a:pt x="634" y="388"/>
                  </a:cubicBezTo>
                  <a:cubicBezTo>
                    <a:pt x="667" y="421"/>
                    <a:pt x="701" y="421"/>
                    <a:pt x="734" y="421"/>
                  </a:cubicBezTo>
                  <a:cubicBezTo>
                    <a:pt x="734" y="421"/>
                    <a:pt x="768" y="421"/>
                    <a:pt x="801" y="388"/>
                  </a:cubicBezTo>
                  <a:cubicBezTo>
                    <a:pt x="834" y="355"/>
                    <a:pt x="834" y="288"/>
                    <a:pt x="801" y="255"/>
                  </a:cubicBezTo>
                  <a:cubicBezTo>
                    <a:pt x="669" y="96"/>
                    <a:pt x="453" y="0"/>
                    <a:pt x="2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4351875" y="1398850"/>
              <a:ext cx="80650" cy="47650"/>
            </a:xfrm>
            <a:custGeom>
              <a:rect b="b" l="l" r="r" t="t"/>
              <a:pathLst>
                <a:path extrusionOk="0" h="1906" w="3226">
                  <a:moveTo>
                    <a:pt x="128" y="1"/>
                  </a:moveTo>
                  <a:cubicBezTo>
                    <a:pt x="19" y="1"/>
                    <a:pt x="0" y="174"/>
                    <a:pt x="123" y="204"/>
                  </a:cubicBezTo>
                  <a:cubicBezTo>
                    <a:pt x="123" y="204"/>
                    <a:pt x="924" y="371"/>
                    <a:pt x="3025" y="1906"/>
                  </a:cubicBezTo>
                  <a:lnTo>
                    <a:pt x="3092" y="1906"/>
                  </a:lnTo>
                  <a:cubicBezTo>
                    <a:pt x="3126" y="1906"/>
                    <a:pt x="3159" y="1906"/>
                    <a:pt x="3192" y="1872"/>
                  </a:cubicBezTo>
                  <a:cubicBezTo>
                    <a:pt x="3226" y="1839"/>
                    <a:pt x="3192" y="1772"/>
                    <a:pt x="3159" y="1739"/>
                  </a:cubicBezTo>
                  <a:cubicBezTo>
                    <a:pt x="991" y="171"/>
                    <a:pt x="190" y="4"/>
                    <a:pt x="157" y="4"/>
                  </a:cubicBezTo>
                  <a:cubicBezTo>
                    <a:pt x="147" y="2"/>
                    <a:pt x="137" y="1"/>
                    <a:pt x="1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4196700" y="1101925"/>
              <a:ext cx="398450" cy="369600"/>
            </a:xfrm>
            <a:custGeom>
              <a:rect b="b" l="l" r="r" t="t"/>
              <a:pathLst>
                <a:path extrusionOk="0" h="14784" w="15938">
                  <a:moveTo>
                    <a:pt x="4940" y="0"/>
                  </a:moveTo>
                  <a:cubicBezTo>
                    <a:pt x="3062" y="0"/>
                    <a:pt x="393" y="1194"/>
                    <a:pt x="159" y="3809"/>
                  </a:cubicBezTo>
                  <a:cubicBezTo>
                    <a:pt x="1" y="5648"/>
                    <a:pt x="1259" y="6854"/>
                    <a:pt x="2587" y="6854"/>
                  </a:cubicBezTo>
                  <a:cubicBezTo>
                    <a:pt x="2656" y="6854"/>
                    <a:pt x="2725" y="6851"/>
                    <a:pt x="2795" y="6844"/>
                  </a:cubicBezTo>
                  <a:cubicBezTo>
                    <a:pt x="2938" y="6829"/>
                    <a:pt x="3069" y="6822"/>
                    <a:pt x="3191" y="6822"/>
                  </a:cubicBezTo>
                  <a:cubicBezTo>
                    <a:pt x="5184" y="6822"/>
                    <a:pt x="4598" y="8716"/>
                    <a:pt x="8823" y="8716"/>
                  </a:cubicBezTo>
                  <a:cubicBezTo>
                    <a:pt x="8923" y="8716"/>
                    <a:pt x="9026" y="8714"/>
                    <a:pt x="9132" y="8712"/>
                  </a:cubicBezTo>
                  <a:lnTo>
                    <a:pt x="9132" y="8712"/>
                  </a:lnTo>
                  <a:cubicBezTo>
                    <a:pt x="7932" y="10180"/>
                    <a:pt x="9399" y="10847"/>
                    <a:pt x="8432" y="11448"/>
                  </a:cubicBezTo>
                  <a:cubicBezTo>
                    <a:pt x="7565" y="12015"/>
                    <a:pt x="6197" y="13482"/>
                    <a:pt x="7598" y="14783"/>
                  </a:cubicBezTo>
                  <a:cubicBezTo>
                    <a:pt x="9099" y="14683"/>
                    <a:pt x="10533" y="14316"/>
                    <a:pt x="11934" y="13749"/>
                  </a:cubicBezTo>
                  <a:cubicBezTo>
                    <a:pt x="14069" y="12749"/>
                    <a:pt x="15937" y="9013"/>
                    <a:pt x="12568" y="8179"/>
                  </a:cubicBezTo>
                  <a:cubicBezTo>
                    <a:pt x="12835" y="4943"/>
                    <a:pt x="10700" y="6277"/>
                    <a:pt x="8999" y="4743"/>
                  </a:cubicBezTo>
                  <a:cubicBezTo>
                    <a:pt x="7798" y="3642"/>
                    <a:pt x="8232" y="2508"/>
                    <a:pt x="5963" y="2308"/>
                  </a:cubicBezTo>
                  <a:cubicBezTo>
                    <a:pt x="5063" y="2208"/>
                    <a:pt x="4663" y="1007"/>
                    <a:pt x="6664" y="640"/>
                  </a:cubicBezTo>
                  <a:cubicBezTo>
                    <a:pt x="6404" y="220"/>
                    <a:pt x="5744" y="0"/>
                    <a:pt x="49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4481700" y="1238000"/>
              <a:ext cx="85925" cy="70000"/>
            </a:xfrm>
            <a:custGeom>
              <a:rect b="b" l="l" r="r" t="t"/>
              <a:pathLst>
                <a:path extrusionOk="0" h="2800" w="3437">
                  <a:moveTo>
                    <a:pt x="2402" y="0"/>
                  </a:moveTo>
                  <a:lnTo>
                    <a:pt x="2402" y="0"/>
                  </a:lnTo>
                  <a:cubicBezTo>
                    <a:pt x="2569" y="1435"/>
                    <a:pt x="1435" y="2669"/>
                    <a:pt x="1" y="2669"/>
                  </a:cubicBezTo>
                  <a:cubicBezTo>
                    <a:pt x="388" y="2755"/>
                    <a:pt x="757" y="2799"/>
                    <a:pt x="1093" y="2799"/>
                  </a:cubicBezTo>
                  <a:cubicBezTo>
                    <a:pt x="2583" y="2799"/>
                    <a:pt x="3437" y="1933"/>
                    <a:pt x="2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4364375" y="1427350"/>
              <a:ext cx="114025" cy="93400"/>
            </a:xfrm>
            <a:custGeom>
              <a:rect b="b" l="l" r="r" t="t"/>
              <a:pathLst>
                <a:path extrusionOk="0" h="3736" w="4561">
                  <a:moveTo>
                    <a:pt x="3120" y="1"/>
                  </a:moveTo>
                  <a:cubicBezTo>
                    <a:pt x="2229" y="1"/>
                    <a:pt x="1198" y="900"/>
                    <a:pt x="691" y="1633"/>
                  </a:cubicBezTo>
                  <a:cubicBezTo>
                    <a:pt x="0" y="2619"/>
                    <a:pt x="120" y="3735"/>
                    <a:pt x="1241" y="3735"/>
                  </a:cubicBezTo>
                  <a:cubicBezTo>
                    <a:pt x="1258" y="3735"/>
                    <a:pt x="1274" y="3735"/>
                    <a:pt x="1291" y="3734"/>
                  </a:cubicBezTo>
                  <a:cubicBezTo>
                    <a:pt x="2192" y="3668"/>
                    <a:pt x="3026" y="3267"/>
                    <a:pt x="3693" y="2634"/>
                  </a:cubicBezTo>
                  <a:cubicBezTo>
                    <a:pt x="4494" y="1800"/>
                    <a:pt x="4560" y="532"/>
                    <a:pt x="3593" y="98"/>
                  </a:cubicBezTo>
                  <a:cubicBezTo>
                    <a:pt x="3443" y="31"/>
                    <a:pt x="3284" y="1"/>
                    <a:pt x="3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4399150" y="1453100"/>
              <a:ext cx="70900" cy="63500"/>
            </a:xfrm>
            <a:custGeom>
              <a:rect b="b" l="l" r="r" t="t"/>
              <a:pathLst>
                <a:path extrusionOk="0" h="2540" w="2836">
                  <a:moveTo>
                    <a:pt x="1738" y="0"/>
                  </a:moveTo>
                  <a:cubicBezTo>
                    <a:pt x="1375" y="0"/>
                    <a:pt x="965" y="172"/>
                    <a:pt x="634" y="503"/>
                  </a:cubicBezTo>
                  <a:cubicBezTo>
                    <a:pt x="100" y="1037"/>
                    <a:pt x="0" y="1837"/>
                    <a:pt x="401" y="2271"/>
                  </a:cubicBezTo>
                  <a:cubicBezTo>
                    <a:pt x="582" y="2452"/>
                    <a:pt x="826" y="2540"/>
                    <a:pt x="1089" y="2540"/>
                  </a:cubicBezTo>
                  <a:cubicBezTo>
                    <a:pt x="1456" y="2540"/>
                    <a:pt x="1857" y="2368"/>
                    <a:pt x="2169" y="2037"/>
                  </a:cubicBezTo>
                  <a:cubicBezTo>
                    <a:pt x="2736" y="1504"/>
                    <a:pt x="2836" y="703"/>
                    <a:pt x="2402" y="269"/>
                  </a:cubicBezTo>
                  <a:cubicBezTo>
                    <a:pt x="2235" y="88"/>
                    <a:pt x="1998" y="0"/>
                    <a:pt x="17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4229025" y="1504100"/>
              <a:ext cx="45175" cy="35600"/>
            </a:xfrm>
            <a:custGeom>
              <a:rect b="b" l="l" r="r" t="t"/>
              <a:pathLst>
                <a:path extrusionOk="0" h="1424" w="1807">
                  <a:moveTo>
                    <a:pt x="937" y="1"/>
                  </a:moveTo>
                  <a:cubicBezTo>
                    <a:pt x="871" y="1"/>
                    <a:pt x="803" y="10"/>
                    <a:pt x="734" y="31"/>
                  </a:cubicBezTo>
                  <a:cubicBezTo>
                    <a:pt x="134" y="197"/>
                    <a:pt x="0" y="965"/>
                    <a:pt x="501" y="1332"/>
                  </a:cubicBezTo>
                  <a:cubicBezTo>
                    <a:pt x="625" y="1393"/>
                    <a:pt x="758" y="1423"/>
                    <a:pt x="889" y="1423"/>
                  </a:cubicBezTo>
                  <a:cubicBezTo>
                    <a:pt x="1182" y="1423"/>
                    <a:pt x="1463" y="1274"/>
                    <a:pt x="1602" y="998"/>
                  </a:cubicBezTo>
                  <a:cubicBezTo>
                    <a:pt x="1807" y="499"/>
                    <a:pt x="1419" y="1"/>
                    <a:pt x="9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4245375" y="1489425"/>
              <a:ext cx="182150" cy="42150"/>
            </a:xfrm>
            <a:custGeom>
              <a:rect b="b" l="l" r="r" t="t"/>
              <a:pathLst>
                <a:path extrusionOk="0" h="1686" w="7286">
                  <a:moveTo>
                    <a:pt x="7052" y="0"/>
                  </a:moveTo>
                  <a:cubicBezTo>
                    <a:pt x="7002" y="0"/>
                    <a:pt x="6952" y="17"/>
                    <a:pt x="6919" y="51"/>
                  </a:cubicBezTo>
                  <a:cubicBezTo>
                    <a:pt x="6068" y="854"/>
                    <a:pt x="4146" y="1256"/>
                    <a:pt x="2374" y="1256"/>
                  </a:cubicBezTo>
                  <a:cubicBezTo>
                    <a:pt x="1645" y="1256"/>
                    <a:pt x="941" y="1187"/>
                    <a:pt x="347" y="1051"/>
                  </a:cubicBezTo>
                  <a:cubicBezTo>
                    <a:pt x="327" y="1046"/>
                    <a:pt x="307" y="1044"/>
                    <a:pt x="289" y="1044"/>
                  </a:cubicBezTo>
                  <a:cubicBezTo>
                    <a:pt x="67" y="1044"/>
                    <a:pt x="1" y="1390"/>
                    <a:pt x="247" y="1452"/>
                  </a:cubicBezTo>
                  <a:cubicBezTo>
                    <a:pt x="948" y="1618"/>
                    <a:pt x="1681" y="1685"/>
                    <a:pt x="2382" y="1685"/>
                  </a:cubicBezTo>
                  <a:cubicBezTo>
                    <a:pt x="4250" y="1685"/>
                    <a:pt x="6285" y="1251"/>
                    <a:pt x="7185" y="351"/>
                  </a:cubicBezTo>
                  <a:cubicBezTo>
                    <a:pt x="7285" y="251"/>
                    <a:pt x="7285" y="117"/>
                    <a:pt x="7185" y="51"/>
                  </a:cubicBezTo>
                  <a:cubicBezTo>
                    <a:pt x="7152" y="17"/>
                    <a:pt x="7102" y="0"/>
                    <a:pt x="70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4283225" y="1368600"/>
              <a:ext cx="21700" cy="27150"/>
            </a:xfrm>
            <a:custGeom>
              <a:rect b="b" l="l" r="r" t="t"/>
              <a:pathLst>
                <a:path extrusionOk="0" h="1086" w="868">
                  <a:moveTo>
                    <a:pt x="554" y="0"/>
                  </a:moveTo>
                  <a:cubicBezTo>
                    <a:pt x="375" y="0"/>
                    <a:pt x="188" y="182"/>
                    <a:pt x="101" y="414"/>
                  </a:cubicBezTo>
                  <a:cubicBezTo>
                    <a:pt x="1" y="714"/>
                    <a:pt x="67" y="1014"/>
                    <a:pt x="268" y="1081"/>
                  </a:cubicBezTo>
                  <a:cubicBezTo>
                    <a:pt x="284" y="1084"/>
                    <a:pt x="302" y="1085"/>
                    <a:pt x="319" y="1085"/>
                  </a:cubicBezTo>
                  <a:cubicBezTo>
                    <a:pt x="506" y="1085"/>
                    <a:pt x="710" y="922"/>
                    <a:pt x="801" y="647"/>
                  </a:cubicBezTo>
                  <a:cubicBezTo>
                    <a:pt x="868" y="347"/>
                    <a:pt x="801" y="80"/>
                    <a:pt x="634" y="13"/>
                  </a:cubicBezTo>
                  <a:cubicBezTo>
                    <a:pt x="608" y="5"/>
                    <a:pt x="581" y="0"/>
                    <a:pt x="5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4193175" y="1337125"/>
              <a:ext cx="22525" cy="27150"/>
            </a:xfrm>
            <a:custGeom>
              <a:rect b="b" l="l" r="r" t="t"/>
              <a:pathLst>
                <a:path extrusionOk="0" h="1086" w="901">
                  <a:moveTo>
                    <a:pt x="590" y="1"/>
                  </a:moveTo>
                  <a:cubicBezTo>
                    <a:pt x="423" y="1"/>
                    <a:pt x="192" y="164"/>
                    <a:pt x="100" y="438"/>
                  </a:cubicBezTo>
                  <a:cubicBezTo>
                    <a:pt x="0" y="739"/>
                    <a:pt x="100" y="1006"/>
                    <a:pt x="267" y="1072"/>
                  </a:cubicBezTo>
                  <a:cubicBezTo>
                    <a:pt x="293" y="1081"/>
                    <a:pt x="320" y="1085"/>
                    <a:pt x="347" y="1085"/>
                  </a:cubicBezTo>
                  <a:cubicBezTo>
                    <a:pt x="526" y="1085"/>
                    <a:pt x="714" y="904"/>
                    <a:pt x="801" y="672"/>
                  </a:cubicBezTo>
                  <a:cubicBezTo>
                    <a:pt x="901" y="372"/>
                    <a:pt x="834" y="72"/>
                    <a:pt x="634" y="5"/>
                  </a:cubicBezTo>
                  <a:cubicBezTo>
                    <a:pt x="620" y="2"/>
                    <a:pt x="605" y="1"/>
                    <a:pt x="5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4180650" y="1378100"/>
              <a:ext cx="65075" cy="62575"/>
            </a:xfrm>
            <a:custGeom>
              <a:rect b="b" l="l" r="r" t="t"/>
              <a:pathLst>
                <a:path extrusionOk="0" h="2503" w="2603">
                  <a:moveTo>
                    <a:pt x="2603" y="0"/>
                  </a:moveTo>
                  <a:lnTo>
                    <a:pt x="2603" y="0"/>
                  </a:lnTo>
                  <a:cubicBezTo>
                    <a:pt x="1702" y="467"/>
                    <a:pt x="835" y="968"/>
                    <a:pt x="1" y="1535"/>
                  </a:cubicBezTo>
                  <a:cubicBezTo>
                    <a:pt x="201" y="2235"/>
                    <a:pt x="1302" y="2502"/>
                    <a:pt x="1302" y="2502"/>
                  </a:cubicBezTo>
                  <a:lnTo>
                    <a:pt x="2603" y="0"/>
                  </a:lnTo>
                  <a:close/>
                </a:path>
              </a:pathLst>
            </a:custGeom>
            <a:solidFill>
              <a:srgbClr val="FF5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4213175" y="1464275"/>
              <a:ext cx="61750" cy="11725"/>
            </a:xfrm>
            <a:custGeom>
              <a:rect b="b" l="l" r="r" t="t"/>
              <a:pathLst>
                <a:path extrusionOk="0" h="469" w="2470">
                  <a:moveTo>
                    <a:pt x="2390" y="1"/>
                  </a:moveTo>
                  <a:cubicBezTo>
                    <a:pt x="2369" y="1"/>
                    <a:pt x="2350" y="9"/>
                    <a:pt x="2336" y="22"/>
                  </a:cubicBezTo>
                  <a:cubicBezTo>
                    <a:pt x="1977" y="210"/>
                    <a:pt x="1592" y="302"/>
                    <a:pt x="1208" y="302"/>
                  </a:cubicBezTo>
                  <a:cubicBezTo>
                    <a:pt x="842" y="302"/>
                    <a:pt x="476" y="219"/>
                    <a:pt x="134" y="56"/>
                  </a:cubicBezTo>
                  <a:cubicBezTo>
                    <a:pt x="124" y="46"/>
                    <a:pt x="112" y="42"/>
                    <a:pt x="98" y="42"/>
                  </a:cubicBezTo>
                  <a:cubicBezTo>
                    <a:pt x="65" y="42"/>
                    <a:pt x="24" y="66"/>
                    <a:pt x="1" y="89"/>
                  </a:cubicBezTo>
                  <a:cubicBezTo>
                    <a:pt x="1" y="123"/>
                    <a:pt x="1" y="189"/>
                    <a:pt x="34" y="223"/>
                  </a:cubicBezTo>
                  <a:cubicBezTo>
                    <a:pt x="167" y="256"/>
                    <a:pt x="301" y="323"/>
                    <a:pt x="434" y="356"/>
                  </a:cubicBezTo>
                  <a:cubicBezTo>
                    <a:pt x="672" y="431"/>
                    <a:pt x="924" y="469"/>
                    <a:pt x="1179" y="469"/>
                  </a:cubicBezTo>
                  <a:cubicBezTo>
                    <a:pt x="1604" y="469"/>
                    <a:pt x="2040" y="364"/>
                    <a:pt x="2436" y="156"/>
                  </a:cubicBezTo>
                  <a:cubicBezTo>
                    <a:pt x="2469" y="156"/>
                    <a:pt x="2469" y="89"/>
                    <a:pt x="2469" y="56"/>
                  </a:cubicBezTo>
                  <a:cubicBezTo>
                    <a:pt x="2450" y="17"/>
                    <a:pt x="2419" y="1"/>
                    <a:pt x="23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4316575" y="1337025"/>
              <a:ext cx="35900" cy="35050"/>
            </a:xfrm>
            <a:custGeom>
              <a:rect b="b" l="l" r="r" t="t"/>
              <a:pathLst>
                <a:path extrusionOk="0" h="1402" w="1436">
                  <a:moveTo>
                    <a:pt x="215" y="0"/>
                  </a:moveTo>
                  <a:cubicBezTo>
                    <a:pt x="134" y="0"/>
                    <a:pt x="62" y="60"/>
                    <a:pt x="34" y="142"/>
                  </a:cubicBezTo>
                  <a:cubicBezTo>
                    <a:pt x="1" y="242"/>
                    <a:pt x="68" y="342"/>
                    <a:pt x="168" y="342"/>
                  </a:cubicBezTo>
                  <a:cubicBezTo>
                    <a:pt x="601" y="509"/>
                    <a:pt x="935" y="843"/>
                    <a:pt x="1068" y="1276"/>
                  </a:cubicBezTo>
                  <a:cubicBezTo>
                    <a:pt x="1102" y="1343"/>
                    <a:pt x="1135" y="1376"/>
                    <a:pt x="1202" y="1376"/>
                  </a:cubicBezTo>
                  <a:cubicBezTo>
                    <a:pt x="1219" y="1393"/>
                    <a:pt x="1235" y="1401"/>
                    <a:pt x="1252" y="1401"/>
                  </a:cubicBezTo>
                  <a:cubicBezTo>
                    <a:pt x="1269" y="1401"/>
                    <a:pt x="1285" y="1393"/>
                    <a:pt x="1302" y="1376"/>
                  </a:cubicBezTo>
                  <a:cubicBezTo>
                    <a:pt x="1402" y="1343"/>
                    <a:pt x="1435" y="1243"/>
                    <a:pt x="1402" y="1176"/>
                  </a:cubicBezTo>
                  <a:cubicBezTo>
                    <a:pt x="1235" y="609"/>
                    <a:pt x="802" y="176"/>
                    <a:pt x="268" y="9"/>
                  </a:cubicBezTo>
                  <a:cubicBezTo>
                    <a:pt x="250" y="3"/>
                    <a:pt x="232" y="0"/>
                    <a:pt x="2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4193175" y="1299350"/>
              <a:ext cx="47550" cy="14350"/>
            </a:xfrm>
            <a:custGeom>
              <a:rect b="b" l="l" r="r" t="t"/>
              <a:pathLst>
                <a:path extrusionOk="0" h="574" w="1902">
                  <a:moveTo>
                    <a:pt x="1009" y="1"/>
                  </a:moveTo>
                  <a:cubicBezTo>
                    <a:pt x="701" y="1"/>
                    <a:pt x="391" y="85"/>
                    <a:pt x="100" y="248"/>
                  </a:cubicBezTo>
                  <a:cubicBezTo>
                    <a:pt x="0" y="315"/>
                    <a:pt x="0" y="482"/>
                    <a:pt x="100" y="548"/>
                  </a:cubicBezTo>
                  <a:lnTo>
                    <a:pt x="134" y="548"/>
                  </a:lnTo>
                  <a:cubicBezTo>
                    <a:pt x="150" y="565"/>
                    <a:pt x="175" y="573"/>
                    <a:pt x="204" y="573"/>
                  </a:cubicBezTo>
                  <a:cubicBezTo>
                    <a:pt x="234" y="573"/>
                    <a:pt x="267" y="565"/>
                    <a:pt x="300" y="548"/>
                  </a:cubicBezTo>
                  <a:cubicBezTo>
                    <a:pt x="523" y="418"/>
                    <a:pt x="767" y="350"/>
                    <a:pt x="1015" y="350"/>
                  </a:cubicBezTo>
                  <a:cubicBezTo>
                    <a:pt x="1211" y="350"/>
                    <a:pt x="1409" y="393"/>
                    <a:pt x="1601" y="482"/>
                  </a:cubicBezTo>
                  <a:cubicBezTo>
                    <a:pt x="1628" y="491"/>
                    <a:pt x="1655" y="495"/>
                    <a:pt x="1680" y="495"/>
                  </a:cubicBezTo>
                  <a:cubicBezTo>
                    <a:pt x="1750" y="495"/>
                    <a:pt x="1810" y="464"/>
                    <a:pt x="1835" y="415"/>
                  </a:cubicBezTo>
                  <a:cubicBezTo>
                    <a:pt x="1901" y="315"/>
                    <a:pt x="1868" y="215"/>
                    <a:pt x="1768" y="182"/>
                  </a:cubicBezTo>
                  <a:cubicBezTo>
                    <a:pt x="1525" y="60"/>
                    <a:pt x="1267" y="1"/>
                    <a:pt x="10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3551875" y="1309725"/>
              <a:ext cx="153475" cy="127600"/>
            </a:xfrm>
            <a:custGeom>
              <a:rect b="b" l="l" r="r" t="t"/>
              <a:pathLst>
                <a:path extrusionOk="0" h="5104" w="6139">
                  <a:moveTo>
                    <a:pt x="3803" y="0"/>
                  </a:moveTo>
                  <a:lnTo>
                    <a:pt x="0" y="2602"/>
                  </a:lnTo>
                  <a:lnTo>
                    <a:pt x="2903" y="5104"/>
                  </a:lnTo>
                  <a:lnTo>
                    <a:pt x="5004" y="4103"/>
                  </a:lnTo>
                  <a:cubicBezTo>
                    <a:pt x="6138" y="2602"/>
                    <a:pt x="3803" y="0"/>
                    <a:pt x="38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3519576" y="1253626"/>
              <a:ext cx="128450" cy="121375"/>
            </a:xfrm>
            <a:custGeom>
              <a:rect b="b" l="l" r="r" t="t"/>
              <a:pathLst>
                <a:path extrusionOk="0" h="4855" w="5138">
                  <a:moveTo>
                    <a:pt x="3014" y="1"/>
                  </a:moveTo>
                  <a:cubicBezTo>
                    <a:pt x="2832" y="1"/>
                    <a:pt x="2646" y="39"/>
                    <a:pt x="2469" y="118"/>
                  </a:cubicBezTo>
                  <a:lnTo>
                    <a:pt x="1001" y="785"/>
                  </a:lnTo>
                  <a:cubicBezTo>
                    <a:pt x="300" y="1119"/>
                    <a:pt x="0" y="1919"/>
                    <a:pt x="334" y="2620"/>
                  </a:cubicBezTo>
                  <a:lnTo>
                    <a:pt x="1334" y="4855"/>
                  </a:lnTo>
                  <a:lnTo>
                    <a:pt x="5137" y="2253"/>
                  </a:lnTo>
                  <a:lnTo>
                    <a:pt x="4103" y="618"/>
                  </a:lnTo>
                  <a:cubicBezTo>
                    <a:pt x="3868" y="218"/>
                    <a:pt x="3450" y="1"/>
                    <a:pt x="30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3321900" y="1807950"/>
              <a:ext cx="742025" cy="252325"/>
            </a:xfrm>
            <a:custGeom>
              <a:rect b="b" l="l" r="r" t="t"/>
              <a:pathLst>
                <a:path extrusionOk="0" h="10093" w="29681">
                  <a:moveTo>
                    <a:pt x="1925" y="1"/>
                  </a:moveTo>
                  <a:cubicBezTo>
                    <a:pt x="770" y="1"/>
                    <a:pt x="0" y="1517"/>
                    <a:pt x="994" y="2454"/>
                  </a:cubicBezTo>
                  <a:cubicBezTo>
                    <a:pt x="1894" y="3254"/>
                    <a:pt x="2795" y="3988"/>
                    <a:pt x="3762" y="4689"/>
                  </a:cubicBezTo>
                  <a:cubicBezTo>
                    <a:pt x="4696" y="5389"/>
                    <a:pt x="5664" y="6056"/>
                    <a:pt x="6664" y="6723"/>
                  </a:cubicBezTo>
                  <a:cubicBezTo>
                    <a:pt x="7665" y="7357"/>
                    <a:pt x="8699" y="7958"/>
                    <a:pt x="9800" y="8525"/>
                  </a:cubicBezTo>
                  <a:cubicBezTo>
                    <a:pt x="10901" y="9125"/>
                    <a:pt x="12102" y="9592"/>
                    <a:pt x="13302" y="9992"/>
                  </a:cubicBezTo>
                  <a:cubicBezTo>
                    <a:pt x="13569" y="10059"/>
                    <a:pt x="13803" y="10093"/>
                    <a:pt x="14070" y="10093"/>
                  </a:cubicBezTo>
                  <a:lnTo>
                    <a:pt x="14236" y="10093"/>
                  </a:lnTo>
                  <a:cubicBezTo>
                    <a:pt x="15437" y="9992"/>
                    <a:pt x="16605" y="9826"/>
                    <a:pt x="17772" y="9626"/>
                  </a:cubicBezTo>
                  <a:cubicBezTo>
                    <a:pt x="18373" y="9525"/>
                    <a:pt x="18940" y="9392"/>
                    <a:pt x="19507" y="9259"/>
                  </a:cubicBezTo>
                  <a:cubicBezTo>
                    <a:pt x="20107" y="9125"/>
                    <a:pt x="20674" y="8958"/>
                    <a:pt x="21208" y="8792"/>
                  </a:cubicBezTo>
                  <a:cubicBezTo>
                    <a:pt x="22342" y="8491"/>
                    <a:pt x="23443" y="8091"/>
                    <a:pt x="24544" y="7657"/>
                  </a:cubicBezTo>
                  <a:cubicBezTo>
                    <a:pt x="25111" y="7457"/>
                    <a:pt x="25645" y="7257"/>
                    <a:pt x="26178" y="6990"/>
                  </a:cubicBezTo>
                  <a:cubicBezTo>
                    <a:pt x="26445" y="6857"/>
                    <a:pt x="26712" y="6723"/>
                    <a:pt x="26979" y="6590"/>
                  </a:cubicBezTo>
                  <a:cubicBezTo>
                    <a:pt x="27246" y="6457"/>
                    <a:pt x="27513" y="6323"/>
                    <a:pt x="27813" y="6156"/>
                  </a:cubicBezTo>
                  <a:cubicBezTo>
                    <a:pt x="29147" y="5456"/>
                    <a:pt x="29681" y="3821"/>
                    <a:pt x="29014" y="2454"/>
                  </a:cubicBezTo>
                  <a:cubicBezTo>
                    <a:pt x="28528" y="1433"/>
                    <a:pt x="27511" y="820"/>
                    <a:pt x="26453" y="820"/>
                  </a:cubicBezTo>
                  <a:cubicBezTo>
                    <a:pt x="26058" y="820"/>
                    <a:pt x="25658" y="905"/>
                    <a:pt x="25278" y="1086"/>
                  </a:cubicBezTo>
                  <a:lnTo>
                    <a:pt x="25144" y="1153"/>
                  </a:lnTo>
                  <a:lnTo>
                    <a:pt x="24510" y="1453"/>
                  </a:lnTo>
                  <a:lnTo>
                    <a:pt x="23810" y="1753"/>
                  </a:lnTo>
                  <a:cubicBezTo>
                    <a:pt x="23343" y="1953"/>
                    <a:pt x="22876" y="2187"/>
                    <a:pt x="22409" y="2354"/>
                  </a:cubicBezTo>
                  <a:cubicBezTo>
                    <a:pt x="21442" y="2787"/>
                    <a:pt x="20508" y="3121"/>
                    <a:pt x="19540" y="3454"/>
                  </a:cubicBezTo>
                  <a:cubicBezTo>
                    <a:pt x="18573" y="3788"/>
                    <a:pt x="17572" y="4088"/>
                    <a:pt x="16605" y="4355"/>
                  </a:cubicBezTo>
                  <a:cubicBezTo>
                    <a:pt x="15737" y="4589"/>
                    <a:pt x="14870" y="4755"/>
                    <a:pt x="14003" y="4922"/>
                  </a:cubicBezTo>
                  <a:cubicBezTo>
                    <a:pt x="13269" y="4722"/>
                    <a:pt x="12468" y="4488"/>
                    <a:pt x="11668" y="4188"/>
                  </a:cubicBezTo>
                  <a:cubicBezTo>
                    <a:pt x="10701" y="3821"/>
                    <a:pt x="9666" y="3421"/>
                    <a:pt x="8666" y="2954"/>
                  </a:cubicBezTo>
                  <a:cubicBezTo>
                    <a:pt x="7665" y="2520"/>
                    <a:pt x="6631" y="2053"/>
                    <a:pt x="5630" y="1586"/>
                  </a:cubicBezTo>
                  <a:lnTo>
                    <a:pt x="2595" y="152"/>
                  </a:lnTo>
                  <a:lnTo>
                    <a:pt x="2561" y="152"/>
                  </a:lnTo>
                  <a:cubicBezTo>
                    <a:pt x="2342" y="48"/>
                    <a:pt x="2128" y="1"/>
                    <a:pt x="1925"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3790375" y="1776625"/>
              <a:ext cx="353300" cy="298650"/>
            </a:xfrm>
            <a:custGeom>
              <a:rect b="b" l="l" r="r" t="t"/>
              <a:pathLst>
                <a:path extrusionOk="0" h="11946" w="14132">
                  <a:moveTo>
                    <a:pt x="10980" y="0"/>
                  </a:moveTo>
                  <a:cubicBezTo>
                    <a:pt x="10687" y="0"/>
                    <a:pt x="10363" y="54"/>
                    <a:pt x="10008" y="171"/>
                  </a:cubicBezTo>
                  <a:cubicBezTo>
                    <a:pt x="6572" y="1372"/>
                    <a:pt x="3236" y="2773"/>
                    <a:pt x="1" y="4441"/>
                  </a:cubicBezTo>
                  <a:cubicBezTo>
                    <a:pt x="835" y="7276"/>
                    <a:pt x="2369" y="9878"/>
                    <a:pt x="4504" y="11946"/>
                  </a:cubicBezTo>
                  <a:cubicBezTo>
                    <a:pt x="4504" y="11946"/>
                    <a:pt x="6305" y="11846"/>
                    <a:pt x="9974" y="9077"/>
                  </a:cubicBezTo>
                  <a:cubicBezTo>
                    <a:pt x="13728" y="6270"/>
                    <a:pt x="14131" y="0"/>
                    <a:pt x="10980"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3274175" y="1764200"/>
              <a:ext cx="121775" cy="114275"/>
            </a:xfrm>
            <a:custGeom>
              <a:rect b="b" l="l" r="r" t="t"/>
              <a:pathLst>
                <a:path extrusionOk="0" h="4571" w="4871">
                  <a:moveTo>
                    <a:pt x="1535" y="1"/>
                  </a:moveTo>
                  <a:lnTo>
                    <a:pt x="1" y="4237"/>
                  </a:lnTo>
                  <a:lnTo>
                    <a:pt x="3737" y="4571"/>
                  </a:lnTo>
                  <a:lnTo>
                    <a:pt x="4837" y="2603"/>
                  </a:lnTo>
                  <a:cubicBezTo>
                    <a:pt x="4871" y="735"/>
                    <a:pt x="1535" y="1"/>
                    <a:pt x="1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3201851" y="1745001"/>
              <a:ext cx="111750" cy="126200"/>
            </a:xfrm>
            <a:custGeom>
              <a:rect b="b" l="l" r="r" t="t"/>
              <a:pathLst>
                <a:path extrusionOk="0" h="5048" w="4470">
                  <a:moveTo>
                    <a:pt x="2225" y="0"/>
                  </a:moveTo>
                  <a:cubicBezTo>
                    <a:pt x="1790" y="0"/>
                    <a:pt x="1384" y="235"/>
                    <a:pt x="1168" y="644"/>
                  </a:cubicBezTo>
                  <a:lnTo>
                    <a:pt x="367" y="2012"/>
                  </a:lnTo>
                  <a:cubicBezTo>
                    <a:pt x="0" y="2679"/>
                    <a:pt x="234" y="3479"/>
                    <a:pt x="901" y="3846"/>
                  </a:cubicBezTo>
                  <a:lnTo>
                    <a:pt x="2936" y="5047"/>
                  </a:lnTo>
                  <a:lnTo>
                    <a:pt x="4470" y="811"/>
                  </a:lnTo>
                  <a:lnTo>
                    <a:pt x="2735" y="110"/>
                  </a:lnTo>
                  <a:cubicBezTo>
                    <a:pt x="2567" y="36"/>
                    <a:pt x="2394" y="0"/>
                    <a:pt x="22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2112525" y="2701550"/>
              <a:ext cx="3367425" cy="54225"/>
            </a:xfrm>
            <a:custGeom>
              <a:rect b="b" l="l" r="r" t="t"/>
              <a:pathLst>
                <a:path extrusionOk="0" h="2169" w="134697">
                  <a:moveTo>
                    <a:pt x="1101" y="0"/>
                  </a:moveTo>
                  <a:cubicBezTo>
                    <a:pt x="500" y="0"/>
                    <a:pt x="0" y="501"/>
                    <a:pt x="33" y="1101"/>
                  </a:cubicBezTo>
                  <a:cubicBezTo>
                    <a:pt x="33" y="1668"/>
                    <a:pt x="500" y="2168"/>
                    <a:pt x="1101" y="2168"/>
                  </a:cubicBezTo>
                  <a:lnTo>
                    <a:pt x="133595" y="2168"/>
                  </a:lnTo>
                  <a:cubicBezTo>
                    <a:pt x="134196" y="2168"/>
                    <a:pt x="134663" y="1668"/>
                    <a:pt x="134663" y="1101"/>
                  </a:cubicBezTo>
                  <a:cubicBezTo>
                    <a:pt x="134696" y="501"/>
                    <a:pt x="134196" y="0"/>
                    <a:pt x="133595"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4733550" y="2502225"/>
              <a:ext cx="157650" cy="199350"/>
            </a:xfrm>
            <a:custGeom>
              <a:rect b="b" l="l" r="r" t="t"/>
              <a:pathLst>
                <a:path extrusionOk="0" h="7974" w="6306">
                  <a:moveTo>
                    <a:pt x="534" y="1"/>
                  </a:moveTo>
                  <a:cubicBezTo>
                    <a:pt x="234" y="1"/>
                    <a:pt x="1" y="234"/>
                    <a:pt x="1" y="535"/>
                  </a:cubicBezTo>
                  <a:lnTo>
                    <a:pt x="1" y="7439"/>
                  </a:lnTo>
                  <a:cubicBezTo>
                    <a:pt x="1" y="7740"/>
                    <a:pt x="234" y="7973"/>
                    <a:pt x="534" y="7973"/>
                  </a:cubicBezTo>
                  <a:lnTo>
                    <a:pt x="5771" y="7973"/>
                  </a:lnTo>
                  <a:cubicBezTo>
                    <a:pt x="6072" y="7973"/>
                    <a:pt x="6305" y="7740"/>
                    <a:pt x="6305" y="7439"/>
                  </a:cubicBezTo>
                  <a:lnTo>
                    <a:pt x="6305" y="535"/>
                  </a:lnTo>
                  <a:cubicBezTo>
                    <a:pt x="6305" y="234"/>
                    <a:pt x="6072" y="1"/>
                    <a:pt x="577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4795250" y="2529925"/>
              <a:ext cx="167650" cy="143300"/>
            </a:xfrm>
            <a:custGeom>
              <a:rect b="b" l="l" r="r" t="t"/>
              <a:pathLst>
                <a:path extrusionOk="0" h="5732" w="6706">
                  <a:moveTo>
                    <a:pt x="3797" y="861"/>
                  </a:moveTo>
                  <a:cubicBezTo>
                    <a:pt x="3810" y="861"/>
                    <a:pt x="3824" y="861"/>
                    <a:pt x="3837" y="861"/>
                  </a:cubicBezTo>
                  <a:cubicBezTo>
                    <a:pt x="4971" y="861"/>
                    <a:pt x="5872" y="1762"/>
                    <a:pt x="5872" y="2862"/>
                  </a:cubicBezTo>
                  <a:cubicBezTo>
                    <a:pt x="5872" y="4107"/>
                    <a:pt x="4859" y="4921"/>
                    <a:pt x="3812" y="4921"/>
                  </a:cubicBezTo>
                  <a:cubicBezTo>
                    <a:pt x="3315" y="4921"/>
                    <a:pt x="2811" y="4738"/>
                    <a:pt x="2403" y="4330"/>
                  </a:cubicBezTo>
                  <a:cubicBezTo>
                    <a:pt x="1112" y="3039"/>
                    <a:pt x="2022" y="861"/>
                    <a:pt x="3797" y="861"/>
                  </a:cubicBezTo>
                  <a:close/>
                  <a:moveTo>
                    <a:pt x="3816" y="0"/>
                  </a:moveTo>
                  <a:cubicBezTo>
                    <a:pt x="3108" y="0"/>
                    <a:pt x="2387" y="266"/>
                    <a:pt x="1802" y="861"/>
                  </a:cubicBezTo>
                  <a:cubicBezTo>
                    <a:pt x="1" y="2662"/>
                    <a:pt x="1269" y="5731"/>
                    <a:pt x="3837" y="5731"/>
                  </a:cubicBezTo>
                  <a:cubicBezTo>
                    <a:pt x="5438" y="5731"/>
                    <a:pt x="6706" y="4463"/>
                    <a:pt x="6706" y="2862"/>
                  </a:cubicBezTo>
                  <a:cubicBezTo>
                    <a:pt x="6706" y="1150"/>
                    <a:pt x="5290" y="0"/>
                    <a:pt x="381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4505050" y="2701550"/>
              <a:ext cx="974900" cy="54225"/>
            </a:xfrm>
            <a:custGeom>
              <a:rect b="b" l="l" r="r" t="t"/>
              <a:pathLst>
                <a:path extrusionOk="0" h="2169" w="38996">
                  <a:moveTo>
                    <a:pt x="1068" y="0"/>
                  </a:moveTo>
                  <a:cubicBezTo>
                    <a:pt x="468" y="0"/>
                    <a:pt x="1" y="501"/>
                    <a:pt x="1" y="1101"/>
                  </a:cubicBezTo>
                  <a:cubicBezTo>
                    <a:pt x="1" y="1668"/>
                    <a:pt x="468" y="2168"/>
                    <a:pt x="1068" y="2168"/>
                  </a:cubicBezTo>
                  <a:lnTo>
                    <a:pt x="37894" y="2168"/>
                  </a:lnTo>
                  <a:cubicBezTo>
                    <a:pt x="38495" y="2168"/>
                    <a:pt x="38962" y="1668"/>
                    <a:pt x="38962" y="1101"/>
                  </a:cubicBezTo>
                  <a:cubicBezTo>
                    <a:pt x="38995" y="501"/>
                    <a:pt x="38495" y="0"/>
                    <a:pt x="37894" y="0"/>
                  </a:cubicBezTo>
                  <a:close/>
                </a:path>
              </a:pathLst>
            </a:custGeom>
            <a:solidFill>
              <a:srgbClr val="2F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4941200" y="2755750"/>
              <a:ext cx="101775" cy="813100"/>
            </a:xfrm>
            <a:custGeom>
              <a:rect b="b" l="l" r="r" t="t"/>
              <a:pathLst>
                <a:path extrusionOk="0" h="32524" w="4071">
                  <a:moveTo>
                    <a:pt x="0" y="0"/>
                  </a:moveTo>
                  <a:lnTo>
                    <a:pt x="0" y="32524"/>
                  </a:lnTo>
                  <a:lnTo>
                    <a:pt x="4070" y="32524"/>
                  </a:lnTo>
                  <a:lnTo>
                    <a:pt x="40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5145500" y="2755750"/>
              <a:ext cx="194350" cy="41725"/>
            </a:xfrm>
            <a:custGeom>
              <a:rect b="b" l="l" r="r" t="t"/>
              <a:pathLst>
                <a:path extrusionOk="0" h="1669" w="7774">
                  <a:moveTo>
                    <a:pt x="1" y="0"/>
                  </a:moveTo>
                  <a:lnTo>
                    <a:pt x="1" y="768"/>
                  </a:lnTo>
                  <a:cubicBezTo>
                    <a:pt x="1" y="1268"/>
                    <a:pt x="401" y="1668"/>
                    <a:pt x="902" y="1668"/>
                  </a:cubicBezTo>
                  <a:lnTo>
                    <a:pt x="6873" y="1668"/>
                  </a:lnTo>
                  <a:cubicBezTo>
                    <a:pt x="7373" y="1668"/>
                    <a:pt x="7773" y="1268"/>
                    <a:pt x="7773" y="768"/>
                  </a:cubicBezTo>
                  <a:lnTo>
                    <a:pt x="777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4916175" y="3367025"/>
              <a:ext cx="151800" cy="813100"/>
            </a:xfrm>
            <a:custGeom>
              <a:rect b="b" l="l" r="r" t="t"/>
              <a:pathLst>
                <a:path extrusionOk="0" h="32524" w="6072">
                  <a:moveTo>
                    <a:pt x="1" y="0"/>
                  </a:moveTo>
                  <a:lnTo>
                    <a:pt x="1" y="32524"/>
                  </a:lnTo>
                  <a:lnTo>
                    <a:pt x="6072" y="32524"/>
                  </a:lnTo>
                  <a:lnTo>
                    <a:pt x="60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4891175" y="3868200"/>
              <a:ext cx="202650" cy="813125"/>
            </a:xfrm>
            <a:custGeom>
              <a:rect b="b" l="l" r="r" t="t"/>
              <a:pathLst>
                <a:path extrusionOk="0" h="32525" w="8106">
                  <a:moveTo>
                    <a:pt x="0" y="1"/>
                  </a:moveTo>
                  <a:lnTo>
                    <a:pt x="0" y="32524"/>
                  </a:lnTo>
                  <a:lnTo>
                    <a:pt x="8106" y="32524"/>
                  </a:lnTo>
                  <a:lnTo>
                    <a:pt x="810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4772750" y="4636250"/>
              <a:ext cx="438675" cy="45075"/>
            </a:xfrm>
            <a:custGeom>
              <a:rect b="b" l="l" r="r" t="t"/>
              <a:pathLst>
                <a:path extrusionOk="0" h="1803" w="17547">
                  <a:moveTo>
                    <a:pt x="1802" y="1"/>
                  </a:moveTo>
                  <a:cubicBezTo>
                    <a:pt x="801" y="1"/>
                    <a:pt x="0" y="802"/>
                    <a:pt x="0" y="1802"/>
                  </a:cubicBezTo>
                  <a:lnTo>
                    <a:pt x="17546" y="1802"/>
                  </a:lnTo>
                  <a:cubicBezTo>
                    <a:pt x="17546" y="802"/>
                    <a:pt x="16746" y="1"/>
                    <a:pt x="157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2549500" y="2755750"/>
              <a:ext cx="101750" cy="813100"/>
            </a:xfrm>
            <a:custGeom>
              <a:rect b="b" l="l" r="r" t="t"/>
              <a:pathLst>
                <a:path extrusionOk="0" h="32524" w="4070">
                  <a:moveTo>
                    <a:pt x="0" y="0"/>
                  </a:moveTo>
                  <a:lnTo>
                    <a:pt x="0" y="32524"/>
                  </a:lnTo>
                  <a:lnTo>
                    <a:pt x="4070" y="32524"/>
                  </a:lnTo>
                  <a:lnTo>
                    <a:pt x="40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2524475" y="3367025"/>
              <a:ext cx="151800" cy="813100"/>
            </a:xfrm>
            <a:custGeom>
              <a:rect b="b" l="l" r="r" t="t"/>
              <a:pathLst>
                <a:path extrusionOk="0" h="32524" w="6072">
                  <a:moveTo>
                    <a:pt x="0" y="0"/>
                  </a:moveTo>
                  <a:lnTo>
                    <a:pt x="0" y="32524"/>
                  </a:lnTo>
                  <a:lnTo>
                    <a:pt x="6071" y="32524"/>
                  </a:lnTo>
                  <a:lnTo>
                    <a:pt x="607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2498625" y="3868200"/>
              <a:ext cx="202675" cy="813125"/>
            </a:xfrm>
            <a:custGeom>
              <a:rect b="b" l="l" r="r" t="t"/>
              <a:pathLst>
                <a:path extrusionOk="0" h="32525" w="8107">
                  <a:moveTo>
                    <a:pt x="0" y="1"/>
                  </a:moveTo>
                  <a:lnTo>
                    <a:pt x="0" y="32524"/>
                  </a:lnTo>
                  <a:lnTo>
                    <a:pt x="8106" y="32524"/>
                  </a:lnTo>
                  <a:lnTo>
                    <a:pt x="810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2381050" y="4636250"/>
              <a:ext cx="438650" cy="45075"/>
            </a:xfrm>
            <a:custGeom>
              <a:rect b="b" l="l" r="r" t="t"/>
              <a:pathLst>
                <a:path extrusionOk="0" h="1803" w="17546">
                  <a:moveTo>
                    <a:pt x="1801" y="1"/>
                  </a:moveTo>
                  <a:cubicBezTo>
                    <a:pt x="801" y="1"/>
                    <a:pt x="0" y="802"/>
                    <a:pt x="0" y="1802"/>
                  </a:cubicBezTo>
                  <a:lnTo>
                    <a:pt x="17546" y="1802"/>
                  </a:lnTo>
                  <a:cubicBezTo>
                    <a:pt x="17546" y="802"/>
                    <a:pt x="16745" y="1"/>
                    <a:pt x="157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2597025" y="2669025"/>
              <a:ext cx="1280950" cy="32550"/>
            </a:xfrm>
            <a:custGeom>
              <a:rect b="b" l="l" r="r" t="t"/>
              <a:pathLst>
                <a:path extrusionOk="0" h="1302" w="51238">
                  <a:moveTo>
                    <a:pt x="634" y="0"/>
                  </a:moveTo>
                  <a:cubicBezTo>
                    <a:pt x="267" y="0"/>
                    <a:pt x="1" y="300"/>
                    <a:pt x="1" y="667"/>
                  </a:cubicBezTo>
                  <a:cubicBezTo>
                    <a:pt x="1" y="1001"/>
                    <a:pt x="267" y="1301"/>
                    <a:pt x="634" y="1301"/>
                  </a:cubicBezTo>
                  <a:lnTo>
                    <a:pt x="50570" y="1301"/>
                  </a:lnTo>
                  <a:cubicBezTo>
                    <a:pt x="50937" y="1301"/>
                    <a:pt x="51237" y="1001"/>
                    <a:pt x="51237" y="667"/>
                  </a:cubicBezTo>
                  <a:cubicBezTo>
                    <a:pt x="51237" y="300"/>
                    <a:pt x="50937" y="0"/>
                    <a:pt x="50570"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2597025" y="2669025"/>
              <a:ext cx="1280950" cy="32550"/>
            </a:xfrm>
            <a:custGeom>
              <a:rect b="b" l="l" r="r" t="t"/>
              <a:pathLst>
                <a:path extrusionOk="0" h="1302" w="51238">
                  <a:moveTo>
                    <a:pt x="634" y="0"/>
                  </a:moveTo>
                  <a:cubicBezTo>
                    <a:pt x="267" y="0"/>
                    <a:pt x="1" y="300"/>
                    <a:pt x="1" y="667"/>
                  </a:cubicBezTo>
                  <a:cubicBezTo>
                    <a:pt x="1" y="1001"/>
                    <a:pt x="267" y="1301"/>
                    <a:pt x="634" y="1301"/>
                  </a:cubicBezTo>
                  <a:lnTo>
                    <a:pt x="50570" y="1301"/>
                  </a:lnTo>
                  <a:cubicBezTo>
                    <a:pt x="50937" y="1301"/>
                    <a:pt x="51237" y="1001"/>
                    <a:pt x="51237" y="667"/>
                  </a:cubicBezTo>
                  <a:cubicBezTo>
                    <a:pt x="51237" y="300"/>
                    <a:pt x="50937" y="0"/>
                    <a:pt x="50570" y="0"/>
                  </a:cubicBezTo>
                  <a:close/>
                </a:path>
              </a:pathLst>
            </a:custGeom>
            <a:solidFill>
              <a:srgbClr val="2F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2495375" y="2086925"/>
              <a:ext cx="1060700" cy="598800"/>
            </a:xfrm>
            <a:custGeom>
              <a:rect b="b" l="l" r="r" t="t"/>
              <a:pathLst>
                <a:path extrusionOk="0" h="23952" w="42428">
                  <a:moveTo>
                    <a:pt x="1711" y="0"/>
                  </a:moveTo>
                  <a:cubicBezTo>
                    <a:pt x="737" y="0"/>
                    <a:pt x="1" y="886"/>
                    <a:pt x="197" y="1869"/>
                  </a:cubicBezTo>
                  <a:lnTo>
                    <a:pt x="3099" y="22083"/>
                  </a:lnTo>
                  <a:cubicBezTo>
                    <a:pt x="3266" y="23117"/>
                    <a:pt x="4167" y="23918"/>
                    <a:pt x="5234" y="23951"/>
                  </a:cubicBezTo>
                  <a:lnTo>
                    <a:pt x="40659" y="23951"/>
                  </a:lnTo>
                  <a:cubicBezTo>
                    <a:pt x="41660" y="23951"/>
                    <a:pt x="42427" y="23084"/>
                    <a:pt x="42260" y="22083"/>
                  </a:cubicBezTo>
                  <a:lnTo>
                    <a:pt x="39325" y="1869"/>
                  </a:lnTo>
                  <a:cubicBezTo>
                    <a:pt x="39158" y="802"/>
                    <a:pt x="38258" y="34"/>
                    <a:pt x="37224" y="1"/>
                  </a:cubicBezTo>
                  <a:lnTo>
                    <a:pt x="1765" y="1"/>
                  </a:lnTo>
                  <a:cubicBezTo>
                    <a:pt x="1747" y="0"/>
                    <a:pt x="1729" y="0"/>
                    <a:pt x="1711"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2495375" y="2086925"/>
              <a:ext cx="673750" cy="598800"/>
            </a:xfrm>
            <a:custGeom>
              <a:rect b="b" l="l" r="r" t="t"/>
              <a:pathLst>
                <a:path extrusionOk="0" h="23952" w="26950">
                  <a:moveTo>
                    <a:pt x="1711" y="0"/>
                  </a:moveTo>
                  <a:cubicBezTo>
                    <a:pt x="737" y="0"/>
                    <a:pt x="1" y="886"/>
                    <a:pt x="197" y="1869"/>
                  </a:cubicBezTo>
                  <a:lnTo>
                    <a:pt x="3099" y="22083"/>
                  </a:lnTo>
                  <a:cubicBezTo>
                    <a:pt x="3266" y="23117"/>
                    <a:pt x="4167" y="23918"/>
                    <a:pt x="5234" y="23951"/>
                  </a:cubicBezTo>
                  <a:lnTo>
                    <a:pt x="11805" y="23951"/>
                  </a:lnTo>
                  <a:cubicBezTo>
                    <a:pt x="13073" y="23951"/>
                    <a:pt x="14240" y="23284"/>
                    <a:pt x="14874" y="22183"/>
                  </a:cubicBezTo>
                  <a:lnTo>
                    <a:pt x="26216" y="2803"/>
                  </a:lnTo>
                  <a:cubicBezTo>
                    <a:pt x="26950" y="1569"/>
                    <a:pt x="26049" y="1"/>
                    <a:pt x="24615" y="1"/>
                  </a:cubicBezTo>
                  <a:lnTo>
                    <a:pt x="1765" y="1"/>
                  </a:lnTo>
                  <a:cubicBezTo>
                    <a:pt x="1747" y="0"/>
                    <a:pt x="1729" y="0"/>
                    <a:pt x="1711" y="0"/>
                  </a:cubicBezTo>
                  <a:close/>
                </a:path>
              </a:pathLst>
            </a:custGeom>
            <a:solidFill>
              <a:srgbClr val="61D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92" name="Shape 892"/>
        <p:cNvGrpSpPr/>
        <p:nvPr/>
      </p:nvGrpSpPr>
      <p:grpSpPr>
        <a:xfrm>
          <a:off x="0" y="0"/>
          <a:ext cx="0" cy="0"/>
          <a:chOff x="0" y="0"/>
          <a:chExt cx="0" cy="0"/>
        </a:xfrm>
      </p:grpSpPr>
      <p:sp>
        <p:nvSpPr>
          <p:cNvPr id="893" name="Google Shape;893;p33"/>
          <p:cNvSpPr txBox="1"/>
          <p:nvPr>
            <p:ph type="title"/>
          </p:nvPr>
        </p:nvSpPr>
        <p:spPr>
          <a:xfrm>
            <a:off x="767625" y="217925"/>
            <a:ext cx="773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ITEM TYPES </a:t>
            </a:r>
            <a:r>
              <a:rPr lang="en"/>
              <a:t>v/s TOTAL REVENUE</a:t>
            </a:r>
            <a:endParaRPr>
              <a:solidFill>
                <a:srgbClr val="FF8B7B"/>
              </a:solidFill>
            </a:endParaRPr>
          </a:p>
        </p:txBody>
      </p:sp>
      <p:pic>
        <p:nvPicPr>
          <p:cNvPr id="894" name="Google Shape;894;p33"/>
          <p:cNvPicPr preferRelativeResize="0"/>
          <p:nvPr/>
        </p:nvPicPr>
        <p:blipFill>
          <a:blip r:embed="rId3">
            <a:alphaModFix/>
          </a:blip>
          <a:stretch>
            <a:fillRect/>
          </a:stretch>
        </p:blipFill>
        <p:spPr>
          <a:xfrm>
            <a:off x="152400" y="1084400"/>
            <a:ext cx="8737009" cy="390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98" name="Shape 898"/>
        <p:cNvGrpSpPr/>
        <p:nvPr/>
      </p:nvGrpSpPr>
      <p:grpSpPr>
        <a:xfrm>
          <a:off x="0" y="0"/>
          <a:ext cx="0" cy="0"/>
          <a:chOff x="0" y="0"/>
          <a:chExt cx="0" cy="0"/>
        </a:xfrm>
      </p:grpSpPr>
      <p:sp>
        <p:nvSpPr>
          <p:cNvPr id="899" name="Google Shape;899;p34"/>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PRIORITY</a:t>
            </a:r>
            <a:endParaRPr>
              <a:solidFill>
                <a:srgbClr val="FF8B7B"/>
              </a:solidFill>
            </a:endParaRPr>
          </a:p>
        </p:txBody>
      </p:sp>
      <p:pic>
        <p:nvPicPr>
          <p:cNvPr id="900" name="Google Shape;900;p34"/>
          <p:cNvPicPr preferRelativeResize="0"/>
          <p:nvPr/>
        </p:nvPicPr>
        <p:blipFill>
          <a:blip r:embed="rId3">
            <a:alphaModFix/>
          </a:blip>
          <a:stretch>
            <a:fillRect/>
          </a:stretch>
        </p:blipFill>
        <p:spPr>
          <a:xfrm>
            <a:off x="533000" y="1019150"/>
            <a:ext cx="7095845" cy="3906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04" name="Shape 904"/>
        <p:cNvGrpSpPr/>
        <p:nvPr/>
      </p:nvGrpSpPr>
      <p:grpSpPr>
        <a:xfrm>
          <a:off x="0" y="0"/>
          <a:ext cx="0" cy="0"/>
          <a:chOff x="0" y="0"/>
          <a:chExt cx="0" cy="0"/>
        </a:xfrm>
      </p:grpSpPr>
      <p:sp>
        <p:nvSpPr>
          <p:cNvPr id="905" name="Google Shape;905;p35"/>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t>
            </a:r>
            <a:r>
              <a:rPr lang="en"/>
              <a:t>METRICS</a:t>
            </a:r>
            <a:endParaRPr>
              <a:solidFill>
                <a:srgbClr val="FF8B7B"/>
              </a:solidFill>
            </a:endParaRPr>
          </a:p>
        </p:txBody>
      </p:sp>
      <p:pic>
        <p:nvPicPr>
          <p:cNvPr id="906" name="Google Shape;906;p35"/>
          <p:cNvPicPr preferRelativeResize="0"/>
          <p:nvPr/>
        </p:nvPicPr>
        <p:blipFill>
          <a:blip r:embed="rId3">
            <a:alphaModFix/>
          </a:blip>
          <a:stretch>
            <a:fillRect/>
          </a:stretch>
        </p:blipFill>
        <p:spPr>
          <a:xfrm>
            <a:off x="793975" y="1167600"/>
            <a:ext cx="6827125" cy="324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10" name="Shape 910"/>
        <p:cNvGrpSpPr/>
        <p:nvPr/>
      </p:nvGrpSpPr>
      <p:grpSpPr>
        <a:xfrm>
          <a:off x="0" y="0"/>
          <a:ext cx="0" cy="0"/>
          <a:chOff x="0" y="0"/>
          <a:chExt cx="0" cy="0"/>
        </a:xfrm>
      </p:grpSpPr>
      <p:sp>
        <p:nvSpPr>
          <p:cNvPr id="911" name="Google Shape;911;p36"/>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of Attributes</a:t>
            </a:r>
            <a:endParaRPr>
              <a:solidFill>
                <a:srgbClr val="FF8B7B"/>
              </a:solidFill>
            </a:endParaRPr>
          </a:p>
        </p:txBody>
      </p:sp>
      <p:pic>
        <p:nvPicPr>
          <p:cNvPr id="912" name="Google Shape;912;p36"/>
          <p:cNvPicPr preferRelativeResize="0"/>
          <p:nvPr/>
        </p:nvPicPr>
        <p:blipFill>
          <a:blip r:embed="rId3">
            <a:alphaModFix/>
          </a:blip>
          <a:stretch>
            <a:fillRect/>
          </a:stretch>
        </p:blipFill>
        <p:spPr>
          <a:xfrm>
            <a:off x="848325" y="932000"/>
            <a:ext cx="7258673" cy="390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37"/>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MONTH WISE SALE</a:t>
            </a:r>
            <a:endParaRPr/>
          </a:p>
        </p:txBody>
      </p:sp>
      <p:pic>
        <p:nvPicPr>
          <p:cNvPr id="918" name="Google Shape;918;p37"/>
          <p:cNvPicPr preferRelativeResize="0"/>
          <p:nvPr/>
        </p:nvPicPr>
        <p:blipFill>
          <a:blip r:embed="rId3">
            <a:alphaModFix/>
          </a:blip>
          <a:stretch>
            <a:fillRect/>
          </a:stretch>
        </p:blipFill>
        <p:spPr>
          <a:xfrm>
            <a:off x="837475" y="932000"/>
            <a:ext cx="7161330" cy="390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38"/>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YEAR WISE SALE</a:t>
            </a:r>
            <a:endParaRPr/>
          </a:p>
        </p:txBody>
      </p:sp>
      <p:pic>
        <p:nvPicPr>
          <p:cNvPr id="924" name="Google Shape;924;p38"/>
          <p:cNvPicPr preferRelativeResize="0"/>
          <p:nvPr/>
        </p:nvPicPr>
        <p:blipFill>
          <a:blip r:embed="rId3">
            <a:alphaModFix/>
          </a:blip>
          <a:stretch>
            <a:fillRect/>
          </a:stretch>
        </p:blipFill>
        <p:spPr>
          <a:xfrm>
            <a:off x="630875" y="1030025"/>
            <a:ext cx="7109285" cy="390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39"/>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YEAR WISE SALE</a:t>
            </a:r>
            <a:endParaRPr/>
          </a:p>
        </p:txBody>
      </p:sp>
      <p:pic>
        <p:nvPicPr>
          <p:cNvPr id="930" name="Google Shape;930;p39"/>
          <p:cNvPicPr preferRelativeResize="0"/>
          <p:nvPr/>
        </p:nvPicPr>
        <p:blipFill>
          <a:blip r:embed="rId3">
            <a:alphaModFix/>
          </a:blip>
          <a:stretch>
            <a:fillRect/>
          </a:stretch>
        </p:blipFill>
        <p:spPr>
          <a:xfrm>
            <a:off x="630875" y="1030025"/>
            <a:ext cx="7109285" cy="390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40"/>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Marketing Mix 6 P’s</a:t>
            </a:r>
            <a:endParaRPr/>
          </a:p>
        </p:txBody>
      </p:sp>
      <p:pic>
        <p:nvPicPr>
          <p:cNvPr id="936" name="Google Shape;936;p40"/>
          <p:cNvPicPr preferRelativeResize="0"/>
          <p:nvPr/>
        </p:nvPicPr>
        <p:blipFill>
          <a:blip r:embed="rId3">
            <a:alphaModFix/>
          </a:blip>
          <a:stretch>
            <a:fillRect/>
          </a:stretch>
        </p:blipFill>
        <p:spPr>
          <a:xfrm>
            <a:off x="815725" y="932000"/>
            <a:ext cx="6449154" cy="3906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41"/>
          <p:cNvSpPr txBox="1"/>
          <p:nvPr>
            <p:ph type="title"/>
          </p:nvPr>
        </p:nvSpPr>
        <p:spPr>
          <a:xfrm>
            <a:off x="374863" y="40295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 5 </a:t>
            </a:r>
            <a:r>
              <a:rPr lang="en"/>
              <a:t>COUNTRIES BY TOTAL SALES</a:t>
            </a:r>
            <a:endParaRPr>
              <a:solidFill>
                <a:srgbClr val="FF8B7B"/>
              </a:solidFill>
            </a:endParaRPr>
          </a:p>
        </p:txBody>
      </p:sp>
      <p:pic>
        <p:nvPicPr>
          <p:cNvPr id="942" name="Google Shape;942;p41"/>
          <p:cNvPicPr preferRelativeResize="0"/>
          <p:nvPr/>
        </p:nvPicPr>
        <p:blipFill>
          <a:blip r:embed="rId3">
            <a:alphaModFix/>
          </a:blip>
          <a:stretch>
            <a:fillRect/>
          </a:stretch>
        </p:blipFill>
        <p:spPr>
          <a:xfrm>
            <a:off x="794000" y="975650"/>
            <a:ext cx="6724424" cy="390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42"/>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 5 COUNTRIES BY TOTAL PROFIT</a:t>
            </a:r>
            <a:endParaRPr>
              <a:solidFill>
                <a:srgbClr val="FF8B7B"/>
              </a:solidFill>
            </a:endParaRPr>
          </a:p>
        </p:txBody>
      </p:sp>
      <p:pic>
        <p:nvPicPr>
          <p:cNvPr id="948" name="Google Shape;948;p42"/>
          <p:cNvPicPr preferRelativeResize="0"/>
          <p:nvPr/>
        </p:nvPicPr>
        <p:blipFill>
          <a:blip r:embed="rId3">
            <a:alphaModFix/>
          </a:blip>
          <a:stretch>
            <a:fillRect/>
          </a:stretch>
        </p:blipFill>
        <p:spPr>
          <a:xfrm>
            <a:off x="1109325" y="1084400"/>
            <a:ext cx="6673946" cy="390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5"/>
          <p:cNvSpPr txBox="1"/>
          <p:nvPr>
            <p:ph idx="21"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94" name="Google Shape;294;p25"/>
          <p:cNvSpPr txBox="1"/>
          <p:nvPr>
            <p:ph idx="1" type="subTitle"/>
          </p:nvPr>
        </p:nvSpPr>
        <p:spPr>
          <a:xfrm>
            <a:off x="1382252" y="1696650"/>
            <a:ext cx="19524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95" name="Google Shape;295;p25"/>
          <p:cNvSpPr txBox="1"/>
          <p:nvPr>
            <p:ph idx="3" type="subTitle"/>
          </p:nvPr>
        </p:nvSpPr>
        <p:spPr>
          <a:xfrm>
            <a:off x="3801300" y="1587926"/>
            <a:ext cx="1505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USED</a:t>
            </a:r>
            <a:endParaRPr/>
          </a:p>
        </p:txBody>
      </p:sp>
      <p:sp>
        <p:nvSpPr>
          <p:cNvPr id="296" name="Google Shape;296;p25"/>
          <p:cNvSpPr txBox="1"/>
          <p:nvPr>
            <p:ph idx="5" type="subTitle"/>
          </p:nvPr>
        </p:nvSpPr>
        <p:spPr>
          <a:xfrm>
            <a:off x="1382250" y="3207576"/>
            <a:ext cx="1505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297" name="Google Shape;297;p25"/>
          <p:cNvSpPr txBox="1"/>
          <p:nvPr>
            <p:ph idx="7" type="subTitle"/>
          </p:nvPr>
        </p:nvSpPr>
        <p:spPr>
          <a:xfrm>
            <a:off x="3801303" y="3261150"/>
            <a:ext cx="1952400" cy="5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CONCLUSION</a:t>
            </a:r>
            <a:endParaRPr sz="2300"/>
          </a:p>
        </p:txBody>
      </p:sp>
      <p:sp>
        <p:nvSpPr>
          <p:cNvPr id="298" name="Google Shape;298;p25"/>
          <p:cNvSpPr txBox="1"/>
          <p:nvPr>
            <p:ph type="title"/>
          </p:nvPr>
        </p:nvSpPr>
        <p:spPr>
          <a:xfrm>
            <a:off x="1531692" y="1196909"/>
            <a:ext cx="11097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01</a:t>
            </a:r>
            <a:endParaRPr sz="3200"/>
          </a:p>
        </p:txBody>
      </p:sp>
      <p:sp>
        <p:nvSpPr>
          <p:cNvPr id="299" name="Google Shape;299;p25"/>
          <p:cNvSpPr txBox="1"/>
          <p:nvPr>
            <p:ph idx="16" type="title"/>
          </p:nvPr>
        </p:nvSpPr>
        <p:spPr>
          <a:xfrm>
            <a:off x="3999300" y="1196909"/>
            <a:ext cx="11097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02</a:t>
            </a:r>
            <a:endParaRPr sz="3100"/>
          </a:p>
        </p:txBody>
      </p:sp>
      <p:sp>
        <p:nvSpPr>
          <p:cNvPr id="300" name="Google Shape;300;p25"/>
          <p:cNvSpPr txBox="1"/>
          <p:nvPr>
            <p:ph idx="17" type="title"/>
          </p:nvPr>
        </p:nvSpPr>
        <p:spPr>
          <a:xfrm>
            <a:off x="1580250" y="2816559"/>
            <a:ext cx="11097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03</a:t>
            </a:r>
            <a:endParaRPr sz="3000"/>
          </a:p>
          <a:p>
            <a:pPr indent="0" lvl="0" marL="0" rtl="0" algn="ctr">
              <a:spcBef>
                <a:spcPts val="0"/>
              </a:spcBef>
              <a:spcAft>
                <a:spcPts val="0"/>
              </a:spcAft>
              <a:buNone/>
            </a:pPr>
            <a:r>
              <a:t/>
            </a:r>
            <a:endParaRPr/>
          </a:p>
        </p:txBody>
      </p:sp>
      <p:sp>
        <p:nvSpPr>
          <p:cNvPr id="301" name="Google Shape;301;p25"/>
          <p:cNvSpPr txBox="1"/>
          <p:nvPr>
            <p:ph idx="18" type="title"/>
          </p:nvPr>
        </p:nvSpPr>
        <p:spPr>
          <a:xfrm>
            <a:off x="3999292" y="2889738"/>
            <a:ext cx="11097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04</a:t>
            </a:r>
            <a:endParaRPr sz="3500"/>
          </a:p>
          <a:p>
            <a:pPr indent="0" lvl="0" marL="0" rtl="0" algn="ctr">
              <a:spcBef>
                <a:spcPts val="0"/>
              </a:spcBef>
              <a:spcAft>
                <a:spcPts val="0"/>
              </a:spcAft>
              <a:buNone/>
            </a:pPr>
            <a:r>
              <a:t/>
            </a:r>
            <a:endParaRPr sz="2500"/>
          </a:p>
        </p:txBody>
      </p:sp>
      <p:grpSp>
        <p:nvGrpSpPr>
          <p:cNvPr id="302" name="Google Shape;302;p25"/>
          <p:cNvGrpSpPr/>
          <p:nvPr/>
        </p:nvGrpSpPr>
        <p:grpSpPr>
          <a:xfrm>
            <a:off x="5309292" y="1339831"/>
            <a:ext cx="3783966" cy="3046869"/>
            <a:chOff x="361525" y="1111300"/>
            <a:chExt cx="5212075" cy="3703500"/>
          </a:xfrm>
        </p:grpSpPr>
        <p:sp>
          <p:nvSpPr>
            <p:cNvPr id="303" name="Google Shape;303;p25"/>
            <p:cNvSpPr/>
            <p:nvPr/>
          </p:nvSpPr>
          <p:spPr>
            <a:xfrm>
              <a:off x="361525" y="4344450"/>
              <a:ext cx="5212075" cy="2525"/>
            </a:xfrm>
            <a:custGeom>
              <a:rect b="b" l="l" r="r" t="t"/>
              <a:pathLst>
                <a:path extrusionOk="0" h="101" w="208483">
                  <a:moveTo>
                    <a:pt x="0" y="0"/>
                  </a:moveTo>
                  <a:lnTo>
                    <a:pt x="0" y="101"/>
                  </a:lnTo>
                  <a:lnTo>
                    <a:pt x="208482" y="101"/>
                  </a:lnTo>
                  <a:lnTo>
                    <a:pt x="208482"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4706275" y="4512075"/>
              <a:ext cx="345275" cy="2525"/>
            </a:xfrm>
            <a:custGeom>
              <a:rect b="b" l="l" r="r" t="t"/>
              <a:pathLst>
                <a:path extrusionOk="0" h="101" w="13811">
                  <a:moveTo>
                    <a:pt x="1" y="0"/>
                  </a:moveTo>
                  <a:lnTo>
                    <a:pt x="1" y="100"/>
                  </a:lnTo>
                  <a:lnTo>
                    <a:pt x="13811" y="100"/>
                  </a:lnTo>
                  <a:lnTo>
                    <a:pt x="13811"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3723925" y="4540425"/>
              <a:ext cx="90075" cy="2525"/>
            </a:xfrm>
            <a:custGeom>
              <a:rect b="b" l="l" r="r" t="t"/>
              <a:pathLst>
                <a:path extrusionOk="0" h="101" w="3603">
                  <a:moveTo>
                    <a:pt x="0" y="0"/>
                  </a:moveTo>
                  <a:lnTo>
                    <a:pt x="0" y="100"/>
                  </a:lnTo>
                  <a:lnTo>
                    <a:pt x="3603" y="100"/>
                  </a:lnTo>
                  <a:lnTo>
                    <a:pt x="360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4495300" y="4415325"/>
              <a:ext cx="200175" cy="2525"/>
            </a:xfrm>
            <a:custGeom>
              <a:rect b="b" l="l" r="r" t="t"/>
              <a:pathLst>
                <a:path extrusionOk="0" h="101" w="8007">
                  <a:moveTo>
                    <a:pt x="0" y="1"/>
                  </a:moveTo>
                  <a:lnTo>
                    <a:pt x="0" y="101"/>
                  </a:lnTo>
                  <a:lnTo>
                    <a:pt x="8006" y="101"/>
                  </a:lnTo>
                  <a:lnTo>
                    <a:pt x="8006" y="1"/>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908575" y="4432850"/>
              <a:ext cx="450350" cy="2525"/>
            </a:xfrm>
            <a:custGeom>
              <a:rect b="b" l="l" r="r" t="t"/>
              <a:pathLst>
                <a:path extrusionOk="0" h="101" w="18014">
                  <a:moveTo>
                    <a:pt x="0" y="0"/>
                  </a:moveTo>
                  <a:lnTo>
                    <a:pt x="0" y="100"/>
                  </a:lnTo>
                  <a:lnTo>
                    <a:pt x="18013" y="100"/>
                  </a:lnTo>
                  <a:lnTo>
                    <a:pt x="18013"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1451450" y="4432850"/>
              <a:ext cx="65925" cy="2525"/>
            </a:xfrm>
            <a:custGeom>
              <a:rect b="b" l="l" r="r" t="t"/>
              <a:pathLst>
                <a:path extrusionOk="0" h="101" w="2637">
                  <a:moveTo>
                    <a:pt x="1" y="0"/>
                  </a:moveTo>
                  <a:lnTo>
                    <a:pt x="1" y="100"/>
                  </a:lnTo>
                  <a:lnTo>
                    <a:pt x="2636" y="100"/>
                  </a:lnTo>
                  <a:lnTo>
                    <a:pt x="263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1731650" y="4477050"/>
              <a:ext cx="976575" cy="2525"/>
            </a:xfrm>
            <a:custGeom>
              <a:rect b="b" l="l" r="r" t="t"/>
              <a:pathLst>
                <a:path extrusionOk="0" h="101" w="39063">
                  <a:moveTo>
                    <a:pt x="1" y="0"/>
                  </a:moveTo>
                  <a:lnTo>
                    <a:pt x="1" y="100"/>
                  </a:lnTo>
                  <a:lnTo>
                    <a:pt x="39062" y="100"/>
                  </a:lnTo>
                  <a:lnTo>
                    <a:pt x="39062"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2638150" y="1111300"/>
              <a:ext cx="2022300" cy="1567825"/>
            </a:xfrm>
            <a:custGeom>
              <a:rect b="b" l="l" r="r" t="t"/>
              <a:pathLst>
                <a:path extrusionOk="0" h="62713" w="80892">
                  <a:moveTo>
                    <a:pt x="0" y="1"/>
                  </a:moveTo>
                  <a:lnTo>
                    <a:pt x="0" y="62712"/>
                  </a:lnTo>
                  <a:lnTo>
                    <a:pt x="80891" y="62712"/>
                  </a:lnTo>
                  <a:lnTo>
                    <a:pt x="8089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2596450" y="1111300"/>
              <a:ext cx="2022300" cy="1567825"/>
            </a:xfrm>
            <a:custGeom>
              <a:rect b="b" l="l" r="r" t="t"/>
              <a:pathLst>
                <a:path extrusionOk="0" h="62713" w="80892">
                  <a:moveTo>
                    <a:pt x="0" y="1"/>
                  </a:moveTo>
                  <a:lnTo>
                    <a:pt x="0" y="62712"/>
                  </a:lnTo>
                  <a:lnTo>
                    <a:pt x="80891" y="62712"/>
                  </a:lnTo>
                  <a:lnTo>
                    <a:pt x="8089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2498875" y="2679100"/>
              <a:ext cx="2161575" cy="90075"/>
            </a:xfrm>
            <a:custGeom>
              <a:rect b="b" l="l" r="r" t="t"/>
              <a:pathLst>
                <a:path extrusionOk="0" h="3603" w="86463">
                  <a:moveTo>
                    <a:pt x="0" y="0"/>
                  </a:moveTo>
                  <a:lnTo>
                    <a:pt x="0" y="3603"/>
                  </a:lnTo>
                  <a:lnTo>
                    <a:pt x="86462" y="3603"/>
                  </a:lnTo>
                  <a:lnTo>
                    <a:pt x="86462"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2451350" y="2679100"/>
              <a:ext cx="2068150" cy="90075"/>
            </a:xfrm>
            <a:custGeom>
              <a:rect b="b" l="l" r="r" t="t"/>
              <a:pathLst>
                <a:path extrusionOk="0" h="3603" w="82726">
                  <a:moveTo>
                    <a:pt x="0" y="0"/>
                  </a:moveTo>
                  <a:lnTo>
                    <a:pt x="0" y="3603"/>
                  </a:lnTo>
                  <a:lnTo>
                    <a:pt x="82726" y="3603"/>
                  </a:lnTo>
                  <a:lnTo>
                    <a:pt x="8272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2671500" y="1193025"/>
              <a:ext cx="1871350" cy="1404375"/>
            </a:xfrm>
            <a:custGeom>
              <a:rect b="b" l="l" r="r" t="t"/>
              <a:pathLst>
                <a:path extrusionOk="0" h="56175" w="74854">
                  <a:moveTo>
                    <a:pt x="0" y="1"/>
                  </a:moveTo>
                  <a:lnTo>
                    <a:pt x="0" y="56174"/>
                  </a:lnTo>
                  <a:lnTo>
                    <a:pt x="74854" y="56174"/>
                  </a:lnTo>
                  <a:lnTo>
                    <a:pt x="7485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2832450" y="1193025"/>
              <a:ext cx="1058275" cy="1404375"/>
            </a:xfrm>
            <a:custGeom>
              <a:rect b="b" l="l" r="r" t="t"/>
              <a:pathLst>
                <a:path extrusionOk="0" h="56175" w="42331">
                  <a:moveTo>
                    <a:pt x="20982" y="1"/>
                  </a:moveTo>
                  <a:lnTo>
                    <a:pt x="0" y="56174"/>
                  </a:lnTo>
                  <a:lnTo>
                    <a:pt x="21382" y="56174"/>
                  </a:lnTo>
                  <a:lnTo>
                    <a:pt x="423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3458725" y="1193025"/>
              <a:ext cx="818100" cy="1404375"/>
            </a:xfrm>
            <a:custGeom>
              <a:rect b="b" l="l" r="r" t="t"/>
              <a:pathLst>
                <a:path extrusionOk="0" h="56175" w="32724">
                  <a:moveTo>
                    <a:pt x="20949" y="1"/>
                  </a:moveTo>
                  <a:lnTo>
                    <a:pt x="0" y="56174"/>
                  </a:lnTo>
                  <a:lnTo>
                    <a:pt x="11776" y="56174"/>
                  </a:lnTo>
                  <a:lnTo>
                    <a:pt x="327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3565475" y="1193025"/>
              <a:ext cx="84250" cy="1404375"/>
            </a:xfrm>
            <a:custGeom>
              <a:rect b="b" l="l" r="r" t="t"/>
              <a:pathLst>
                <a:path extrusionOk="0" h="56175" w="3370">
                  <a:moveTo>
                    <a:pt x="0" y="1"/>
                  </a:moveTo>
                  <a:lnTo>
                    <a:pt x="0" y="56174"/>
                  </a:lnTo>
                  <a:lnTo>
                    <a:pt x="3369" y="56174"/>
                  </a:lnTo>
                  <a:lnTo>
                    <a:pt x="336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2671500" y="1193025"/>
              <a:ext cx="31700" cy="1404375"/>
            </a:xfrm>
            <a:custGeom>
              <a:rect b="b" l="l" r="r" t="t"/>
              <a:pathLst>
                <a:path extrusionOk="0" h="56175" w="1268">
                  <a:moveTo>
                    <a:pt x="0" y="1"/>
                  </a:moveTo>
                  <a:lnTo>
                    <a:pt x="0" y="56174"/>
                  </a:lnTo>
                  <a:lnTo>
                    <a:pt x="1268" y="56174"/>
                  </a:lnTo>
                  <a:lnTo>
                    <a:pt x="1268"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3649700" y="1193025"/>
              <a:ext cx="31700" cy="1404375"/>
            </a:xfrm>
            <a:custGeom>
              <a:rect b="b" l="l" r="r" t="t"/>
              <a:pathLst>
                <a:path extrusionOk="0" h="56175" w="1268">
                  <a:moveTo>
                    <a:pt x="0" y="1"/>
                  </a:moveTo>
                  <a:lnTo>
                    <a:pt x="0" y="56174"/>
                  </a:lnTo>
                  <a:lnTo>
                    <a:pt x="1268" y="56174"/>
                  </a:lnTo>
                  <a:lnTo>
                    <a:pt x="1268"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1302175" y="1111300"/>
              <a:ext cx="791425" cy="1627025"/>
            </a:xfrm>
            <a:custGeom>
              <a:rect b="b" l="l" r="r" t="t"/>
              <a:pathLst>
                <a:path extrusionOk="0" h="65081" w="31657">
                  <a:moveTo>
                    <a:pt x="1" y="1"/>
                  </a:moveTo>
                  <a:lnTo>
                    <a:pt x="1" y="65080"/>
                  </a:lnTo>
                  <a:lnTo>
                    <a:pt x="31657" y="65080"/>
                  </a:lnTo>
                  <a:lnTo>
                    <a:pt x="31657"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1190450" y="1111300"/>
              <a:ext cx="873975" cy="1627025"/>
            </a:xfrm>
            <a:custGeom>
              <a:rect b="b" l="l" r="r" t="t"/>
              <a:pathLst>
                <a:path extrusionOk="0" h="65081" w="34959">
                  <a:moveTo>
                    <a:pt x="0" y="1"/>
                  </a:moveTo>
                  <a:lnTo>
                    <a:pt x="0" y="65080"/>
                  </a:lnTo>
                  <a:lnTo>
                    <a:pt x="34958" y="65080"/>
                  </a:lnTo>
                  <a:lnTo>
                    <a:pt x="34958"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1332200" y="1253075"/>
              <a:ext cx="590450" cy="1343475"/>
            </a:xfrm>
            <a:custGeom>
              <a:rect b="b" l="l" r="r" t="t"/>
              <a:pathLst>
                <a:path extrusionOk="0" h="53739" w="23618">
                  <a:moveTo>
                    <a:pt x="1" y="0"/>
                  </a:moveTo>
                  <a:lnTo>
                    <a:pt x="1" y="53739"/>
                  </a:lnTo>
                  <a:lnTo>
                    <a:pt x="23618" y="53739"/>
                  </a:lnTo>
                  <a:lnTo>
                    <a:pt x="236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1468975" y="1564950"/>
              <a:ext cx="316075" cy="719725"/>
            </a:xfrm>
            <a:custGeom>
              <a:rect b="b" l="l" r="r" t="t"/>
              <a:pathLst>
                <a:path extrusionOk="0" h="28789" w="12643">
                  <a:moveTo>
                    <a:pt x="2269" y="1"/>
                  </a:moveTo>
                  <a:cubicBezTo>
                    <a:pt x="1001" y="1"/>
                    <a:pt x="0" y="1002"/>
                    <a:pt x="0" y="2269"/>
                  </a:cubicBezTo>
                  <a:lnTo>
                    <a:pt x="0" y="26553"/>
                  </a:lnTo>
                  <a:cubicBezTo>
                    <a:pt x="0" y="27787"/>
                    <a:pt x="1001" y="28788"/>
                    <a:pt x="2269" y="28788"/>
                  </a:cubicBezTo>
                  <a:lnTo>
                    <a:pt x="10408" y="28788"/>
                  </a:lnTo>
                  <a:cubicBezTo>
                    <a:pt x="11642" y="28788"/>
                    <a:pt x="12643" y="27787"/>
                    <a:pt x="12643" y="26553"/>
                  </a:cubicBezTo>
                  <a:lnTo>
                    <a:pt x="12643" y="2269"/>
                  </a:lnTo>
                  <a:cubicBezTo>
                    <a:pt x="12643" y="1002"/>
                    <a:pt x="11642" y="1"/>
                    <a:pt x="1040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1006150" y="3056850"/>
              <a:ext cx="316900" cy="1110000"/>
            </a:xfrm>
            <a:custGeom>
              <a:rect b="b" l="l" r="r" t="t"/>
              <a:pathLst>
                <a:path extrusionOk="0" h="44400" w="12676">
                  <a:moveTo>
                    <a:pt x="5004" y="1"/>
                  </a:moveTo>
                  <a:cubicBezTo>
                    <a:pt x="2235" y="1"/>
                    <a:pt x="0" y="2236"/>
                    <a:pt x="0" y="5005"/>
                  </a:cubicBezTo>
                  <a:lnTo>
                    <a:pt x="0" y="39396"/>
                  </a:lnTo>
                  <a:cubicBezTo>
                    <a:pt x="0" y="42164"/>
                    <a:pt x="2235" y="44399"/>
                    <a:pt x="5004" y="44399"/>
                  </a:cubicBezTo>
                  <a:lnTo>
                    <a:pt x="7672" y="44399"/>
                  </a:lnTo>
                  <a:cubicBezTo>
                    <a:pt x="10474" y="44399"/>
                    <a:pt x="12676" y="42164"/>
                    <a:pt x="12676" y="39396"/>
                  </a:cubicBezTo>
                  <a:lnTo>
                    <a:pt x="12676" y="5005"/>
                  </a:lnTo>
                  <a:cubicBezTo>
                    <a:pt x="12676" y="2236"/>
                    <a:pt x="10474" y="1"/>
                    <a:pt x="76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1148750" y="3094400"/>
              <a:ext cx="214325" cy="1034925"/>
            </a:xfrm>
            <a:custGeom>
              <a:rect b="b" l="l" r="r" t="t"/>
              <a:pathLst>
                <a:path extrusionOk="0" h="41397" w="8573">
                  <a:moveTo>
                    <a:pt x="3870" y="0"/>
                  </a:moveTo>
                  <a:cubicBezTo>
                    <a:pt x="1735" y="0"/>
                    <a:pt x="0" y="1701"/>
                    <a:pt x="0" y="3869"/>
                  </a:cubicBezTo>
                  <a:lnTo>
                    <a:pt x="0" y="37527"/>
                  </a:lnTo>
                  <a:cubicBezTo>
                    <a:pt x="0" y="39662"/>
                    <a:pt x="1735" y="41396"/>
                    <a:pt x="3870" y="41396"/>
                  </a:cubicBezTo>
                  <a:lnTo>
                    <a:pt x="4704" y="41396"/>
                  </a:lnTo>
                  <a:cubicBezTo>
                    <a:pt x="6838" y="41396"/>
                    <a:pt x="8573" y="39662"/>
                    <a:pt x="8573" y="37527"/>
                  </a:cubicBezTo>
                  <a:lnTo>
                    <a:pt x="8573" y="3869"/>
                  </a:lnTo>
                  <a:cubicBezTo>
                    <a:pt x="8573" y="1701"/>
                    <a:pt x="6838"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1236300" y="3056850"/>
              <a:ext cx="317750" cy="1110000"/>
            </a:xfrm>
            <a:custGeom>
              <a:rect b="b" l="l" r="r" t="t"/>
              <a:pathLst>
                <a:path extrusionOk="0" h="44400" w="12710">
                  <a:moveTo>
                    <a:pt x="5004" y="1"/>
                  </a:moveTo>
                  <a:cubicBezTo>
                    <a:pt x="2236" y="1"/>
                    <a:pt x="1" y="2236"/>
                    <a:pt x="1" y="5005"/>
                  </a:cubicBezTo>
                  <a:lnTo>
                    <a:pt x="1" y="39396"/>
                  </a:lnTo>
                  <a:cubicBezTo>
                    <a:pt x="1" y="42164"/>
                    <a:pt x="2236" y="44399"/>
                    <a:pt x="5004" y="44399"/>
                  </a:cubicBezTo>
                  <a:lnTo>
                    <a:pt x="7706" y="44399"/>
                  </a:lnTo>
                  <a:cubicBezTo>
                    <a:pt x="10475" y="44399"/>
                    <a:pt x="12710" y="42164"/>
                    <a:pt x="12710" y="39396"/>
                  </a:cubicBezTo>
                  <a:lnTo>
                    <a:pt x="12710" y="5005"/>
                  </a:lnTo>
                  <a:cubicBezTo>
                    <a:pt x="12710" y="2236"/>
                    <a:pt x="10475" y="1"/>
                    <a:pt x="77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1378900" y="3094400"/>
              <a:ext cx="214350" cy="1034925"/>
            </a:xfrm>
            <a:custGeom>
              <a:rect b="b" l="l" r="r" t="t"/>
              <a:pathLst>
                <a:path extrusionOk="0" h="41397" w="8574">
                  <a:moveTo>
                    <a:pt x="3870" y="0"/>
                  </a:moveTo>
                  <a:cubicBezTo>
                    <a:pt x="1735" y="0"/>
                    <a:pt x="1" y="1701"/>
                    <a:pt x="1" y="3869"/>
                  </a:cubicBezTo>
                  <a:lnTo>
                    <a:pt x="1" y="37527"/>
                  </a:lnTo>
                  <a:cubicBezTo>
                    <a:pt x="1" y="39662"/>
                    <a:pt x="1735" y="41396"/>
                    <a:pt x="3870" y="41396"/>
                  </a:cubicBezTo>
                  <a:lnTo>
                    <a:pt x="4704" y="41396"/>
                  </a:lnTo>
                  <a:cubicBezTo>
                    <a:pt x="6839" y="41396"/>
                    <a:pt x="8574" y="39662"/>
                    <a:pt x="8574" y="37527"/>
                  </a:cubicBezTo>
                  <a:lnTo>
                    <a:pt x="8574" y="3869"/>
                  </a:lnTo>
                  <a:cubicBezTo>
                    <a:pt x="8574" y="1701"/>
                    <a:pt x="6839"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1467300" y="3056850"/>
              <a:ext cx="316925" cy="1110000"/>
            </a:xfrm>
            <a:custGeom>
              <a:rect b="b" l="l" r="r" t="t"/>
              <a:pathLst>
                <a:path extrusionOk="0" h="44400" w="12677">
                  <a:moveTo>
                    <a:pt x="5004" y="1"/>
                  </a:moveTo>
                  <a:cubicBezTo>
                    <a:pt x="2236" y="1"/>
                    <a:pt x="1" y="2236"/>
                    <a:pt x="1" y="5005"/>
                  </a:cubicBezTo>
                  <a:lnTo>
                    <a:pt x="1" y="39396"/>
                  </a:lnTo>
                  <a:cubicBezTo>
                    <a:pt x="1" y="42164"/>
                    <a:pt x="2236" y="44399"/>
                    <a:pt x="5004" y="44399"/>
                  </a:cubicBezTo>
                  <a:lnTo>
                    <a:pt x="7673" y="44399"/>
                  </a:lnTo>
                  <a:cubicBezTo>
                    <a:pt x="10441" y="44399"/>
                    <a:pt x="12676" y="42164"/>
                    <a:pt x="12676" y="39396"/>
                  </a:cubicBezTo>
                  <a:lnTo>
                    <a:pt x="12676" y="5005"/>
                  </a:lnTo>
                  <a:cubicBezTo>
                    <a:pt x="12676" y="2236"/>
                    <a:pt x="10441" y="1"/>
                    <a:pt x="7673"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1609075" y="3094400"/>
              <a:ext cx="214350" cy="1034925"/>
            </a:xfrm>
            <a:custGeom>
              <a:rect b="b" l="l" r="r" t="t"/>
              <a:pathLst>
                <a:path extrusionOk="0" h="41397" w="8574">
                  <a:moveTo>
                    <a:pt x="3870" y="0"/>
                  </a:moveTo>
                  <a:cubicBezTo>
                    <a:pt x="1735" y="0"/>
                    <a:pt x="0" y="1701"/>
                    <a:pt x="0" y="3869"/>
                  </a:cubicBezTo>
                  <a:lnTo>
                    <a:pt x="0" y="37527"/>
                  </a:lnTo>
                  <a:cubicBezTo>
                    <a:pt x="0" y="39662"/>
                    <a:pt x="1735" y="41396"/>
                    <a:pt x="3870" y="41396"/>
                  </a:cubicBezTo>
                  <a:lnTo>
                    <a:pt x="4704" y="41396"/>
                  </a:lnTo>
                  <a:cubicBezTo>
                    <a:pt x="6872" y="41396"/>
                    <a:pt x="8573" y="39662"/>
                    <a:pt x="8573" y="37527"/>
                  </a:cubicBezTo>
                  <a:lnTo>
                    <a:pt x="8573" y="3869"/>
                  </a:lnTo>
                  <a:cubicBezTo>
                    <a:pt x="8573" y="1701"/>
                    <a:pt x="6872"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1697475" y="3056850"/>
              <a:ext cx="316900" cy="1110000"/>
            </a:xfrm>
            <a:custGeom>
              <a:rect b="b" l="l" r="r" t="t"/>
              <a:pathLst>
                <a:path extrusionOk="0" h="44400" w="12676">
                  <a:moveTo>
                    <a:pt x="5004" y="1"/>
                  </a:moveTo>
                  <a:cubicBezTo>
                    <a:pt x="2235" y="1"/>
                    <a:pt x="0" y="2236"/>
                    <a:pt x="0" y="5005"/>
                  </a:cubicBezTo>
                  <a:lnTo>
                    <a:pt x="0" y="39396"/>
                  </a:lnTo>
                  <a:cubicBezTo>
                    <a:pt x="0" y="42164"/>
                    <a:pt x="2235" y="44399"/>
                    <a:pt x="5004" y="44399"/>
                  </a:cubicBezTo>
                  <a:lnTo>
                    <a:pt x="7672" y="44399"/>
                  </a:lnTo>
                  <a:cubicBezTo>
                    <a:pt x="10441" y="44399"/>
                    <a:pt x="12676" y="42164"/>
                    <a:pt x="12676" y="39396"/>
                  </a:cubicBezTo>
                  <a:lnTo>
                    <a:pt x="12676" y="5005"/>
                  </a:lnTo>
                  <a:cubicBezTo>
                    <a:pt x="12676" y="2236"/>
                    <a:pt x="10441" y="1"/>
                    <a:pt x="76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1840075" y="3094400"/>
              <a:ext cx="214350" cy="1034925"/>
            </a:xfrm>
            <a:custGeom>
              <a:rect b="b" l="l" r="r" t="t"/>
              <a:pathLst>
                <a:path extrusionOk="0" h="41397" w="8574">
                  <a:moveTo>
                    <a:pt x="3870" y="0"/>
                  </a:moveTo>
                  <a:cubicBezTo>
                    <a:pt x="1701" y="0"/>
                    <a:pt x="0" y="1701"/>
                    <a:pt x="0" y="3869"/>
                  </a:cubicBezTo>
                  <a:lnTo>
                    <a:pt x="0" y="37527"/>
                  </a:lnTo>
                  <a:cubicBezTo>
                    <a:pt x="0" y="39662"/>
                    <a:pt x="1701" y="41396"/>
                    <a:pt x="3870" y="41396"/>
                  </a:cubicBezTo>
                  <a:lnTo>
                    <a:pt x="4704" y="41396"/>
                  </a:lnTo>
                  <a:cubicBezTo>
                    <a:pt x="6838" y="41396"/>
                    <a:pt x="8573" y="39662"/>
                    <a:pt x="8573" y="37527"/>
                  </a:cubicBezTo>
                  <a:lnTo>
                    <a:pt x="8573" y="3869"/>
                  </a:lnTo>
                  <a:cubicBezTo>
                    <a:pt x="8573" y="1701"/>
                    <a:pt x="6838"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1927625" y="3056850"/>
              <a:ext cx="317750" cy="1110000"/>
            </a:xfrm>
            <a:custGeom>
              <a:rect b="b" l="l" r="r" t="t"/>
              <a:pathLst>
                <a:path extrusionOk="0" h="44400" w="12710">
                  <a:moveTo>
                    <a:pt x="5004" y="1"/>
                  </a:moveTo>
                  <a:cubicBezTo>
                    <a:pt x="2236" y="1"/>
                    <a:pt x="1" y="2236"/>
                    <a:pt x="1" y="5005"/>
                  </a:cubicBezTo>
                  <a:lnTo>
                    <a:pt x="1" y="39396"/>
                  </a:lnTo>
                  <a:cubicBezTo>
                    <a:pt x="1" y="42164"/>
                    <a:pt x="2236" y="44399"/>
                    <a:pt x="5004" y="44399"/>
                  </a:cubicBezTo>
                  <a:lnTo>
                    <a:pt x="7706" y="44399"/>
                  </a:lnTo>
                  <a:cubicBezTo>
                    <a:pt x="10475" y="44399"/>
                    <a:pt x="12710" y="42164"/>
                    <a:pt x="12710" y="39396"/>
                  </a:cubicBezTo>
                  <a:lnTo>
                    <a:pt x="12710" y="5005"/>
                  </a:lnTo>
                  <a:cubicBezTo>
                    <a:pt x="12710" y="2236"/>
                    <a:pt x="10475" y="1"/>
                    <a:pt x="77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2070225" y="3094400"/>
              <a:ext cx="214350" cy="1034925"/>
            </a:xfrm>
            <a:custGeom>
              <a:rect b="b" l="l" r="r" t="t"/>
              <a:pathLst>
                <a:path extrusionOk="0" h="41397" w="8574">
                  <a:moveTo>
                    <a:pt x="3870" y="0"/>
                  </a:moveTo>
                  <a:cubicBezTo>
                    <a:pt x="1735" y="0"/>
                    <a:pt x="1" y="1701"/>
                    <a:pt x="1" y="3869"/>
                  </a:cubicBezTo>
                  <a:lnTo>
                    <a:pt x="1" y="37527"/>
                  </a:lnTo>
                  <a:cubicBezTo>
                    <a:pt x="1" y="39662"/>
                    <a:pt x="1735" y="41396"/>
                    <a:pt x="3870" y="41396"/>
                  </a:cubicBezTo>
                  <a:lnTo>
                    <a:pt x="4704" y="41396"/>
                  </a:lnTo>
                  <a:cubicBezTo>
                    <a:pt x="6839" y="41396"/>
                    <a:pt x="8574" y="39662"/>
                    <a:pt x="8574" y="37527"/>
                  </a:cubicBezTo>
                  <a:lnTo>
                    <a:pt x="8574" y="3869"/>
                  </a:lnTo>
                  <a:cubicBezTo>
                    <a:pt x="8574" y="1701"/>
                    <a:pt x="6839"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2158625" y="3056850"/>
              <a:ext cx="316925" cy="1110000"/>
            </a:xfrm>
            <a:custGeom>
              <a:rect b="b" l="l" r="r" t="t"/>
              <a:pathLst>
                <a:path extrusionOk="0" h="44400" w="12677">
                  <a:moveTo>
                    <a:pt x="5004" y="1"/>
                  </a:moveTo>
                  <a:cubicBezTo>
                    <a:pt x="2236" y="1"/>
                    <a:pt x="1" y="2236"/>
                    <a:pt x="1" y="5005"/>
                  </a:cubicBezTo>
                  <a:lnTo>
                    <a:pt x="1" y="39396"/>
                  </a:lnTo>
                  <a:cubicBezTo>
                    <a:pt x="1" y="42164"/>
                    <a:pt x="2236" y="44399"/>
                    <a:pt x="5004" y="44399"/>
                  </a:cubicBezTo>
                  <a:lnTo>
                    <a:pt x="7673" y="44399"/>
                  </a:lnTo>
                  <a:cubicBezTo>
                    <a:pt x="10441" y="44399"/>
                    <a:pt x="12676" y="42164"/>
                    <a:pt x="12676" y="39396"/>
                  </a:cubicBezTo>
                  <a:lnTo>
                    <a:pt x="12676" y="5005"/>
                  </a:lnTo>
                  <a:cubicBezTo>
                    <a:pt x="12676" y="2236"/>
                    <a:pt x="10441" y="1"/>
                    <a:pt x="7673"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2300400" y="3094400"/>
              <a:ext cx="214350" cy="1034925"/>
            </a:xfrm>
            <a:custGeom>
              <a:rect b="b" l="l" r="r" t="t"/>
              <a:pathLst>
                <a:path extrusionOk="0" h="41397" w="8574">
                  <a:moveTo>
                    <a:pt x="3870" y="0"/>
                  </a:moveTo>
                  <a:cubicBezTo>
                    <a:pt x="1735" y="0"/>
                    <a:pt x="0" y="1701"/>
                    <a:pt x="0" y="3869"/>
                  </a:cubicBezTo>
                  <a:lnTo>
                    <a:pt x="0" y="37527"/>
                  </a:lnTo>
                  <a:cubicBezTo>
                    <a:pt x="0" y="39662"/>
                    <a:pt x="1735" y="41396"/>
                    <a:pt x="3870" y="41396"/>
                  </a:cubicBezTo>
                  <a:lnTo>
                    <a:pt x="4704" y="41396"/>
                  </a:lnTo>
                  <a:cubicBezTo>
                    <a:pt x="6839" y="41396"/>
                    <a:pt x="8573" y="39662"/>
                    <a:pt x="8573" y="37527"/>
                  </a:cubicBezTo>
                  <a:lnTo>
                    <a:pt x="8573" y="3869"/>
                  </a:lnTo>
                  <a:cubicBezTo>
                    <a:pt x="8573" y="1701"/>
                    <a:pt x="6839"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2388800" y="3056850"/>
              <a:ext cx="316900" cy="1110000"/>
            </a:xfrm>
            <a:custGeom>
              <a:rect b="b" l="l" r="r" t="t"/>
              <a:pathLst>
                <a:path extrusionOk="0" h="44400" w="12676">
                  <a:moveTo>
                    <a:pt x="5004" y="1"/>
                  </a:moveTo>
                  <a:cubicBezTo>
                    <a:pt x="2235" y="1"/>
                    <a:pt x="0" y="2236"/>
                    <a:pt x="0" y="5005"/>
                  </a:cubicBezTo>
                  <a:lnTo>
                    <a:pt x="0" y="39396"/>
                  </a:lnTo>
                  <a:cubicBezTo>
                    <a:pt x="0" y="42164"/>
                    <a:pt x="2235" y="44399"/>
                    <a:pt x="5004" y="44399"/>
                  </a:cubicBezTo>
                  <a:lnTo>
                    <a:pt x="7672" y="44399"/>
                  </a:lnTo>
                  <a:cubicBezTo>
                    <a:pt x="10441" y="44399"/>
                    <a:pt x="12676" y="42164"/>
                    <a:pt x="12676" y="39396"/>
                  </a:cubicBezTo>
                  <a:lnTo>
                    <a:pt x="12676" y="5005"/>
                  </a:lnTo>
                  <a:cubicBezTo>
                    <a:pt x="12676" y="2236"/>
                    <a:pt x="10441" y="1"/>
                    <a:pt x="76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2430500" y="4001700"/>
              <a:ext cx="317750" cy="41725"/>
            </a:xfrm>
            <a:custGeom>
              <a:rect b="b" l="l" r="r" t="t"/>
              <a:pathLst>
                <a:path extrusionOk="0" h="1669" w="12710">
                  <a:moveTo>
                    <a:pt x="834" y="1"/>
                  </a:moveTo>
                  <a:cubicBezTo>
                    <a:pt x="367" y="1"/>
                    <a:pt x="0" y="368"/>
                    <a:pt x="0" y="835"/>
                  </a:cubicBezTo>
                  <a:cubicBezTo>
                    <a:pt x="0" y="1302"/>
                    <a:pt x="367" y="1669"/>
                    <a:pt x="834" y="1669"/>
                  </a:cubicBezTo>
                  <a:lnTo>
                    <a:pt x="11875" y="1669"/>
                  </a:lnTo>
                  <a:cubicBezTo>
                    <a:pt x="12342" y="1669"/>
                    <a:pt x="12709" y="1302"/>
                    <a:pt x="12709" y="835"/>
                  </a:cubicBezTo>
                  <a:cubicBezTo>
                    <a:pt x="12709" y="368"/>
                    <a:pt x="12342" y="1"/>
                    <a:pt x="1187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2430500" y="3207800"/>
              <a:ext cx="317750" cy="41725"/>
            </a:xfrm>
            <a:custGeom>
              <a:rect b="b" l="l" r="r" t="t"/>
              <a:pathLst>
                <a:path extrusionOk="0" h="1669" w="12710">
                  <a:moveTo>
                    <a:pt x="834" y="1"/>
                  </a:moveTo>
                  <a:cubicBezTo>
                    <a:pt x="367" y="1"/>
                    <a:pt x="0" y="368"/>
                    <a:pt x="0" y="835"/>
                  </a:cubicBezTo>
                  <a:cubicBezTo>
                    <a:pt x="0" y="1268"/>
                    <a:pt x="367" y="1668"/>
                    <a:pt x="834" y="1668"/>
                  </a:cubicBezTo>
                  <a:lnTo>
                    <a:pt x="11875" y="1668"/>
                  </a:lnTo>
                  <a:cubicBezTo>
                    <a:pt x="12342" y="1668"/>
                    <a:pt x="12709" y="1268"/>
                    <a:pt x="12709" y="835"/>
                  </a:cubicBezTo>
                  <a:cubicBezTo>
                    <a:pt x="12709" y="368"/>
                    <a:pt x="12342" y="1"/>
                    <a:pt x="1187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3406175" y="3304550"/>
              <a:ext cx="923200" cy="150125"/>
            </a:xfrm>
            <a:custGeom>
              <a:rect b="b" l="l" r="r" t="t"/>
              <a:pathLst>
                <a:path extrusionOk="0" h="6005" w="36928">
                  <a:moveTo>
                    <a:pt x="3036" y="0"/>
                  </a:moveTo>
                  <a:cubicBezTo>
                    <a:pt x="1369" y="0"/>
                    <a:pt x="1" y="1334"/>
                    <a:pt x="1" y="3002"/>
                  </a:cubicBezTo>
                  <a:cubicBezTo>
                    <a:pt x="1" y="4670"/>
                    <a:pt x="1369" y="6004"/>
                    <a:pt x="3036" y="6004"/>
                  </a:cubicBezTo>
                  <a:lnTo>
                    <a:pt x="33925" y="6004"/>
                  </a:lnTo>
                  <a:cubicBezTo>
                    <a:pt x="35593" y="6004"/>
                    <a:pt x="36927" y="4670"/>
                    <a:pt x="36927" y="3002"/>
                  </a:cubicBezTo>
                  <a:cubicBezTo>
                    <a:pt x="36927" y="1334"/>
                    <a:pt x="35593" y="0"/>
                    <a:pt x="3392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3787300" y="2306450"/>
              <a:ext cx="349425" cy="744475"/>
            </a:xfrm>
            <a:custGeom>
              <a:rect b="b" l="l" r="r" t="t"/>
              <a:pathLst>
                <a:path extrusionOk="0" h="29779" w="13977">
                  <a:moveTo>
                    <a:pt x="9172" y="1"/>
                  </a:moveTo>
                  <a:cubicBezTo>
                    <a:pt x="7139" y="1"/>
                    <a:pt x="5307" y="1432"/>
                    <a:pt x="4870" y="3498"/>
                  </a:cubicBezTo>
                  <a:lnTo>
                    <a:pt x="501" y="24480"/>
                  </a:lnTo>
                  <a:cubicBezTo>
                    <a:pt x="0" y="26848"/>
                    <a:pt x="1535" y="29183"/>
                    <a:pt x="3903" y="29683"/>
                  </a:cubicBezTo>
                  <a:cubicBezTo>
                    <a:pt x="4206" y="29747"/>
                    <a:pt x="4508" y="29778"/>
                    <a:pt x="4805" y="29778"/>
                  </a:cubicBezTo>
                  <a:cubicBezTo>
                    <a:pt x="6838" y="29778"/>
                    <a:pt x="8670" y="28347"/>
                    <a:pt x="9107" y="26281"/>
                  </a:cubicBezTo>
                  <a:lnTo>
                    <a:pt x="13510" y="5299"/>
                  </a:lnTo>
                  <a:cubicBezTo>
                    <a:pt x="13977" y="2931"/>
                    <a:pt x="12476" y="596"/>
                    <a:pt x="10074" y="96"/>
                  </a:cubicBezTo>
                  <a:cubicBezTo>
                    <a:pt x="9771" y="32"/>
                    <a:pt x="9469" y="1"/>
                    <a:pt x="91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3635525" y="2397050"/>
              <a:ext cx="269375" cy="641675"/>
            </a:xfrm>
            <a:custGeom>
              <a:rect b="b" l="l" r="r" t="t"/>
              <a:pathLst>
                <a:path extrusionOk="0" h="25667" w="10775">
                  <a:moveTo>
                    <a:pt x="4020" y="0"/>
                  </a:moveTo>
                  <a:cubicBezTo>
                    <a:pt x="3838" y="0"/>
                    <a:pt x="3654" y="14"/>
                    <a:pt x="3469" y="41"/>
                  </a:cubicBezTo>
                  <a:cubicBezTo>
                    <a:pt x="1401" y="374"/>
                    <a:pt x="0" y="2276"/>
                    <a:pt x="300" y="4344"/>
                  </a:cubicBezTo>
                  <a:lnTo>
                    <a:pt x="3036" y="22457"/>
                  </a:lnTo>
                  <a:cubicBezTo>
                    <a:pt x="3309" y="24337"/>
                    <a:pt x="4933" y="25666"/>
                    <a:pt x="6780" y="25666"/>
                  </a:cubicBezTo>
                  <a:cubicBezTo>
                    <a:pt x="6965" y="25666"/>
                    <a:pt x="7151" y="25653"/>
                    <a:pt x="7339" y="25626"/>
                  </a:cubicBezTo>
                  <a:cubicBezTo>
                    <a:pt x="9374" y="25292"/>
                    <a:pt x="10775" y="23391"/>
                    <a:pt x="10474" y="21323"/>
                  </a:cubicBezTo>
                  <a:lnTo>
                    <a:pt x="7739" y="3210"/>
                  </a:lnTo>
                  <a:cubicBezTo>
                    <a:pt x="7466" y="1329"/>
                    <a:pt x="5842" y="0"/>
                    <a:pt x="40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3842325" y="2336275"/>
              <a:ext cx="131800" cy="199475"/>
            </a:xfrm>
            <a:custGeom>
              <a:rect b="b" l="l" r="r" t="t"/>
              <a:pathLst>
                <a:path extrusionOk="0" h="7979" w="5272">
                  <a:moveTo>
                    <a:pt x="1402" y="1"/>
                  </a:moveTo>
                  <a:cubicBezTo>
                    <a:pt x="1236" y="1"/>
                    <a:pt x="1067" y="34"/>
                    <a:pt x="901" y="103"/>
                  </a:cubicBezTo>
                  <a:cubicBezTo>
                    <a:pt x="268" y="370"/>
                    <a:pt x="1" y="1104"/>
                    <a:pt x="268" y="1738"/>
                  </a:cubicBezTo>
                  <a:lnTo>
                    <a:pt x="2736" y="7242"/>
                  </a:lnTo>
                  <a:cubicBezTo>
                    <a:pt x="2958" y="7710"/>
                    <a:pt x="3417" y="7978"/>
                    <a:pt x="3884" y="7978"/>
                  </a:cubicBezTo>
                  <a:cubicBezTo>
                    <a:pt x="4049" y="7978"/>
                    <a:pt x="4214" y="7945"/>
                    <a:pt x="4371" y="7876"/>
                  </a:cubicBezTo>
                  <a:cubicBezTo>
                    <a:pt x="5004" y="7575"/>
                    <a:pt x="5271" y="6875"/>
                    <a:pt x="5004" y="6241"/>
                  </a:cubicBezTo>
                  <a:lnTo>
                    <a:pt x="2536" y="737"/>
                  </a:lnTo>
                  <a:cubicBezTo>
                    <a:pt x="2314" y="269"/>
                    <a:pt x="1873" y="1"/>
                    <a:pt x="140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3963250" y="2535200"/>
              <a:ext cx="186000" cy="157700"/>
            </a:xfrm>
            <a:custGeom>
              <a:rect b="b" l="l" r="r" t="t"/>
              <a:pathLst>
                <a:path extrusionOk="0" h="6308" w="7440">
                  <a:moveTo>
                    <a:pt x="6062" y="1"/>
                  </a:moveTo>
                  <a:cubicBezTo>
                    <a:pt x="5786" y="1"/>
                    <a:pt x="5506" y="95"/>
                    <a:pt x="5271" y="286"/>
                  </a:cubicBezTo>
                  <a:lnTo>
                    <a:pt x="601" y="4122"/>
                  </a:lnTo>
                  <a:cubicBezTo>
                    <a:pt x="101" y="4555"/>
                    <a:pt x="1" y="5322"/>
                    <a:pt x="434" y="5856"/>
                  </a:cubicBezTo>
                  <a:cubicBezTo>
                    <a:pt x="677" y="6155"/>
                    <a:pt x="1025" y="6308"/>
                    <a:pt x="1377" y="6308"/>
                  </a:cubicBezTo>
                  <a:cubicBezTo>
                    <a:pt x="1654" y="6308"/>
                    <a:pt x="1934" y="6214"/>
                    <a:pt x="2169" y="6023"/>
                  </a:cubicBezTo>
                  <a:lnTo>
                    <a:pt x="6839" y="2187"/>
                  </a:lnTo>
                  <a:cubicBezTo>
                    <a:pt x="7372" y="1753"/>
                    <a:pt x="7439" y="986"/>
                    <a:pt x="7006" y="452"/>
                  </a:cubicBezTo>
                  <a:cubicBezTo>
                    <a:pt x="6763" y="153"/>
                    <a:pt x="6415" y="1"/>
                    <a:pt x="606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3742250" y="2378925"/>
              <a:ext cx="75100" cy="114550"/>
            </a:xfrm>
            <a:custGeom>
              <a:rect b="b" l="l" r="r" t="t"/>
              <a:pathLst>
                <a:path extrusionOk="0" h="4582" w="3004">
                  <a:moveTo>
                    <a:pt x="2191" y="0"/>
                  </a:moveTo>
                  <a:cubicBezTo>
                    <a:pt x="1925" y="0"/>
                    <a:pt x="1658" y="162"/>
                    <a:pt x="1535" y="432"/>
                  </a:cubicBezTo>
                  <a:lnTo>
                    <a:pt x="168" y="3601"/>
                  </a:lnTo>
                  <a:cubicBezTo>
                    <a:pt x="1" y="3935"/>
                    <a:pt x="168" y="4368"/>
                    <a:pt x="535" y="4535"/>
                  </a:cubicBezTo>
                  <a:cubicBezTo>
                    <a:pt x="613" y="4566"/>
                    <a:pt x="697" y="4581"/>
                    <a:pt x="781" y="4581"/>
                  </a:cubicBezTo>
                  <a:cubicBezTo>
                    <a:pt x="1057" y="4581"/>
                    <a:pt x="1341" y="4424"/>
                    <a:pt x="1469" y="4168"/>
                  </a:cubicBezTo>
                  <a:lnTo>
                    <a:pt x="2836" y="999"/>
                  </a:lnTo>
                  <a:cubicBezTo>
                    <a:pt x="3003" y="632"/>
                    <a:pt x="2836" y="232"/>
                    <a:pt x="2469" y="65"/>
                  </a:cubicBezTo>
                  <a:cubicBezTo>
                    <a:pt x="2381" y="21"/>
                    <a:pt x="2286" y="0"/>
                    <a:pt x="21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3611325" y="2534925"/>
              <a:ext cx="98425" cy="97925"/>
            </a:xfrm>
            <a:custGeom>
              <a:rect b="b" l="l" r="r" t="t"/>
              <a:pathLst>
                <a:path extrusionOk="0" h="3917" w="3937">
                  <a:moveTo>
                    <a:pt x="769" y="0"/>
                  </a:moveTo>
                  <a:cubicBezTo>
                    <a:pt x="599" y="0"/>
                    <a:pt x="431" y="67"/>
                    <a:pt x="301" y="196"/>
                  </a:cubicBezTo>
                  <a:cubicBezTo>
                    <a:pt x="1" y="463"/>
                    <a:pt x="1" y="897"/>
                    <a:pt x="268" y="1197"/>
                  </a:cubicBezTo>
                  <a:lnTo>
                    <a:pt x="2636" y="3699"/>
                  </a:lnTo>
                  <a:cubicBezTo>
                    <a:pt x="2778" y="3841"/>
                    <a:pt x="2967" y="3917"/>
                    <a:pt x="3157" y="3917"/>
                  </a:cubicBezTo>
                  <a:cubicBezTo>
                    <a:pt x="3326" y="3917"/>
                    <a:pt x="3496" y="3857"/>
                    <a:pt x="3637" y="3732"/>
                  </a:cubicBezTo>
                  <a:cubicBezTo>
                    <a:pt x="3904" y="3432"/>
                    <a:pt x="3937" y="2998"/>
                    <a:pt x="3670" y="2732"/>
                  </a:cubicBezTo>
                  <a:lnTo>
                    <a:pt x="1268" y="230"/>
                  </a:lnTo>
                  <a:cubicBezTo>
                    <a:pt x="1131" y="75"/>
                    <a:pt x="950" y="0"/>
                    <a:pt x="7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3578800" y="2901750"/>
              <a:ext cx="578775" cy="402825"/>
            </a:xfrm>
            <a:custGeom>
              <a:rect b="b" l="l" r="r" t="t"/>
              <a:pathLst>
                <a:path extrusionOk="0" h="16113" w="23151">
                  <a:moveTo>
                    <a:pt x="1" y="0"/>
                  </a:moveTo>
                  <a:lnTo>
                    <a:pt x="3403" y="16112"/>
                  </a:lnTo>
                  <a:lnTo>
                    <a:pt x="19748" y="16112"/>
                  </a:lnTo>
                  <a:lnTo>
                    <a:pt x="2315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3547950" y="2832525"/>
              <a:ext cx="640475" cy="138475"/>
            </a:xfrm>
            <a:custGeom>
              <a:rect b="b" l="l" r="r" t="t"/>
              <a:pathLst>
                <a:path extrusionOk="0" h="5539" w="25619">
                  <a:moveTo>
                    <a:pt x="2769" y="1"/>
                  </a:moveTo>
                  <a:cubicBezTo>
                    <a:pt x="1235" y="1"/>
                    <a:pt x="1" y="1235"/>
                    <a:pt x="1" y="2769"/>
                  </a:cubicBezTo>
                  <a:cubicBezTo>
                    <a:pt x="1" y="4304"/>
                    <a:pt x="1235" y="5538"/>
                    <a:pt x="2769" y="5538"/>
                  </a:cubicBezTo>
                  <a:lnTo>
                    <a:pt x="22850" y="5538"/>
                  </a:lnTo>
                  <a:cubicBezTo>
                    <a:pt x="24385" y="5538"/>
                    <a:pt x="25619" y="4304"/>
                    <a:pt x="25619" y="2769"/>
                  </a:cubicBezTo>
                  <a:cubicBezTo>
                    <a:pt x="25619" y="1235"/>
                    <a:pt x="24385" y="1"/>
                    <a:pt x="2285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3389500" y="3454650"/>
              <a:ext cx="311925" cy="889825"/>
            </a:xfrm>
            <a:custGeom>
              <a:rect b="b" l="l" r="r" t="t"/>
              <a:pathLst>
                <a:path extrusionOk="0" h="35593" w="12477">
                  <a:moveTo>
                    <a:pt x="6806" y="0"/>
                  </a:moveTo>
                  <a:lnTo>
                    <a:pt x="1" y="35592"/>
                  </a:lnTo>
                  <a:lnTo>
                    <a:pt x="2169" y="35592"/>
                  </a:lnTo>
                  <a:lnTo>
                    <a:pt x="1247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4034125" y="3454650"/>
              <a:ext cx="311925" cy="889825"/>
            </a:xfrm>
            <a:custGeom>
              <a:rect b="b" l="l" r="r" t="t"/>
              <a:pathLst>
                <a:path extrusionOk="0" h="35593" w="12477">
                  <a:moveTo>
                    <a:pt x="1" y="0"/>
                  </a:moveTo>
                  <a:lnTo>
                    <a:pt x="10342" y="35592"/>
                  </a:lnTo>
                  <a:lnTo>
                    <a:pt x="12476" y="35592"/>
                  </a:lnTo>
                  <a:lnTo>
                    <a:pt x="570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3768950" y="3454650"/>
              <a:ext cx="265200" cy="889825"/>
            </a:xfrm>
            <a:custGeom>
              <a:rect b="b" l="l" r="r" t="t"/>
              <a:pathLst>
                <a:path extrusionOk="0" h="35593" w="10608">
                  <a:moveTo>
                    <a:pt x="0" y="0"/>
                  </a:moveTo>
                  <a:lnTo>
                    <a:pt x="8473" y="35592"/>
                  </a:lnTo>
                  <a:lnTo>
                    <a:pt x="10608" y="35592"/>
                  </a:lnTo>
                  <a:lnTo>
                    <a:pt x="567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946100" y="457877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1285500" y="3739025"/>
              <a:ext cx="560425" cy="62550"/>
            </a:xfrm>
            <a:custGeom>
              <a:rect b="b" l="l" r="r" t="t"/>
              <a:pathLst>
                <a:path extrusionOk="0" h="2502" w="22417">
                  <a:moveTo>
                    <a:pt x="1669" y="0"/>
                  </a:moveTo>
                  <a:cubicBezTo>
                    <a:pt x="1" y="0"/>
                    <a:pt x="1" y="2502"/>
                    <a:pt x="1669" y="2502"/>
                  </a:cubicBezTo>
                  <a:lnTo>
                    <a:pt x="20749" y="2502"/>
                  </a:lnTo>
                  <a:cubicBezTo>
                    <a:pt x="22417" y="2502"/>
                    <a:pt x="22417" y="0"/>
                    <a:pt x="20749"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1285500" y="3739025"/>
              <a:ext cx="560425" cy="62550"/>
            </a:xfrm>
            <a:custGeom>
              <a:rect b="b" l="l" r="r" t="t"/>
              <a:pathLst>
                <a:path extrusionOk="0" h="2502" w="22417">
                  <a:moveTo>
                    <a:pt x="1669" y="0"/>
                  </a:moveTo>
                  <a:cubicBezTo>
                    <a:pt x="1" y="0"/>
                    <a:pt x="1" y="2502"/>
                    <a:pt x="1669" y="2502"/>
                  </a:cubicBezTo>
                  <a:lnTo>
                    <a:pt x="20749" y="2502"/>
                  </a:lnTo>
                  <a:cubicBezTo>
                    <a:pt x="22417" y="2502"/>
                    <a:pt x="22417" y="0"/>
                    <a:pt x="207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2199500" y="4392825"/>
              <a:ext cx="104250" cy="213500"/>
            </a:xfrm>
            <a:custGeom>
              <a:rect b="b" l="l" r="r" t="t"/>
              <a:pathLst>
                <a:path extrusionOk="0" h="8540" w="4170">
                  <a:moveTo>
                    <a:pt x="2802" y="0"/>
                  </a:moveTo>
                  <a:lnTo>
                    <a:pt x="0" y="1301"/>
                  </a:lnTo>
                  <a:lnTo>
                    <a:pt x="1368" y="8540"/>
                  </a:lnTo>
                  <a:lnTo>
                    <a:pt x="4170" y="7239"/>
                  </a:lnTo>
                  <a:lnTo>
                    <a:pt x="2802"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2217000" y="4530975"/>
              <a:ext cx="289475" cy="139550"/>
            </a:xfrm>
            <a:custGeom>
              <a:rect b="b" l="l" r="r" t="t"/>
              <a:pathLst>
                <a:path extrusionOk="0" h="5582" w="11579">
                  <a:moveTo>
                    <a:pt x="10599" y="1"/>
                  </a:moveTo>
                  <a:cubicBezTo>
                    <a:pt x="10569" y="1"/>
                    <a:pt x="10538" y="4"/>
                    <a:pt x="10508" y="11"/>
                  </a:cubicBezTo>
                  <a:cubicBezTo>
                    <a:pt x="8470" y="458"/>
                    <a:pt x="5964" y="975"/>
                    <a:pt x="4575" y="975"/>
                  </a:cubicBezTo>
                  <a:cubicBezTo>
                    <a:pt x="4305" y="975"/>
                    <a:pt x="4077" y="956"/>
                    <a:pt x="3903" y="912"/>
                  </a:cubicBezTo>
                  <a:cubicBezTo>
                    <a:pt x="3821" y="898"/>
                    <a:pt x="3738" y="890"/>
                    <a:pt x="3657" y="890"/>
                  </a:cubicBezTo>
                  <a:cubicBezTo>
                    <a:pt x="3543" y="890"/>
                    <a:pt x="3434" y="906"/>
                    <a:pt x="3336" y="945"/>
                  </a:cubicBezTo>
                  <a:lnTo>
                    <a:pt x="167" y="2413"/>
                  </a:lnTo>
                  <a:cubicBezTo>
                    <a:pt x="67" y="2447"/>
                    <a:pt x="1" y="2580"/>
                    <a:pt x="67" y="2680"/>
                  </a:cubicBezTo>
                  <a:lnTo>
                    <a:pt x="1068" y="5249"/>
                  </a:lnTo>
                  <a:cubicBezTo>
                    <a:pt x="1146" y="5455"/>
                    <a:pt x="1363" y="5582"/>
                    <a:pt x="1582" y="5582"/>
                  </a:cubicBezTo>
                  <a:cubicBezTo>
                    <a:pt x="1645" y="5582"/>
                    <a:pt x="1709" y="5571"/>
                    <a:pt x="1769" y="5549"/>
                  </a:cubicBezTo>
                  <a:cubicBezTo>
                    <a:pt x="2869" y="5015"/>
                    <a:pt x="3370" y="4715"/>
                    <a:pt x="4737" y="4081"/>
                  </a:cubicBezTo>
                  <a:cubicBezTo>
                    <a:pt x="5605" y="3681"/>
                    <a:pt x="9274" y="2113"/>
                    <a:pt x="10441" y="1579"/>
                  </a:cubicBezTo>
                  <a:cubicBezTo>
                    <a:pt x="11578" y="1074"/>
                    <a:pt x="11131" y="1"/>
                    <a:pt x="105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2199500" y="4392825"/>
              <a:ext cx="87575" cy="125950"/>
            </a:xfrm>
            <a:custGeom>
              <a:rect b="b" l="l" r="r" t="t"/>
              <a:pathLst>
                <a:path extrusionOk="0" h="5038" w="3503">
                  <a:moveTo>
                    <a:pt x="2802" y="0"/>
                  </a:moveTo>
                  <a:lnTo>
                    <a:pt x="0" y="1301"/>
                  </a:lnTo>
                  <a:lnTo>
                    <a:pt x="701" y="5037"/>
                  </a:lnTo>
                  <a:lnTo>
                    <a:pt x="3503" y="3736"/>
                  </a:lnTo>
                  <a:lnTo>
                    <a:pt x="280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1459800" y="3439625"/>
              <a:ext cx="879825" cy="1034950"/>
            </a:xfrm>
            <a:custGeom>
              <a:rect b="b" l="l" r="r" t="t"/>
              <a:pathLst>
                <a:path extrusionOk="0" h="41398" w="35193">
                  <a:moveTo>
                    <a:pt x="467" y="1"/>
                  </a:moveTo>
                  <a:cubicBezTo>
                    <a:pt x="0" y="2803"/>
                    <a:pt x="234" y="5705"/>
                    <a:pt x="1168" y="8374"/>
                  </a:cubicBezTo>
                  <a:cubicBezTo>
                    <a:pt x="3103" y="13577"/>
                    <a:pt x="19381" y="11176"/>
                    <a:pt x="25352" y="13677"/>
                  </a:cubicBezTo>
                  <a:cubicBezTo>
                    <a:pt x="24151" y="23551"/>
                    <a:pt x="28721" y="41397"/>
                    <a:pt x="28721" y="41397"/>
                  </a:cubicBezTo>
                  <a:lnTo>
                    <a:pt x="33958" y="39229"/>
                  </a:lnTo>
                  <a:cubicBezTo>
                    <a:pt x="33958" y="39229"/>
                    <a:pt x="32824" y="23218"/>
                    <a:pt x="34225" y="10542"/>
                  </a:cubicBezTo>
                  <a:cubicBezTo>
                    <a:pt x="35192" y="1735"/>
                    <a:pt x="11142" y="1"/>
                    <a:pt x="111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2006025" y="3623100"/>
              <a:ext cx="174300" cy="249375"/>
            </a:xfrm>
            <a:custGeom>
              <a:rect b="b" l="l" r="r" t="t"/>
              <a:pathLst>
                <a:path extrusionOk="0" h="9975" w="6972">
                  <a:moveTo>
                    <a:pt x="1001" y="0"/>
                  </a:moveTo>
                  <a:cubicBezTo>
                    <a:pt x="1001" y="0"/>
                    <a:pt x="434" y="2636"/>
                    <a:pt x="0" y="5471"/>
                  </a:cubicBezTo>
                  <a:lnTo>
                    <a:pt x="67" y="5471"/>
                  </a:lnTo>
                  <a:lnTo>
                    <a:pt x="701" y="5571"/>
                  </a:lnTo>
                  <a:lnTo>
                    <a:pt x="1001" y="5638"/>
                  </a:lnTo>
                  <a:lnTo>
                    <a:pt x="1368" y="5705"/>
                  </a:lnTo>
                  <a:cubicBezTo>
                    <a:pt x="1835" y="5771"/>
                    <a:pt x="2302" y="5905"/>
                    <a:pt x="2769" y="6072"/>
                  </a:cubicBezTo>
                  <a:cubicBezTo>
                    <a:pt x="2902" y="6105"/>
                    <a:pt x="3002" y="6138"/>
                    <a:pt x="3103" y="6172"/>
                  </a:cubicBezTo>
                  <a:cubicBezTo>
                    <a:pt x="3203" y="6205"/>
                    <a:pt x="3369" y="6272"/>
                    <a:pt x="3536" y="6338"/>
                  </a:cubicBezTo>
                  <a:cubicBezTo>
                    <a:pt x="3369" y="7539"/>
                    <a:pt x="3303" y="8773"/>
                    <a:pt x="3303" y="9974"/>
                  </a:cubicBezTo>
                  <a:cubicBezTo>
                    <a:pt x="6972" y="4637"/>
                    <a:pt x="3836"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2150300" y="4376975"/>
              <a:ext cx="185150" cy="140125"/>
            </a:xfrm>
            <a:custGeom>
              <a:rect b="b" l="l" r="r" t="t"/>
              <a:pathLst>
                <a:path extrusionOk="0" h="5605" w="7406">
                  <a:moveTo>
                    <a:pt x="6972" y="0"/>
                  </a:moveTo>
                  <a:lnTo>
                    <a:pt x="0" y="2569"/>
                  </a:lnTo>
                  <a:lnTo>
                    <a:pt x="634" y="5604"/>
                  </a:lnTo>
                  <a:lnTo>
                    <a:pt x="7405" y="2502"/>
                  </a:lnTo>
                  <a:lnTo>
                    <a:pt x="6972"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2309575" y="4532925"/>
              <a:ext cx="35050" cy="29200"/>
            </a:xfrm>
            <a:custGeom>
              <a:rect b="b" l="l" r="r" t="t"/>
              <a:pathLst>
                <a:path extrusionOk="0" h="1168" w="1402">
                  <a:moveTo>
                    <a:pt x="1070" y="153"/>
                  </a:moveTo>
                  <a:cubicBezTo>
                    <a:pt x="1101" y="153"/>
                    <a:pt x="1134" y="177"/>
                    <a:pt x="1134" y="200"/>
                  </a:cubicBezTo>
                  <a:cubicBezTo>
                    <a:pt x="1201" y="267"/>
                    <a:pt x="1235" y="367"/>
                    <a:pt x="1201" y="467"/>
                  </a:cubicBezTo>
                  <a:cubicBezTo>
                    <a:pt x="1134" y="667"/>
                    <a:pt x="768" y="834"/>
                    <a:pt x="234" y="968"/>
                  </a:cubicBezTo>
                  <a:lnTo>
                    <a:pt x="200" y="968"/>
                  </a:lnTo>
                  <a:cubicBezTo>
                    <a:pt x="434" y="634"/>
                    <a:pt x="801" y="167"/>
                    <a:pt x="1034" y="167"/>
                  </a:cubicBezTo>
                  <a:cubicBezTo>
                    <a:pt x="1044" y="157"/>
                    <a:pt x="1057" y="153"/>
                    <a:pt x="1070" y="153"/>
                  </a:cubicBezTo>
                  <a:close/>
                  <a:moveTo>
                    <a:pt x="1034" y="0"/>
                  </a:moveTo>
                  <a:cubicBezTo>
                    <a:pt x="634" y="34"/>
                    <a:pt x="67" y="934"/>
                    <a:pt x="34" y="1034"/>
                  </a:cubicBezTo>
                  <a:cubicBezTo>
                    <a:pt x="0" y="1068"/>
                    <a:pt x="0" y="1101"/>
                    <a:pt x="34" y="1134"/>
                  </a:cubicBezTo>
                  <a:cubicBezTo>
                    <a:pt x="34" y="1134"/>
                    <a:pt x="67" y="1168"/>
                    <a:pt x="100" y="1168"/>
                  </a:cubicBezTo>
                  <a:cubicBezTo>
                    <a:pt x="367" y="1101"/>
                    <a:pt x="634" y="1001"/>
                    <a:pt x="901" y="901"/>
                  </a:cubicBezTo>
                  <a:cubicBezTo>
                    <a:pt x="1068" y="834"/>
                    <a:pt x="1235" y="701"/>
                    <a:pt x="1335" y="534"/>
                  </a:cubicBezTo>
                  <a:cubicBezTo>
                    <a:pt x="1401" y="367"/>
                    <a:pt x="1368" y="234"/>
                    <a:pt x="1268" y="134"/>
                  </a:cubicBezTo>
                  <a:cubicBezTo>
                    <a:pt x="1201" y="34"/>
                    <a:pt x="1134" y="0"/>
                    <a:pt x="103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2297900" y="4524275"/>
              <a:ext cx="23375" cy="37025"/>
            </a:xfrm>
            <a:custGeom>
              <a:rect b="b" l="l" r="r" t="t"/>
              <a:pathLst>
                <a:path extrusionOk="0" h="1481" w="935">
                  <a:moveTo>
                    <a:pt x="527" y="166"/>
                  </a:moveTo>
                  <a:cubicBezTo>
                    <a:pt x="584" y="166"/>
                    <a:pt x="601" y="189"/>
                    <a:pt x="601" y="213"/>
                  </a:cubicBezTo>
                  <a:cubicBezTo>
                    <a:pt x="734" y="546"/>
                    <a:pt x="701" y="947"/>
                    <a:pt x="534" y="1280"/>
                  </a:cubicBezTo>
                  <a:cubicBezTo>
                    <a:pt x="367" y="980"/>
                    <a:pt x="267" y="646"/>
                    <a:pt x="301" y="313"/>
                  </a:cubicBezTo>
                  <a:cubicBezTo>
                    <a:pt x="334" y="246"/>
                    <a:pt x="367" y="213"/>
                    <a:pt x="434" y="179"/>
                  </a:cubicBezTo>
                  <a:cubicBezTo>
                    <a:pt x="473" y="170"/>
                    <a:pt x="504" y="166"/>
                    <a:pt x="527" y="166"/>
                  </a:cubicBezTo>
                  <a:close/>
                  <a:moveTo>
                    <a:pt x="481" y="0"/>
                  </a:moveTo>
                  <a:cubicBezTo>
                    <a:pt x="453" y="0"/>
                    <a:pt x="426" y="4"/>
                    <a:pt x="401" y="13"/>
                  </a:cubicBezTo>
                  <a:cubicBezTo>
                    <a:pt x="301" y="46"/>
                    <a:pt x="200" y="146"/>
                    <a:pt x="167" y="246"/>
                  </a:cubicBezTo>
                  <a:cubicBezTo>
                    <a:pt x="0" y="646"/>
                    <a:pt x="467" y="1414"/>
                    <a:pt x="467" y="1447"/>
                  </a:cubicBezTo>
                  <a:cubicBezTo>
                    <a:pt x="467" y="1480"/>
                    <a:pt x="501" y="1480"/>
                    <a:pt x="534" y="1480"/>
                  </a:cubicBezTo>
                  <a:lnTo>
                    <a:pt x="567" y="1480"/>
                  </a:lnTo>
                  <a:cubicBezTo>
                    <a:pt x="801" y="1180"/>
                    <a:pt x="934" y="380"/>
                    <a:pt x="734" y="113"/>
                  </a:cubicBezTo>
                  <a:cubicBezTo>
                    <a:pt x="659" y="38"/>
                    <a:pt x="565" y="0"/>
                    <a:pt x="481"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1656600" y="2813350"/>
              <a:ext cx="405325" cy="500550"/>
            </a:xfrm>
            <a:custGeom>
              <a:rect b="b" l="l" r="r" t="t"/>
              <a:pathLst>
                <a:path extrusionOk="0" h="20022" w="16213">
                  <a:moveTo>
                    <a:pt x="8739" y="15882"/>
                  </a:moveTo>
                  <a:cubicBezTo>
                    <a:pt x="8695" y="15905"/>
                    <a:pt x="8651" y="15926"/>
                    <a:pt x="8607" y="15945"/>
                  </a:cubicBezTo>
                  <a:cubicBezTo>
                    <a:pt x="8595" y="15952"/>
                    <a:pt x="8585" y="15954"/>
                    <a:pt x="8579" y="15954"/>
                  </a:cubicBezTo>
                  <a:cubicBezTo>
                    <a:pt x="8558" y="15954"/>
                    <a:pt x="8587" y="15922"/>
                    <a:pt x="8739" y="15882"/>
                  </a:cubicBezTo>
                  <a:close/>
                  <a:moveTo>
                    <a:pt x="4437" y="1"/>
                  </a:moveTo>
                  <a:lnTo>
                    <a:pt x="1" y="1468"/>
                  </a:lnTo>
                  <a:cubicBezTo>
                    <a:pt x="468" y="2936"/>
                    <a:pt x="968" y="4337"/>
                    <a:pt x="1468" y="5771"/>
                  </a:cubicBezTo>
                  <a:cubicBezTo>
                    <a:pt x="1969" y="7206"/>
                    <a:pt x="2469" y="8640"/>
                    <a:pt x="3036" y="10041"/>
                  </a:cubicBezTo>
                  <a:cubicBezTo>
                    <a:pt x="3570" y="11476"/>
                    <a:pt x="4137" y="12877"/>
                    <a:pt x="4704" y="14311"/>
                  </a:cubicBezTo>
                  <a:cubicBezTo>
                    <a:pt x="5304" y="15712"/>
                    <a:pt x="5938" y="17113"/>
                    <a:pt x="6639" y="18547"/>
                  </a:cubicBezTo>
                  <a:lnTo>
                    <a:pt x="6705" y="18714"/>
                  </a:lnTo>
                  <a:lnTo>
                    <a:pt x="6772" y="18781"/>
                  </a:lnTo>
                  <a:cubicBezTo>
                    <a:pt x="7006" y="19181"/>
                    <a:pt x="7373" y="19481"/>
                    <a:pt x="7773" y="19715"/>
                  </a:cubicBezTo>
                  <a:cubicBezTo>
                    <a:pt x="8152" y="19919"/>
                    <a:pt x="8583" y="20021"/>
                    <a:pt x="9020" y="20021"/>
                  </a:cubicBezTo>
                  <a:cubicBezTo>
                    <a:pt x="9082" y="20021"/>
                    <a:pt x="9145" y="20019"/>
                    <a:pt x="9207" y="20015"/>
                  </a:cubicBezTo>
                  <a:cubicBezTo>
                    <a:pt x="9774" y="19948"/>
                    <a:pt x="10275" y="19781"/>
                    <a:pt x="10742" y="19448"/>
                  </a:cubicBezTo>
                  <a:cubicBezTo>
                    <a:pt x="11242" y="19114"/>
                    <a:pt x="11676" y="18714"/>
                    <a:pt x="12076" y="18280"/>
                  </a:cubicBezTo>
                  <a:cubicBezTo>
                    <a:pt x="12676" y="17547"/>
                    <a:pt x="13243" y="16779"/>
                    <a:pt x="13744" y="15979"/>
                  </a:cubicBezTo>
                  <a:cubicBezTo>
                    <a:pt x="14244" y="15212"/>
                    <a:pt x="14678" y="14444"/>
                    <a:pt x="15078" y="13644"/>
                  </a:cubicBezTo>
                  <a:cubicBezTo>
                    <a:pt x="15478" y="12843"/>
                    <a:pt x="15845" y="12076"/>
                    <a:pt x="16212" y="11242"/>
                  </a:cubicBezTo>
                  <a:lnTo>
                    <a:pt x="14211" y="10041"/>
                  </a:lnTo>
                  <a:lnTo>
                    <a:pt x="12576" y="11976"/>
                  </a:lnTo>
                  <a:cubicBezTo>
                    <a:pt x="12009" y="12610"/>
                    <a:pt x="11442" y="13243"/>
                    <a:pt x="10908" y="13844"/>
                  </a:cubicBezTo>
                  <a:cubicBezTo>
                    <a:pt x="10530" y="14270"/>
                    <a:pt x="10151" y="14663"/>
                    <a:pt x="9748" y="15046"/>
                  </a:cubicBezTo>
                  <a:lnTo>
                    <a:pt x="9748" y="15046"/>
                  </a:lnTo>
                  <a:cubicBezTo>
                    <a:pt x="9444" y="14262"/>
                    <a:pt x="9148" y="13464"/>
                    <a:pt x="8840" y="12676"/>
                  </a:cubicBezTo>
                  <a:cubicBezTo>
                    <a:pt x="8340" y="11275"/>
                    <a:pt x="7840" y="9874"/>
                    <a:pt x="7339" y="8473"/>
                  </a:cubicBezTo>
                  <a:lnTo>
                    <a:pt x="4437" y="1"/>
                  </a:lnTo>
                  <a:close/>
                </a:path>
              </a:pathLst>
            </a:custGeom>
            <a:solidFill>
              <a:srgbClr val="803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1609825" y="2770650"/>
              <a:ext cx="275300" cy="326275"/>
            </a:xfrm>
            <a:custGeom>
              <a:rect b="b" l="l" r="r" t="t"/>
              <a:pathLst>
                <a:path extrusionOk="0" h="13051" w="11012">
                  <a:moveTo>
                    <a:pt x="2601" y="1"/>
                  </a:moveTo>
                  <a:cubicBezTo>
                    <a:pt x="1123" y="1"/>
                    <a:pt x="0" y="874"/>
                    <a:pt x="70" y="2543"/>
                  </a:cubicBezTo>
                  <a:cubicBezTo>
                    <a:pt x="170" y="4611"/>
                    <a:pt x="2539" y="10715"/>
                    <a:pt x="4440" y="13050"/>
                  </a:cubicBezTo>
                  <a:lnTo>
                    <a:pt x="11012" y="9081"/>
                  </a:lnTo>
                  <a:cubicBezTo>
                    <a:pt x="11012" y="9081"/>
                    <a:pt x="9344" y="5044"/>
                    <a:pt x="6842" y="2176"/>
                  </a:cubicBezTo>
                  <a:cubicBezTo>
                    <a:pt x="5547" y="707"/>
                    <a:pt x="3930" y="1"/>
                    <a:pt x="260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1650775" y="2890100"/>
              <a:ext cx="145125" cy="206825"/>
            </a:xfrm>
            <a:custGeom>
              <a:rect b="b" l="l" r="r" t="t"/>
              <a:pathLst>
                <a:path extrusionOk="0" h="8273" w="5805">
                  <a:moveTo>
                    <a:pt x="2094" y="1"/>
                  </a:moveTo>
                  <a:cubicBezTo>
                    <a:pt x="1201" y="1"/>
                    <a:pt x="498" y="1378"/>
                    <a:pt x="0" y="3002"/>
                  </a:cubicBezTo>
                  <a:cubicBezTo>
                    <a:pt x="834" y="5036"/>
                    <a:pt x="1868" y="7105"/>
                    <a:pt x="2802" y="8272"/>
                  </a:cubicBezTo>
                  <a:lnTo>
                    <a:pt x="5804" y="6471"/>
                  </a:lnTo>
                  <a:cubicBezTo>
                    <a:pt x="5337" y="4036"/>
                    <a:pt x="4303" y="1534"/>
                    <a:pt x="2869" y="333"/>
                  </a:cubicBezTo>
                  <a:cubicBezTo>
                    <a:pt x="2597" y="104"/>
                    <a:pt x="2338" y="1"/>
                    <a:pt x="20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1745825" y="4421175"/>
              <a:ext cx="112625" cy="179325"/>
            </a:xfrm>
            <a:custGeom>
              <a:rect b="b" l="l" r="r" t="t"/>
              <a:pathLst>
                <a:path extrusionOk="0" h="7173" w="4505">
                  <a:moveTo>
                    <a:pt x="1402" y="0"/>
                  </a:moveTo>
                  <a:lnTo>
                    <a:pt x="1" y="7172"/>
                  </a:lnTo>
                  <a:lnTo>
                    <a:pt x="3103" y="7172"/>
                  </a:lnTo>
                  <a:lnTo>
                    <a:pt x="4504"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1728325" y="4581275"/>
              <a:ext cx="264375" cy="88425"/>
            </a:xfrm>
            <a:custGeom>
              <a:rect b="b" l="l" r="r" t="t"/>
              <a:pathLst>
                <a:path extrusionOk="0" h="3537" w="10575">
                  <a:moveTo>
                    <a:pt x="401" y="1"/>
                  </a:moveTo>
                  <a:cubicBezTo>
                    <a:pt x="301" y="1"/>
                    <a:pt x="201" y="101"/>
                    <a:pt x="201" y="234"/>
                  </a:cubicBezTo>
                  <a:lnTo>
                    <a:pt x="0" y="2970"/>
                  </a:lnTo>
                  <a:cubicBezTo>
                    <a:pt x="0" y="3270"/>
                    <a:pt x="267" y="3503"/>
                    <a:pt x="567" y="3503"/>
                  </a:cubicBezTo>
                  <a:cubicBezTo>
                    <a:pt x="1768" y="3503"/>
                    <a:pt x="2335" y="3437"/>
                    <a:pt x="3870" y="3437"/>
                  </a:cubicBezTo>
                  <a:cubicBezTo>
                    <a:pt x="4804" y="3437"/>
                    <a:pt x="8006" y="3537"/>
                    <a:pt x="9307" y="3537"/>
                  </a:cubicBezTo>
                  <a:cubicBezTo>
                    <a:pt x="10575" y="3537"/>
                    <a:pt x="10541" y="2236"/>
                    <a:pt x="10008" y="2136"/>
                  </a:cubicBezTo>
                  <a:cubicBezTo>
                    <a:pt x="7539" y="1602"/>
                    <a:pt x="5304" y="868"/>
                    <a:pt x="4404" y="201"/>
                  </a:cubicBezTo>
                  <a:cubicBezTo>
                    <a:pt x="4270" y="68"/>
                    <a:pt x="4070" y="1"/>
                    <a:pt x="39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1763350" y="4421175"/>
              <a:ext cx="95100" cy="92575"/>
            </a:xfrm>
            <a:custGeom>
              <a:rect b="b" l="l" r="r" t="t"/>
              <a:pathLst>
                <a:path extrusionOk="0" h="3703" w="3804">
                  <a:moveTo>
                    <a:pt x="701" y="0"/>
                  </a:moveTo>
                  <a:lnTo>
                    <a:pt x="0" y="3703"/>
                  </a:lnTo>
                  <a:lnTo>
                    <a:pt x="3069" y="3703"/>
                  </a:lnTo>
                  <a:lnTo>
                    <a:pt x="38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1308850" y="3439625"/>
              <a:ext cx="787250" cy="1051625"/>
            </a:xfrm>
            <a:custGeom>
              <a:rect b="b" l="l" r="r" t="t"/>
              <a:pathLst>
                <a:path extrusionOk="0" h="42065" w="31490">
                  <a:moveTo>
                    <a:pt x="468" y="1"/>
                  </a:moveTo>
                  <a:cubicBezTo>
                    <a:pt x="1" y="2803"/>
                    <a:pt x="234" y="5705"/>
                    <a:pt x="1168" y="8374"/>
                  </a:cubicBezTo>
                  <a:cubicBezTo>
                    <a:pt x="2504" y="12030"/>
                    <a:pt x="8798" y="12574"/>
                    <a:pt x="14413" y="12574"/>
                  </a:cubicBezTo>
                  <a:cubicBezTo>
                    <a:pt x="16789" y="12574"/>
                    <a:pt x="19043" y="12476"/>
                    <a:pt x="20749" y="12476"/>
                  </a:cubicBezTo>
                  <a:cubicBezTo>
                    <a:pt x="19481" y="22350"/>
                    <a:pt x="16946" y="42064"/>
                    <a:pt x="16946" y="42064"/>
                  </a:cubicBezTo>
                  <a:lnTo>
                    <a:pt x="22617" y="42064"/>
                  </a:lnTo>
                  <a:cubicBezTo>
                    <a:pt x="22617" y="42064"/>
                    <a:pt x="30456" y="20282"/>
                    <a:pt x="30990" y="10575"/>
                  </a:cubicBezTo>
                  <a:cubicBezTo>
                    <a:pt x="31490" y="1735"/>
                    <a:pt x="11109" y="1"/>
                    <a:pt x="11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1717475" y="4417825"/>
              <a:ext cx="196850" cy="73425"/>
            </a:xfrm>
            <a:custGeom>
              <a:rect b="b" l="l" r="r" t="t"/>
              <a:pathLst>
                <a:path extrusionOk="0" h="2937" w="7874">
                  <a:moveTo>
                    <a:pt x="7873" y="1"/>
                  </a:moveTo>
                  <a:lnTo>
                    <a:pt x="101" y="368"/>
                  </a:lnTo>
                  <a:lnTo>
                    <a:pt x="1" y="2936"/>
                  </a:lnTo>
                  <a:lnTo>
                    <a:pt x="7439" y="2936"/>
                  </a:lnTo>
                  <a:lnTo>
                    <a:pt x="7873"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1830050" y="4575550"/>
              <a:ext cx="40075" cy="19325"/>
            </a:xfrm>
            <a:custGeom>
              <a:rect b="b" l="l" r="r" t="t"/>
              <a:pathLst>
                <a:path extrusionOk="0" h="773" w="1603">
                  <a:moveTo>
                    <a:pt x="1259" y="142"/>
                  </a:moveTo>
                  <a:cubicBezTo>
                    <a:pt x="1302" y="142"/>
                    <a:pt x="1339" y="148"/>
                    <a:pt x="1369" y="163"/>
                  </a:cubicBezTo>
                  <a:cubicBezTo>
                    <a:pt x="1402" y="163"/>
                    <a:pt x="1435" y="197"/>
                    <a:pt x="1435" y="263"/>
                  </a:cubicBezTo>
                  <a:cubicBezTo>
                    <a:pt x="1469" y="330"/>
                    <a:pt x="1469" y="430"/>
                    <a:pt x="1402" y="530"/>
                  </a:cubicBezTo>
                  <a:cubicBezTo>
                    <a:pt x="1330" y="602"/>
                    <a:pt x="1173" y="635"/>
                    <a:pt x="960" y="635"/>
                  </a:cubicBezTo>
                  <a:cubicBezTo>
                    <a:pt x="775" y="635"/>
                    <a:pt x="549" y="610"/>
                    <a:pt x="301" y="563"/>
                  </a:cubicBezTo>
                  <a:cubicBezTo>
                    <a:pt x="585" y="365"/>
                    <a:pt x="1014" y="142"/>
                    <a:pt x="1259" y="142"/>
                  </a:cubicBezTo>
                  <a:close/>
                  <a:moveTo>
                    <a:pt x="1249" y="1"/>
                  </a:moveTo>
                  <a:cubicBezTo>
                    <a:pt x="836" y="1"/>
                    <a:pt x="156" y="472"/>
                    <a:pt x="68" y="530"/>
                  </a:cubicBezTo>
                  <a:cubicBezTo>
                    <a:pt x="1" y="563"/>
                    <a:pt x="1" y="664"/>
                    <a:pt x="68" y="664"/>
                  </a:cubicBezTo>
                  <a:cubicBezTo>
                    <a:pt x="368" y="730"/>
                    <a:pt x="635" y="764"/>
                    <a:pt x="902" y="764"/>
                  </a:cubicBezTo>
                  <a:cubicBezTo>
                    <a:pt x="937" y="770"/>
                    <a:pt x="974" y="772"/>
                    <a:pt x="1011" y="772"/>
                  </a:cubicBezTo>
                  <a:cubicBezTo>
                    <a:pt x="1182" y="772"/>
                    <a:pt x="1365" y="713"/>
                    <a:pt x="1502" y="630"/>
                  </a:cubicBezTo>
                  <a:cubicBezTo>
                    <a:pt x="1569" y="497"/>
                    <a:pt x="1602" y="363"/>
                    <a:pt x="1569" y="230"/>
                  </a:cubicBezTo>
                  <a:cubicBezTo>
                    <a:pt x="1569" y="130"/>
                    <a:pt x="1502" y="63"/>
                    <a:pt x="1402" y="30"/>
                  </a:cubicBezTo>
                  <a:cubicBezTo>
                    <a:pt x="1358" y="10"/>
                    <a:pt x="1306" y="1"/>
                    <a:pt x="1249"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1829225" y="4557100"/>
              <a:ext cx="24200" cy="35050"/>
            </a:xfrm>
            <a:custGeom>
              <a:rect b="b" l="l" r="r" t="t"/>
              <a:pathLst>
                <a:path extrusionOk="0" h="1402" w="968">
                  <a:moveTo>
                    <a:pt x="601" y="167"/>
                  </a:moveTo>
                  <a:cubicBezTo>
                    <a:pt x="701" y="167"/>
                    <a:pt x="734" y="234"/>
                    <a:pt x="734" y="267"/>
                  </a:cubicBezTo>
                  <a:cubicBezTo>
                    <a:pt x="768" y="468"/>
                    <a:pt x="468" y="968"/>
                    <a:pt x="201" y="1201"/>
                  </a:cubicBezTo>
                  <a:cubicBezTo>
                    <a:pt x="167" y="868"/>
                    <a:pt x="234" y="501"/>
                    <a:pt x="401" y="234"/>
                  </a:cubicBezTo>
                  <a:cubicBezTo>
                    <a:pt x="434" y="167"/>
                    <a:pt x="501" y="167"/>
                    <a:pt x="568" y="167"/>
                  </a:cubicBezTo>
                  <a:close/>
                  <a:moveTo>
                    <a:pt x="634" y="1"/>
                  </a:moveTo>
                  <a:cubicBezTo>
                    <a:pt x="501" y="1"/>
                    <a:pt x="401" y="34"/>
                    <a:pt x="334" y="101"/>
                  </a:cubicBezTo>
                  <a:cubicBezTo>
                    <a:pt x="1" y="401"/>
                    <a:pt x="101" y="1301"/>
                    <a:pt x="101" y="1335"/>
                  </a:cubicBezTo>
                  <a:cubicBezTo>
                    <a:pt x="67" y="1368"/>
                    <a:pt x="101" y="1402"/>
                    <a:pt x="101" y="1402"/>
                  </a:cubicBezTo>
                  <a:lnTo>
                    <a:pt x="201" y="1402"/>
                  </a:lnTo>
                  <a:cubicBezTo>
                    <a:pt x="501" y="1201"/>
                    <a:pt x="968" y="568"/>
                    <a:pt x="901" y="234"/>
                  </a:cubicBezTo>
                  <a:cubicBezTo>
                    <a:pt x="868" y="101"/>
                    <a:pt x="768" y="1"/>
                    <a:pt x="634"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2000175" y="3005150"/>
              <a:ext cx="101775" cy="119600"/>
            </a:xfrm>
            <a:custGeom>
              <a:rect b="b" l="l" r="r" t="t"/>
              <a:pathLst>
                <a:path extrusionOk="0" h="4784" w="4071">
                  <a:moveTo>
                    <a:pt x="968" y="1"/>
                  </a:moveTo>
                  <a:lnTo>
                    <a:pt x="1" y="3403"/>
                  </a:lnTo>
                  <a:lnTo>
                    <a:pt x="1335" y="4771"/>
                  </a:lnTo>
                  <a:cubicBezTo>
                    <a:pt x="1375" y="4780"/>
                    <a:pt x="1417" y="4784"/>
                    <a:pt x="1459" y="4784"/>
                  </a:cubicBezTo>
                  <a:cubicBezTo>
                    <a:pt x="2526" y="4784"/>
                    <a:pt x="4070" y="2036"/>
                    <a:pt x="4070" y="2036"/>
                  </a:cubicBezTo>
                  <a:lnTo>
                    <a:pt x="968"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2024375" y="2970125"/>
              <a:ext cx="111775" cy="85925"/>
            </a:xfrm>
            <a:custGeom>
              <a:rect b="b" l="l" r="r" t="t"/>
              <a:pathLst>
                <a:path extrusionOk="0" h="3437" w="4471">
                  <a:moveTo>
                    <a:pt x="2869" y="1"/>
                  </a:moveTo>
                  <a:lnTo>
                    <a:pt x="0" y="1402"/>
                  </a:lnTo>
                  <a:lnTo>
                    <a:pt x="3102" y="3437"/>
                  </a:lnTo>
                  <a:lnTo>
                    <a:pt x="4470" y="1869"/>
                  </a:lnTo>
                  <a:lnTo>
                    <a:pt x="2869"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1277175" y="2751650"/>
              <a:ext cx="532075" cy="692175"/>
            </a:xfrm>
            <a:custGeom>
              <a:rect b="b" l="l" r="r" t="t"/>
              <a:pathLst>
                <a:path extrusionOk="0" h="27687" w="21283">
                  <a:moveTo>
                    <a:pt x="9007" y="0"/>
                  </a:moveTo>
                  <a:cubicBezTo>
                    <a:pt x="7839" y="0"/>
                    <a:pt x="6672" y="34"/>
                    <a:pt x="5504" y="100"/>
                  </a:cubicBezTo>
                  <a:cubicBezTo>
                    <a:pt x="4270" y="167"/>
                    <a:pt x="3036" y="334"/>
                    <a:pt x="2035" y="467"/>
                  </a:cubicBezTo>
                  <a:cubicBezTo>
                    <a:pt x="834" y="634"/>
                    <a:pt x="0" y="801"/>
                    <a:pt x="0" y="801"/>
                  </a:cubicBezTo>
                  <a:cubicBezTo>
                    <a:pt x="67" y="1134"/>
                    <a:pt x="134" y="1468"/>
                    <a:pt x="200" y="1801"/>
                  </a:cubicBezTo>
                  <a:cubicBezTo>
                    <a:pt x="1134" y="6238"/>
                    <a:pt x="1701" y="10741"/>
                    <a:pt x="1868" y="15278"/>
                  </a:cubicBezTo>
                  <a:cubicBezTo>
                    <a:pt x="2102" y="21416"/>
                    <a:pt x="1768" y="26219"/>
                    <a:pt x="1902" y="27687"/>
                  </a:cubicBezTo>
                  <a:lnTo>
                    <a:pt x="18413" y="27687"/>
                  </a:lnTo>
                  <a:cubicBezTo>
                    <a:pt x="21282" y="10308"/>
                    <a:pt x="17212" y="968"/>
                    <a:pt x="17212" y="968"/>
                  </a:cubicBezTo>
                  <a:cubicBezTo>
                    <a:pt x="17212" y="968"/>
                    <a:pt x="16579" y="767"/>
                    <a:pt x="15511" y="567"/>
                  </a:cubicBezTo>
                  <a:cubicBezTo>
                    <a:pt x="14644" y="400"/>
                    <a:pt x="13610" y="200"/>
                    <a:pt x="12509" y="100"/>
                  </a:cubicBezTo>
                  <a:cubicBezTo>
                    <a:pt x="11342" y="34"/>
                    <a:pt x="10174" y="0"/>
                    <a:pt x="9007"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1282175" y="2796000"/>
              <a:ext cx="91750" cy="337600"/>
            </a:xfrm>
            <a:custGeom>
              <a:rect b="b" l="l" r="r" t="t"/>
              <a:pathLst>
                <a:path extrusionOk="0" h="13504" w="3670">
                  <a:moveTo>
                    <a:pt x="581" y="1"/>
                  </a:moveTo>
                  <a:cubicBezTo>
                    <a:pt x="375" y="1"/>
                    <a:pt x="179" y="12"/>
                    <a:pt x="0" y="27"/>
                  </a:cubicBezTo>
                  <a:cubicBezTo>
                    <a:pt x="934" y="4464"/>
                    <a:pt x="1501" y="9001"/>
                    <a:pt x="1668" y="13504"/>
                  </a:cubicBezTo>
                  <a:cubicBezTo>
                    <a:pt x="3236" y="8267"/>
                    <a:pt x="3670" y="3763"/>
                    <a:pt x="3336" y="1829"/>
                  </a:cubicBezTo>
                  <a:cubicBezTo>
                    <a:pt x="3055" y="311"/>
                    <a:pt x="1684" y="1"/>
                    <a:pt x="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1163750" y="2831700"/>
              <a:ext cx="359450" cy="456175"/>
            </a:xfrm>
            <a:custGeom>
              <a:rect b="b" l="l" r="r" t="t"/>
              <a:pathLst>
                <a:path extrusionOk="0" h="18247" w="14378">
                  <a:moveTo>
                    <a:pt x="3158" y="14096"/>
                  </a:moveTo>
                  <a:cubicBezTo>
                    <a:pt x="3181" y="14096"/>
                    <a:pt x="3209" y="14098"/>
                    <a:pt x="3241" y="14104"/>
                  </a:cubicBezTo>
                  <a:lnTo>
                    <a:pt x="3241" y="14104"/>
                  </a:lnTo>
                  <a:cubicBezTo>
                    <a:pt x="3228" y="14106"/>
                    <a:pt x="3216" y="14108"/>
                    <a:pt x="3203" y="14111"/>
                  </a:cubicBezTo>
                  <a:lnTo>
                    <a:pt x="3069" y="14111"/>
                  </a:lnTo>
                  <a:cubicBezTo>
                    <a:pt x="3069" y="14111"/>
                    <a:pt x="3099" y="14096"/>
                    <a:pt x="3158" y="14096"/>
                  </a:cubicBezTo>
                  <a:close/>
                  <a:moveTo>
                    <a:pt x="3370" y="0"/>
                  </a:moveTo>
                  <a:cubicBezTo>
                    <a:pt x="2903" y="1168"/>
                    <a:pt x="2536" y="2302"/>
                    <a:pt x="2169" y="3470"/>
                  </a:cubicBezTo>
                  <a:cubicBezTo>
                    <a:pt x="1769" y="4604"/>
                    <a:pt x="1468" y="5805"/>
                    <a:pt x="1168" y="6972"/>
                  </a:cubicBezTo>
                  <a:cubicBezTo>
                    <a:pt x="868" y="8173"/>
                    <a:pt x="601" y="9374"/>
                    <a:pt x="401" y="10608"/>
                  </a:cubicBezTo>
                  <a:cubicBezTo>
                    <a:pt x="167" y="11876"/>
                    <a:pt x="34" y="13143"/>
                    <a:pt x="34" y="14444"/>
                  </a:cubicBezTo>
                  <a:lnTo>
                    <a:pt x="34" y="15178"/>
                  </a:lnTo>
                  <a:cubicBezTo>
                    <a:pt x="1" y="15311"/>
                    <a:pt x="1" y="15445"/>
                    <a:pt x="34" y="15545"/>
                  </a:cubicBezTo>
                  <a:cubicBezTo>
                    <a:pt x="34" y="16079"/>
                    <a:pt x="201" y="16612"/>
                    <a:pt x="534" y="17079"/>
                  </a:cubicBezTo>
                  <a:cubicBezTo>
                    <a:pt x="868" y="17546"/>
                    <a:pt x="1368" y="17913"/>
                    <a:pt x="1935" y="18080"/>
                  </a:cubicBezTo>
                  <a:cubicBezTo>
                    <a:pt x="2269" y="18180"/>
                    <a:pt x="2636" y="18247"/>
                    <a:pt x="3003" y="18247"/>
                  </a:cubicBezTo>
                  <a:cubicBezTo>
                    <a:pt x="3270" y="18214"/>
                    <a:pt x="3503" y="18214"/>
                    <a:pt x="3770" y="18147"/>
                  </a:cubicBezTo>
                  <a:cubicBezTo>
                    <a:pt x="4137" y="18080"/>
                    <a:pt x="4537" y="17980"/>
                    <a:pt x="4904" y="17847"/>
                  </a:cubicBezTo>
                  <a:cubicBezTo>
                    <a:pt x="6138" y="17380"/>
                    <a:pt x="7306" y="16813"/>
                    <a:pt x="8407" y="16145"/>
                  </a:cubicBezTo>
                  <a:cubicBezTo>
                    <a:pt x="10475" y="14878"/>
                    <a:pt x="12476" y="13477"/>
                    <a:pt x="14378" y="11909"/>
                  </a:cubicBezTo>
                  <a:lnTo>
                    <a:pt x="13077" y="9974"/>
                  </a:lnTo>
                  <a:cubicBezTo>
                    <a:pt x="11008" y="11008"/>
                    <a:pt x="8874" y="12042"/>
                    <a:pt x="6805" y="12943"/>
                  </a:cubicBezTo>
                  <a:cubicBezTo>
                    <a:pt x="6022" y="13294"/>
                    <a:pt x="5195" y="13580"/>
                    <a:pt x="4378" y="13835"/>
                  </a:cubicBezTo>
                  <a:lnTo>
                    <a:pt x="4378" y="13835"/>
                  </a:lnTo>
                  <a:cubicBezTo>
                    <a:pt x="4655" y="11918"/>
                    <a:pt x="5082" y="10045"/>
                    <a:pt x="5638" y="8173"/>
                  </a:cubicBezTo>
                  <a:cubicBezTo>
                    <a:pt x="5938" y="7106"/>
                    <a:pt x="6272" y="6005"/>
                    <a:pt x="6639" y="4904"/>
                  </a:cubicBezTo>
                  <a:cubicBezTo>
                    <a:pt x="6972" y="3837"/>
                    <a:pt x="7373" y="2736"/>
                    <a:pt x="7739" y="1702"/>
                  </a:cubicBezTo>
                  <a:lnTo>
                    <a:pt x="3370" y="0"/>
                  </a:lnTo>
                  <a:close/>
                </a:path>
              </a:pathLst>
            </a:custGeom>
            <a:solidFill>
              <a:srgbClr val="803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1155425" y="2766650"/>
              <a:ext cx="242175" cy="336100"/>
            </a:xfrm>
            <a:custGeom>
              <a:rect b="b" l="l" r="r" t="t"/>
              <a:pathLst>
                <a:path extrusionOk="0" h="13444" w="9687">
                  <a:moveTo>
                    <a:pt x="6103" y="0"/>
                  </a:moveTo>
                  <a:cubicBezTo>
                    <a:pt x="5718" y="0"/>
                    <a:pt x="5305" y="65"/>
                    <a:pt x="4870" y="201"/>
                  </a:cubicBezTo>
                  <a:cubicBezTo>
                    <a:pt x="1768" y="1201"/>
                    <a:pt x="600" y="6472"/>
                    <a:pt x="0" y="10575"/>
                  </a:cubicBezTo>
                  <a:lnTo>
                    <a:pt x="6104" y="13444"/>
                  </a:lnTo>
                  <a:cubicBezTo>
                    <a:pt x="7439" y="11075"/>
                    <a:pt x="8373" y="8507"/>
                    <a:pt x="8973" y="5838"/>
                  </a:cubicBezTo>
                  <a:cubicBezTo>
                    <a:pt x="9686" y="2273"/>
                    <a:pt x="8375" y="0"/>
                    <a:pt x="6103"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1408100" y="2558175"/>
              <a:ext cx="224350" cy="244400"/>
            </a:xfrm>
            <a:custGeom>
              <a:rect b="b" l="l" r="r" t="t"/>
              <a:pathLst>
                <a:path extrusionOk="0" h="9776" w="8974">
                  <a:moveTo>
                    <a:pt x="401" y="0"/>
                  </a:moveTo>
                  <a:lnTo>
                    <a:pt x="401" y="0"/>
                  </a:lnTo>
                  <a:cubicBezTo>
                    <a:pt x="934" y="2235"/>
                    <a:pt x="1501" y="6372"/>
                    <a:pt x="0" y="7873"/>
                  </a:cubicBezTo>
                  <a:cubicBezTo>
                    <a:pt x="0" y="7873"/>
                    <a:pt x="903" y="9776"/>
                    <a:pt x="4739" y="9776"/>
                  </a:cubicBezTo>
                  <a:cubicBezTo>
                    <a:pt x="4805" y="9776"/>
                    <a:pt x="4870" y="9775"/>
                    <a:pt x="4937" y="9774"/>
                  </a:cubicBezTo>
                  <a:cubicBezTo>
                    <a:pt x="8973" y="9707"/>
                    <a:pt x="6939" y="7839"/>
                    <a:pt x="6939" y="7839"/>
                  </a:cubicBezTo>
                  <a:cubicBezTo>
                    <a:pt x="4904" y="7372"/>
                    <a:pt x="4537" y="6105"/>
                    <a:pt x="4704" y="4704"/>
                  </a:cubicBezTo>
                  <a:cubicBezTo>
                    <a:pt x="4704" y="4370"/>
                    <a:pt x="4770" y="4003"/>
                    <a:pt x="4837" y="3670"/>
                  </a:cubicBezTo>
                  <a:lnTo>
                    <a:pt x="2302" y="1535"/>
                  </a:lnTo>
                  <a:lnTo>
                    <a:pt x="401"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1464800" y="2596525"/>
              <a:ext cx="64250" cy="79250"/>
            </a:xfrm>
            <a:custGeom>
              <a:rect b="b" l="l" r="r" t="t"/>
              <a:pathLst>
                <a:path extrusionOk="0" h="3170" w="2570">
                  <a:moveTo>
                    <a:pt x="1" y="1"/>
                  </a:moveTo>
                  <a:cubicBezTo>
                    <a:pt x="1" y="334"/>
                    <a:pt x="1" y="635"/>
                    <a:pt x="34" y="968"/>
                  </a:cubicBezTo>
                  <a:cubicBezTo>
                    <a:pt x="167" y="1935"/>
                    <a:pt x="1468" y="2970"/>
                    <a:pt x="2402" y="3170"/>
                  </a:cubicBezTo>
                  <a:cubicBezTo>
                    <a:pt x="2436" y="2803"/>
                    <a:pt x="2502" y="2469"/>
                    <a:pt x="2569" y="2136"/>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1505175" y="2365200"/>
              <a:ext cx="117275" cy="147925"/>
            </a:xfrm>
            <a:custGeom>
              <a:rect b="b" l="l" r="r" t="t"/>
              <a:pathLst>
                <a:path extrusionOk="0" h="5917" w="4691">
                  <a:moveTo>
                    <a:pt x="1880" y="1"/>
                  </a:moveTo>
                  <a:cubicBezTo>
                    <a:pt x="919" y="1"/>
                    <a:pt x="29" y="769"/>
                    <a:pt x="53" y="1848"/>
                  </a:cubicBezTo>
                  <a:cubicBezTo>
                    <a:pt x="1" y="3485"/>
                    <a:pt x="1954" y="5916"/>
                    <a:pt x="3184" y="5916"/>
                  </a:cubicBezTo>
                  <a:cubicBezTo>
                    <a:pt x="3508" y="5916"/>
                    <a:pt x="3782" y="5747"/>
                    <a:pt x="3956" y="5351"/>
                  </a:cubicBezTo>
                  <a:cubicBezTo>
                    <a:pt x="4690" y="3683"/>
                    <a:pt x="4223" y="1281"/>
                    <a:pt x="2989" y="381"/>
                  </a:cubicBezTo>
                  <a:cubicBezTo>
                    <a:pt x="2642" y="118"/>
                    <a:pt x="2255" y="1"/>
                    <a:pt x="18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1383700" y="2351375"/>
              <a:ext cx="249575" cy="300250"/>
            </a:xfrm>
            <a:custGeom>
              <a:rect b="b" l="l" r="r" t="t"/>
              <a:pathLst>
                <a:path extrusionOk="0" h="12010" w="9983">
                  <a:moveTo>
                    <a:pt x="4557" y="1"/>
                  </a:moveTo>
                  <a:cubicBezTo>
                    <a:pt x="2040" y="1"/>
                    <a:pt x="0" y="2363"/>
                    <a:pt x="609" y="5003"/>
                  </a:cubicBezTo>
                  <a:cubicBezTo>
                    <a:pt x="1276" y="8005"/>
                    <a:pt x="1510" y="9773"/>
                    <a:pt x="3278" y="11141"/>
                  </a:cubicBezTo>
                  <a:cubicBezTo>
                    <a:pt x="4035" y="11739"/>
                    <a:pt x="4896" y="12009"/>
                    <a:pt x="5738" y="12009"/>
                  </a:cubicBezTo>
                  <a:cubicBezTo>
                    <a:pt x="7715" y="12009"/>
                    <a:pt x="9585" y="10518"/>
                    <a:pt x="9749" y="8272"/>
                  </a:cubicBezTo>
                  <a:cubicBezTo>
                    <a:pt x="9983" y="5470"/>
                    <a:pt x="8882" y="1034"/>
                    <a:pt x="5713" y="167"/>
                  </a:cubicBezTo>
                  <a:cubicBezTo>
                    <a:pt x="5322" y="54"/>
                    <a:pt x="4934" y="1"/>
                    <a:pt x="4557"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1338750" y="2394800"/>
              <a:ext cx="116075" cy="151675"/>
            </a:xfrm>
            <a:custGeom>
              <a:rect b="b" l="l" r="r" t="t"/>
              <a:pathLst>
                <a:path extrusionOk="0" h="6067" w="4643">
                  <a:moveTo>
                    <a:pt x="2087" y="1"/>
                  </a:moveTo>
                  <a:cubicBezTo>
                    <a:pt x="1216" y="1"/>
                    <a:pt x="382" y="621"/>
                    <a:pt x="272" y="1632"/>
                  </a:cubicBezTo>
                  <a:cubicBezTo>
                    <a:pt x="0" y="3293"/>
                    <a:pt x="1729" y="6066"/>
                    <a:pt x="2954" y="6066"/>
                  </a:cubicBezTo>
                  <a:cubicBezTo>
                    <a:pt x="3229" y="6066"/>
                    <a:pt x="3479" y="5926"/>
                    <a:pt x="3675" y="5601"/>
                  </a:cubicBezTo>
                  <a:cubicBezTo>
                    <a:pt x="4642" y="4034"/>
                    <a:pt x="4475" y="1598"/>
                    <a:pt x="3375" y="531"/>
                  </a:cubicBezTo>
                  <a:cubicBezTo>
                    <a:pt x="2999" y="167"/>
                    <a:pt x="2538" y="1"/>
                    <a:pt x="20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1386400" y="2375600"/>
              <a:ext cx="80100" cy="69950"/>
            </a:xfrm>
            <a:custGeom>
              <a:rect b="b" l="l" r="r" t="t"/>
              <a:pathLst>
                <a:path extrusionOk="0" h="2798" w="3204">
                  <a:moveTo>
                    <a:pt x="1612" y="0"/>
                  </a:moveTo>
                  <a:cubicBezTo>
                    <a:pt x="1393" y="0"/>
                    <a:pt x="1171" y="53"/>
                    <a:pt x="968" y="165"/>
                  </a:cubicBezTo>
                  <a:cubicBezTo>
                    <a:pt x="268" y="532"/>
                    <a:pt x="1" y="1366"/>
                    <a:pt x="368" y="2033"/>
                  </a:cubicBezTo>
                  <a:cubicBezTo>
                    <a:pt x="623" y="2520"/>
                    <a:pt x="1105" y="2798"/>
                    <a:pt x="1610" y="2798"/>
                  </a:cubicBezTo>
                  <a:cubicBezTo>
                    <a:pt x="1831" y="2798"/>
                    <a:pt x="2056" y="2745"/>
                    <a:pt x="2269" y="2633"/>
                  </a:cubicBezTo>
                  <a:cubicBezTo>
                    <a:pt x="2936" y="2300"/>
                    <a:pt x="3203" y="1432"/>
                    <a:pt x="2836" y="765"/>
                  </a:cubicBezTo>
                  <a:cubicBezTo>
                    <a:pt x="2604" y="278"/>
                    <a:pt x="2114" y="0"/>
                    <a:pt x="16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1361475" y="2356250"/>
              <a:ext cx="74175" cy="62175"/>
            </a:xfrm>
            <a:custGeom>
              <a:rect b="b" l="l" r="r" t="t"/>
              <a:pathLst>
                <a:path extrusionOk="0" h="2487" w="2967">
                  <a:moveTo>
                    <a:pt x="1551" y="1"/>
                  </a:moveTo>
                  <a:cubicBezTo>
                    <a:pt x="669" y="1"/>
                    <a:pt x="1" y="966"/>
                    <a:pt x="464" y="1806"/>
                  </a:cubicBezTo>
                  <a:cubicBezTo>
                    <a:pt x="694" y="2266"/>
                    <a:pt x="1129" y="2487"/>
                    <a:pt x="1564" y="2487"/>
                  </a:cubicBezTo>
                  <a:cubicBezTo>
                    <a:pt x="2075" y="2487"/>
                    <a:pt x="2586" y="2183"/>
                    <a:pt x="2766" y="1606"/>
                  </a:cubicBezTo>
                  <a:cubicBezTo>
                    <a:pt x="2966" y="972"/>
                    <a:pt x="2599" y="272"/>
                    <a:pt x="1965" y="72"/>
                  </a:cubicBezTo>
                  <a:cubicBezTo>
                    <a:pt x="1825" y="23"/>
                    <a:pt x="1685" y="1"/>
                    <a:pt x="1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1414025" y="2350425"/>
              <a:ext cx="74150" cy="62375"/>
            </a:xfrm>
            <a:custGeom>
              <a:rect b="b" l="l" r="r" t="t"/>
              <a:pathLst>
                <a:path extrusionOk="0" h="2495" w="2966">
                  <a:moveTo>
                    <a:pt x="1520" y="0"/>
                  </a:moveTo>
                  <a:cubicBezTo>
                    <a:pt x="644" y="0"/>
                    <a:pt x="0" y="970"/>
                    <a:pt x="464" y="1839"/>
                  </a:cubicBezTo>
                  <a:cubicBezTo>
                    <a:pt x="693" y="2283"/>
                    <a:pt x="1126" y="2495"/>
                    <a:pt x="1560" y="2495"/>
                  </a:cubicBezTo>
                  <a:cubicBezTo>
                    <a:pt x="2072" y="2495"/>
                    <a:pt x="2585" y="2199"/>
                    <a:pt x="2765" y="1639"/>
                  </a:cubicBezTo>
                  <a:cubicBezTo>
                    <a:pt x="2966" y="972"/>
                    <a:pt x="2599" y="271"/>
                    <a:pt x="1931" y="71"/>
                  </a:cubicBezTo>
                  <a:cubicBezTo>
                    <a:pt x="1791" y="23"/>
                    <a:pt x="1653"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1330950" y="2303525"/>
              <a:ext cx="97175" cy="81700"/>
            </a:xfrm>
            <a:custGeom>
              <a:rect b="b" l="l" r="r" t="t"/>
              <a:pathLst>
                <a:path extrusionOk="0" h="3268" w="3887">
                  <a:moveTo>
                    <a:pt x="2019" y="0"/>
                  </a:moveTo>
                  <a:cubicBezTo>
                    <a:pt x="874" y="0"/>
                    <a:pt x="0" y="1242"/>
                    <a:pt x="584" y="2381"/>
                  </a:cubicBezTo>
                  <a:cubicBezTo>
                    <a:pt x="891" y="2979"/>
                    <a:pt x="1459" y="3267"/>
                    <a:pt x="2026" y="3267"/>
                  </a:cubicBezTo>
                  <a:cubicBezTo>
                    <a:pt x="2690" y="3267"/>
                    <a:pt x="3352" y="2870"/>
                    <a:pt x="3587" y="2114"/>
                  </a:cubicBezTo>
                  <a:cubicBezTo>
                    <a:pt x="3887" y="1280"/>
                    <a:pt x="3386" y="346"/>
                    <a:pt x="2519" y="79"/>
                  </a:cubicBezTo>
                  <a:cubicBezTo>
                    <a:pt x="2349" y="25"/>
                    <a:pt x="2181" y="0"/>
                    <a:pt x="20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1390225" y="2281025"/>
              <a:ext cx="98775" cy="83350"/>
            </a:xfrm>
            <a:custGeom>
              <a:rect b="b" l="l" r="r" t="t"/>
              <a:pathLst>
                <a:path extrusionOk="0" h="3334" w="3951">
                  <a:moveTo>
                    <a:pt x="2080" y="1"/>
                  </a:moveTo>
                  <a:cubicBezTo>
                    <a:pt x="902" y="1"/>
                    <a:pt x="0" y="1275"/>
                    <a:pt x="615" y="2447"/>
                  </a:cubicBezTo>
                  <a:cubicBezTo>
                    <a:pt x="937" y="3045"/>
                    <a:pt x="1521" y="3333"/>
                    <a:pt x="2099" y="3333"/>
                  </a:cubicBezTo>
                  <a:cubicBezTo>
                    <a:pt x="2778" y="3333"/>
                    <a:pt x="3450" y="2936"/>
                    <a:pt x="3684" y="2180"/>
                  </a:cubicBezTo>
                  <a:cubicBezTo>
                    <a:pt x="3951" y="1279"/>
                    <a:pt x="3484" y="345"/>
                    <a:pt x="2583" y="78"/>
                  </a:cubicBezTo>
                  <a:cubicBezTo>
                    <a:pt x="2412" y="26"/>
                    <a:pt x="2243" y="1"/>
                    <a:pt x="20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1444525" y="2266625"/>
              <a:ext cx="98700" cy="83475"/>
            </a:xfrm>
            <a:custGeom>
              <a:rect b="b" l="l" r="r" t="t"/>
              <a:pathLst>
                <a:path extrusionOk="0" h="3339" w="3948">
                  <a:moveTo>
                    <a:pt x="2054" y="0"/>
                  </a:moveTo>
                  <a:cubicBezTo>
                    <a:pt x="887" y="0"/>
                    <a:pt x="0" y="1292"/>
                    <a:pt x="611" y="2456"/>
                  </a:cubicBezTo>
                  <a:cubicBezTo>
                    <a:pt x="932" y="3051"/>
                    <a:pt x="1511" y="3339"/>
                    <a:pt x="2086" y="3339"/>
                  </a:cubicBezTo>
                  <a:cubicBezTo>
                    <a:pt x="2768" y="3339"/>
                    <a:pt x="3445" y="2934"/>
                    <a:pt x="3680" y="2156"/>
                  </a:cubicBezTo>
                  <a:cubicBezTo>
                    <a:pt x="3947" y="1288"/>
                    <a:pt x="3480" y="354"/>
                    <a:pt x="2579" y="87"/>
                  </a:cubicBezTo>
                  <a:cubicBezTo>
                    <a:pt x="2401" y="28"/>
                    <a:pt x="2224" y="0"/>
                    <a:pt x="20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1507775" y="2266050"/>
              <a:ext cx="98825" cy="83675"/>
            </a:xfrm>
            <a:custGeom>
              <a:rect b="b" l="l" r="r" t="t"/>
              <a:pathLst>
                <a:path extrusionOk="0" h="3347" w="3953">
                  <a:moveTo>
                    <a:pt x="2080" y="1"/>
                  </a:moveTo>
                  <a:cubicBezTo>
                    <a:pt x="882" y="1"/>
                    <a:pt x="0" y="1301"/>
                    <a:pt x="617" y="2445"/>
                  </a:cubicBezTo>
                  <a:cubicBezTo>
                    <a:pt x="927" y="3052"/>
                    <a:pt x="1514" y="3347"/>
                    <a:pt x="2099" y="3347"/>
                  </a:cubicBezTo>
                  <a:cubicBezTo>
                    <a:pt x="2768" y="3347"/>
                    <a:pt x="3436" y="2960"/>
                    <a:pt x="3685" y="2212"/>
                  </a:cubicBezTo>
                  <a:cubicBezTo>
                    <a:pt x="3952" y="1311"/>
                    <a:pt x="3452" y="344"/>
                    <a:pt x="2585" y="77"/>
                  </a:cubicBezTo>
                  <a:cubicBezTo>
                    <a:pt x="2412" y="25"/>
                    <a:pt x="2243" y="1"/>
                    <a:pt x="20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1308400" y="2351800"/>
              <a:ext cx="88875" cy="75000"/>
            </a:xfrm>
            <a:custGeom>
              <a:rect b="b" l="l" r="r" t="t"/>
              <a:pathLst>
                <a:path extrusionOk="0" h="3000" w="3555">
                  <a:moveTo>
                    <a:pt x="1837" y="1"/>
                  </a:moveTo>
                  <a:cubicBezTo>
                    <a:pt x="788" y="1"/>
                    <a:pt x="1" y="1168"/>
                    <a:pt x="552" y="2184"/>
                  </a:cubicBezTo>
                  <a:cubicBezTo>
                    <a:pt x="828" y="2736"/>
                    <a:pt x="1344" y="2999"/>
                    <a:pt x="1863" y="2999"/>
                  </a:cubicBezTo>
                  <a:cubicBezTo>
                    <a:pt x="2473" y="2999"/>
                    <a:pt x="3087" y="2636"/>
                    <a:pt x="3321" y="1951"/>
                  </a:cubicBezTo>
                  <a:cubicBezTo>
                    <a:pt x="3555" y="1150"/>
                    <a:pt x="3121" y="316"/>
                    <a:pt x="2320" y="83"/>
                  </a:cubicBezTo>
                  <a:cubicBezTo>
                    <a:pt x="2156" y="27"/>
                    <a:pt x="1994" y="1"/>
                    <a:pt x="18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1443950" y="2322150"/>
              <a:ext cx="80075" cy="68250"/>
            </a:xfrm>
            <a:custGeom>
              <a:rect b="b" l="l" r="r" t="t"/>
              <a:pathLst>
                <a:path extrusionOk="0" h="2730" w="3203">
                  <a:moveTo>
                    <a:pt x="1673" y="1"/>
                  </a:moveTo>
                  <a:cubicBezTo>
                    <a:pt x="708" y="1"/>
                    <a:pt x="1" y="1040"/>
                    <a:pt x="468" y="2003"/>
                  </a:cubicBezTo>
                  <a:cubicBezTo>
                    <a:pt x="728" y="2493"/>
                    <a:pt x="1206" y="2730"/>
                    <a:pt x="1683" y="2730"/>
                  </a:cubicBezTo>
                  <a:cubicBezTo>
                    <a:pt x="2245" y="2730"/>
                    <a:pt x="2804" y="2401"/>
                    <a:pt x="3003" y="1769"/>
                  </a:cubicBezTo>
                  <a:cubicBezTo>
                    <a:pt x="3203" y="1069"/>
                    <a:pt x="2803" y="301"/>
                    <a:pt x="2102" y="68"/>
                  </a:cubicBezTo>
                  <a:cubicBezTo>
                    <a:pt x="1956" y="22"/>
                    <a:pt x="1812" y="1"/>
                    <a:pt x="16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1496325" y="2325850"/>
              <a:ext cx="68575" cy="57650"/>
            </a:xfrm>
            <a:custGeom>
              <a:rect b="b" l="l" r="r" t="t"/>
              <a:pathLst>
                <a:path extrusionOk="0" h="2306" w="2743">
                  <a:moveTo>
                    <a:pt x="1455" y="0"/>
                  </a:moveTo>
                  <a:cubicBezTo>
                    <a:pt x="619" y="0"/>
                    <a:pt x="1" y="896"/>
                    <a:pt x="441" y="1688"/>
                  </a:cubicBezTo>
                  <a:cubicBezTo>
                    <a:pt x="656" y="2103"/>
                    <a:pt x="1055" y="2305"/>
                    <a:pt x="1456" y="2305"/>
                  </a:cubicBezTo>
                  <a:cubicBezTo>
                    <a:pt x="1925" y="2305"/>
                    <a:pt x="2396" y="2028"/>
                    <a:pt x="2576" y="1488"/>
                  </a:cubicBezTo>
                  <a:cubicBezTo>
                    <a:pt x="2742" y="887"/>
                    <a:pt x="2409" y="254"/>
                    <a:pt x="1808" y="53"/>
                  </a:cubicBezTo>
                  <a:cubicBezTo>
                    <a:pt x="1688" y="17"/>
                    <a:pt x="1569" y="0"/>
                    <a:pt x="14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1560450" y="2303325"/>
              <a:ext cx="68650" cy="57725"/>
            </a:xfrm>
            <a:custGeom>
              <a:rect b="b" l="l" r="r" t="t"/>
              <a:pathLst>
                <a:path extrusionOk="0" h="2309" w="2746">
                  <a:moveTo>
                    <a:pt x="1435" y="1"/>
                  </a:moveTo>
                  <a:cubicBezTo>
                    <a:pt x="622" y="1"/>
                    <a:pt x="0" y="896"/>
                    <a:pt x="411" y="1688"/>
                  </a:cubicBezTo>
                  <a:cubicBezTo>
                    <a:pt x="628" y="2106"/>
                    <a:pt x="1032" y="2309"/>
                    <a:pt x="1435" y="2309"/>
                  </a:cubicBezTo>
                  <a:cubicBezTo>
                    <a:pt x="1901" y="2309"/>
                    <a:pt x="2367" y="2040"/>
                    <a:pt x="2546" y="1521"/>
                  </a:cubicBezTo>
                  <a:cubicBezTo>
                    <a:pt x="2746" y="888"/>
                    <a:pt x="2379" y="254"/>
                    <a:pt x="1779" y="54"/>
                  </a:cubicBezTo>
                  <a:cubicBezTo>
                    <a:pt x="1662" y="18"/>
                    <a:pt x="1547" y="1"/>
                    <a:pt x="1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1537125" y="2328325"/>
              <a:ext cx="65300" cy="55475"/>
            </a:xfrm>
            <a:custGeom>
              <a:rect b="b" l="l" r="r" t="t"/>
              <a:pathLst>
                <a:path extrusionOk="0" h="2219" w="2612">
                  <a:moveTo>
                    <a:pt x="1371" y="0"/>
                  </a:moveTo>
                  <a:cubicBezTo>
                    <a:pt x="590" y="0"/>
                    <a:pt x="1" y="862"/>
                    <a:pt x="410" y="1622"/>
                  </a:cubicBezTo>
                  <a:cubicBezTo>
                    <a:pt x="626" y="2024"/>
                    <a:pt x="1014" y="2218"/>
                    <a:pt x="1398" y="2218"/>
                  </a:cubicBezTo>
                  <a:cubicBezTo>
                    <a:pt x="1843" y="2218"/>
                    <a:pt x="2283" y="1957"/>
                    <a:pt x="2445" y="1455"/>
                  </a:cubicBezTo>
                  <a:cubicBezTo>
                    <a:pt x="2611" y="855"/>
                    <a:pt x="2311" y="255"/>
                    <a:pt x="1711" y="54"/>
                  </a:cubicBezTo>
                  <a:cubicBezTo>
                    <a:pt x="1595" y="17"/>
                    <a:pt x="1481" y="0"/>
                    <a:pt x="13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a:off x="1599325" y="2297775"/>
              <a:ext cx="53975" cy="45675"/>
            </a:xfrm>
            <a:custGeom>
              <a:rect b="b" l="l" r="r" t="t"/>
              <a:pathLst>
                <a:path extrusionOk="0" h="1827" w="2159">
                  <a:moveTo>
                    <a:pt x="1151" y="1"/>
                  </a:moveTo>
                  <a:cubicBezTo>
                    <a:pt x="504" y="1"/>
                    <a:pt x="1" y="698"/>
                    <a:pt x="324" y="1343"/>
                  </a:cubicBezTo>
                  <a:cubicBezTo>
                    <a:pt x="508" y="1666"/>
                    <a:pt x="828" y="1826"/>
                    <a:pt x="1144" y="1826"/>
                  </a:cubicBezTo>
                  <a:cubicBezTo>
                    <a:pt x="1514" y="1826"/>
                    <a:pt x="1881" y="1608"/>
                    <a:pt x="2025" y="1176"/>
                  </a:cubicBezTo>
                  <a:cubicBezTo>
                    <a:pt x="2158" y="709"/>
                    <a:pt x="1891" y="209"/>
                    <a:pt x="1424" y="42"/>
                  </a:cubicBezTo>
                  <a:cubicBezTo>
                    <a:pt x="1332" y="14"/>
                    <a:pt x="1240" y="1"/>
                    <a:pt x="11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1630600" y="2330750"/>
              <a:ext cx="32700" cy="27150"/>
            </a:xfrm>
            <a:custGeom>
              <a:rect b="b" l="l" r="r" t="t"/>
              <a:pathLst>
                <a:path extrusionOk="0" h="1086" w="1308">
                  <a:moveTo>
                    <a:pt x="710" y="1"/>
                  </a:moveTo>
                  <a:cubicBezTo>
                    <a:pt x="313" y="1"/>
                    <a:pt x="1" y="409"/>
                    <a:pt x="207" y="791"/>
                  </a:cubicBezTo>
                  <a:cubicBezTo>
                    <a:pt x="315" y="992"/>
                    <a:pt x="508" y="1085"/>
                    <a:pt x="698" y="1085"/>
                  </a:cubicBezTo>
                  <a:cubicBezTo>
                    <a:pt x="919" y="1085"/>
                    <a:pt x="1136" y="958"/>
                    <a:pt x="1207" y="725"/>
                  </a:cubicBezTo>
                  <a:cubicBezTo>
                    <a:pt x="1308" y="424"/>
                    <a:pt x="1141" y="124"/>
                    <a:pt x="874" y="24"/>
                  </a:cubicBezTo>
                  <a:cubicBezTo>
                    <a:pt x="819" y="8"/>
                    <a:pt x="764" y="1"/>
                    <a:pt x="7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1406175" y="2347450"/>
              <a:ext cx="31975" cy="27125"/>
            </a:xfrm>
            <a:custGeom>
              <a:rect b="b" l="l" r="r" t="t"/>
              <a:pathLst>
                <a:path extrusionOk="0" h="1085" w="1279">
                  <a:moveTo>
                    <a:pt x="682" y="0"/>
                  </a:moveTo>
                  <a:cubicBezTo>
                    <a:pt x="291" y="0"/>
                    <a:pt x="1" y="408"/>
                    <a:pt x="177" y="791"/>
                  </a:cubicBezTo>
                  <a:cubicBezTo>
                    <a:pt x="285" y="991"/>
                    <a:pt x="478" y="1084"/>
                    <a:pt x="668" y="1084"/>
                  </a:cubicBezTo>
                  <a:cubicBezTo>
                    <a:pt x="889" y="1084"/>
                    <a:pt x="1106" y="957"/>
                    <a:pt x="1178" y="724"/>
                  </a:cubicBezTo>
                  <a:cubicBezTo>
                    <a:pt x="1278" y="424"/>
                    <a:pt x="1111" y="123"/>
                    <a:pt x="844" y="23"/>
                  </a:cubicBezTo>
                  <a:cubicBezTo>
                    <a:pt x="789" y="7"/>
                    <a:pt x="735" y="0"/>
                    <a:pt x="6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1373900" y="2500775"/>
              <a:ext cx="81825" cy="71150"/>
            </a:xfrm>
            <a:custGeom>
              <a:rect b="b" l="l" r="r" t="t"/>
              <a:pathLst>
                <a:path extrusionOk="0" h="2846" w="3273">
                  <a:moveTo>
                    <a:pt x="1160" y="0"/>
                  </a:moveTo>
                  <a:cubicBezTo>
                    <a:pt x="1085" y="0"/>
                    <a:pt x="1010" y="9"/>
                    <a:pt x="935" y="28"/>
                  </a:cubicBezTo>
                  <a:cubicBezTo>
                    <a:pt x="167" y="228"/>
                    <a:pt x="1" y="1129"/>
                    <a:pt x="501" y="1796"/>
                  </a:cubicBezTo>
                  <a:cubicBezTo>
                    <a:pt x="935" y="2330"/>
                    <a:pt x="1535" y="2697"/>
                    <a:pt x="2169" y="2830"/>
                  </a:cubicBezTo>
                  <a:cubicBezTo>
                    <a:pt x="2233" y="2840"/>
                    <a:pt x="2294" y="2845"/>
                    <a:pt x="2352" y="2845"/>
                  </a:cubicBezTo>
                  <a:cubicBezTo>
                    <a:pt x="3045" y="2845"/>
                    <a:pt x="3272" y="2137"/>
                    <a:pt x="2903" y="1429"/>
                  </a:cubicBezTo>
                  <a:cubicBezTo>
                    <a:pt x="2600" y="824"/>
                    <a:pt x="1887" y="0"/>
                    <a:pt x="1160"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1526500" y="2470600"/>
              <a:ext cx="16725" cy="22550"/>
            </a:xfrm>
            <a:custGeom>
              <a:rect b="b" l="l" r="r" t="t"/>
              <a:pathLst>
                <a:path extrusionOk="0" h="902" w="669">
                  <a:moveTo>
                    <a:pt x="268" y="1"/>
                  </a:moveTo>
                  <a:cubicBezTo>
                    <a:pt x="101" y="1"/>
                    <a:pt x="1" y="234"/>
                    <a:pt x="34" y="501"/>
                  </a:cubicBezTo>
                  <a:cubicBezTo>
                    <a:pt x="101" y="735"/>
                    <a:pt x="234" y="901"/>
                    <a:pt x="401" y="901"/>
                  </a:cubicBezTo>
                  <a:cubicBezTo>
                    <a:pt x="568" y="901"/>
                    <a:pt x="668" y="668"/>
                    <a:pt x="635" y="434"/>
                  </a:cubicBezTo>
                  <a:cubicBezTo>
                    <a:pt x="601" y="201"/>
                    <a:pt x="435" y="1"/>
                    <a:pt x="2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1596550" y="2462275"/>
              <a:ext cx="16725" cy="22525"/>
            </a:xfrm>
            <a:custGeom>
              <a:rect b="b" l="l" r="r" t="t"/>
              <a:pathLst>
                <a:path extrusionOk="0" h="901" w="669">
                  <a:moveTo>
                    <a:pt x="268" y="0"/>
                  </a:moveTo>
                  <a:cubicBezTo>
                    <a:pt x="101" y="0"/>
                    <a:pt x="1" y="234"/>
                    <a:pt x="34" y="501"/>
                  </a:cubicBezTo>
                  <a:cubicBezTo>
                    <a:pt x="68" y="734"/>
                    <a:pt x="234" y="901"/>
                    <a:pt x="401" y="901"/>
                  </a:cubicBezTo>
                  <a:cubicBezTo>
                    <a:pt x="568" y="901"/>
                    <a:pt x="668" y="667"/>
                    <a:pt x="635" y="434"/>
                  </a:cubicBezTo>
                  <a:cubicBezTo>
                    <a:pt x="601" y="167"/>
                    <a:pt x="435" y="0"/>
                    <a:pt x="2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1576550" y="2477275"/>
              <a:ext cx="29200" cy="50575"/>
            </a:xfrm>
            <a:custGeom>
              <a:rect b="b" l="l" r="r" t="t"/>
              <a:pathLst>
                <a:path extrusionOk="0" h="2023" w="1168">
                  <a:moveTo>
                    <a:pt x="0" y="1"/>
                  </a:moveTo>
                  <a:lnTo>
                    <a:pt x="167" y="2002"/>
                  </a:lnTo>
                  <a:cubicBezTo>
                    <a:pt x="235" y="2016"/>
                    <a:pt x="305" y="2022"/>
                    <a:pt x="375" y="2022"/>
                  </a:cubicBezTo>
                  <a:cubicBezTo>
                    <a:pt x="648" y="2022"/>
                    <a:pt x="929" y="1921"/>
                    <a:pt x="1168" y="1735"/>
                  </a:cubicBezTo>
                  <a:cubicBezTo>
                    <a:pt x="701" y="1202"/>
                    <a:pt x="301" y="634"/>
                    <a:pt x="0" y="1"/>
                  </a:cubicBezTo>
                  <a:close/>
                </a:path>
              </a:pathLst>
            </a:custGeom>
            <a:solidFill>
              <a:srgbClr val="63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1512000" y="2539600"/>
              <a:ext cx="48725" cy="19425"/>
            </a:xfrm>
            <a:custGeom>
              <a:rect b="b" l="l" r="r" t="t"/>
              <a:pathLst>
                <a:path extrusionOk="0" h="777" w="1949">
                  <a:moveTo>
                    <a:pt x="83" y="0"/>
                  </a:moveTo>
                  <a:cubicBezTo>
                    <a:pt x="35" y="0"/>
                    <a:pt x="1" y="63"/>
                    <a:pt x="47" y="110"/>
                  </a:cubicBezTo>
                  <a:cubicBezTo>
                    <a:pt x="448" y="543"/>
                    <a:pt x="1015" y="777"/>
                    <a:pt x="1615" y="777"/>
                  </a:cubicBezTo>
                  <a:cubicBezTo>
                    <a:pt x="1682" y="777"/>
                    <a:pt x="1782" y="743"/>
                    <a:pt x="1882" y="743"/>
                  </a:cubicBezTo>
                  <a:cubicBezTo>
                    <a:pt x="1915" y="743"/>
                    <a:pt x="1949" y="710"/>
                    <a:pt x="1949" y="677"/>
                  </a:cubicBezTo>
                  <a:cubicBezTo>
                    <a:pt x="1949" y="610"/>
                    <a:pt x="1915" y="610"/>
                    <a:pt x="1882" y="610"/>
                  </a:cubicBezTo>
                  <a:cubicBezTo>
                    <a:pt x="1802" y="618"/>
                    <a:pt x="1722" y="622"/>
                    <a:pt x="1643" y="622"/>
                  </a:cubicBezTo>
                  <a:cubicBezTo>
                    <a:pt x="1091" y="622"/>
                    <a:pt x="555" y="422"/>
                    <a:pt x="147" y="43"/>
                  </a:cubicBezTo>
                  <a:cubicBezTo>
                    <a:pt x="127" y="12"/>
                    <a:pt x="104" y="0"/>
                    <a:pt x="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1496500" y="2428800"/>
              <a:ext cx="35875" cy="18825"/>
            </a:xfrm>
            <a:custGeom>
              <a:rect b="b" l="l" r="r" t="t"/>
              <a:pathLst>
                <a:path extrusionOk="0" h="753" w="1435">
                  <a:moveTo>
                    <a:pt x="1184" y="1"/>
                  </a:moveTo>
                  <a:cubicBezTo>
                    <a:pt x="757" y="1"/>
                    <a:pt x="342" y="169"/>
                    <a:pt x="67" y="505"/>
                  </a:cubicBezTo>
                  <a:cubicBezTo>
                    <a:pt x="0" y="572"/>
                    <a:pt x="0" y="639"/>
                    <a:pt x="67" y="705"/>
                  </a:cubicBezTo>
                  <a:cubicBezTo>
                    <a:pt x="67" y="739"/>
                    <a:pt x="100" y="739"/>
                    <a:pt x="134" y="739"/>
                  </a:cubicBezTo>
                  <a:cubicBezTo>
                    <a:pt x="143" y="749"/>
                    <a:pt x="159" y="753"/>
                    <a:pt x="177" y="753"/>
                  </a:cubicBezTo>
                  <a:cubicBezTo>
                    <a:pt x="220" y="753"/>
                    <a:pt x="277" y="729"/>
                    <a:pt x="300" y="705"/>
                  </a:cubicBezTo>
                  <a:cubicBezTo>
                    <a:pt x="510" y="435"/>
                    <a:pt x="829" y="300"/>
                    <a:pt x="1158" y="300"/>
                  </a:cubicBezTo>
                  <a:cubicBezTo>
                    <a:pt x="1194" y="300"/>
                    <a:pt x="1231" y="302"/>
                    <a:pt x="1268" y="305"/>
                  </a:cubicBezTo>
                  <a:cubicBezTo>
                    <a:pt x="1334" y="305"/>
                    <a:pt x="1401" y="272"/>
                    <a:pt x="1434" y="205"/>
                  </a:cubicBezTo>
                  <a:cubicBezTo>
                    <a:pt x="1434" y="105"/>
                    <a:pt x="1401" y="38"/>
                    <a:pt x="1301" y="5"/>
                  </a:cubicBezTo>
                  <a:cubicBezTo>
                    <a:pt x="1262" y="2"/>
                    <a:pt x="1223"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1588225" y="2427250"/>
              <a:ext cx="37550" cy="15875"/>
            </a:xfrm>
            <a:custGeom>
              <a:rect b="b" l="l" r="r" t="t"/>
              <a:pathLst>
                <a:path extrusionOk="0" h="635" w="1502">
                  <a:moveTo>
                    <a:pt x="443" y="1"/>
                  </a:moveTo>
                  <a:cubicBezTo>
                    <a:pt x="340" y="1"/>
                    <a:pt x="237" y="11"/>
                    <a:pt x="134" y="34"/>
                  </a:cubicBezTo>
                  <a:cubicBezTo>
                    <a:pt x="34" y="67"/>
                    <a:pt x="0" y="134"/>
                    <a:pt x="34" y="234"/>
                  </a:cubicBezTo>
                  <a:cubicBezTo>
                    <a:pt x="34" y="300"/>
                    <a:pt x="134" y="334"/>
                    <a:pt x="201" y="334"/>
                  </a:cubicBezTo>
                  <a:cubicBezTo>
                    <a:pt x="275" y="320"/>
                    <a:pt x="352" y="314"/>
                    <a:pt x="428" y="314"/>
                  </a:cubicBezTo>
                  <a:cubicBezTo>
                    <a:pt x="727" y="314"/>
                    <a:pt x="1029" y="415"/>
                    <a:pt x="1268" y="601"/>
                  </a:cubicBezTo>
                  <a:cubicBezTo>
                    <a:pt x="1301" y="634"/>
                    <a:pt x="1335" y="634"/>
                    <a:pt x="1401" y="634"/>
                  </a:cubicBezTo>
                  <a:cubicBezTo>
                    <a:pt x="1401" y="634"/>
                    <a:pt x="1435" y="601"/>
                    <a:pt x="1468" y="601"/>
                  </a:cubicBezTo>
                  <a:cubicBezTo>
                    <a:pt x="1501" y="534"/>
                    <a:pt x="1501" y="434"/>
                    <a:pt x="1435" y="367"/>
                  </a:cubicBezTo>
                  <a:cubicBezTo>
                    <a:pt x="1149" y="133"/>
                    <a:pt x="803" y="1"/>
                    <a:pt x="4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1474800" y="3024350"/>
              <a:ext cx="84250" cy="111200"/>
            </a:xfrm>
            <a:custGeom>
              <a:rect b="b" l="l" r="r" t="t"/>
              <a:pathLst>
                <a:path extrusionOk="0" h="4448" w="3370">
                  <a:moveTo>
                    <a:pt x="1068" y="0"/>
                  </a:moveTo>
                  <a:lnTo>
                    <a:pt x="1" y="2635"/>
                  </a:lnTo>
                  <a:lnTo>
                    <a:pt x="968" y="4336"/>
                  </a:lnTo>
                  <a:cubicBezTo>
                    <a:pt x="1118" y="4413"/>
                    <a:pt x="1265" y="4447"/>
                    <a:pt x="1407" y="4447"/>
                  </a:cubicBezTo>
                  <a:cubicBezTo>
                    <a:pt x="2508" y="4447"/>
                    <a:pt x="3370" y="2435"/>
                    <a:pt x="3370" y="2435"/>
                  </a:cubicBezTo>
                  <a:lnTo>
                    <a:pt x="1068"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1501500" y="2980150"/>
              <a:ext cx="103425" cy="105100"/>
            </a:xfrm>
            <a:custGeom>
              <a:rect b="b" l="l" r="r" t="t"/>
              <a:pathLst>
                <a:path extrusionOk="0" h="4204" w="4137">
                  <a:moveTo>
                    <a:pt x="2869" y="0"/>
                  </a:moveTo>
                  <a:lnTo>
                    <a:pt x="0" y="1768"/>
                  </a:lnTo>
                  <a:lnTo>
                    <a:pt x="2302" y="4203"/>
                  </a:lnTo>
                  <a:lnTo>
                    <a:pt x="4137" y="2102"/>
                  </a:lnTo>
                  <a:lnTo>
                    <a:pt x="2869"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3171025" y="2232950"/>
              <a:ext cx="181825" cy="181800"/>
            </a:xfrm>
            <a:custGeom>
              <a:rect b="b" l="l" r="r" t="t"/>
              <a:pathLst>
                <a:path extrusionOk="0" h="7272" w="7273">
                  <a:moveTo>
                    <a:pt x="3636" y="0"/>
                  </a:moveTo>
                  <a:cubicBezTo>
                    <a:pt x="1635" y="0"/>
                    <a:pt x="0" y="1635"/>
                    <a:pt x="0" y="3636"/>
                  </a:cubicBezTo>
                  <a:cubicBezTo>
                    <a:pt x="0" y="5637"/>
                    <a:pt x="1635" y="7272"/>
                    <a:pt x="3636" y="7272"/>
                  </a:cubicBezTo>
                  <a:cubicBezTo>
                    <a:pt x="5638" y="7272"/>
                    <a:pt x="7272" y="5637"/>
                    <a:pt x="7272" y="3636"/>
                  </a:cubicBezTo>
                  <a:cubicBezTo>
                    <a:pt x="7272" y="1635"/>
                    <a:pt x="5638" y="0"/>
                    <a:pt x="36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3157675" y="2229550"/>
              <a:ext cx="219350" cy="187700"/>
            </a:xfrm>
            <a:custGeom>
              <a:rect b="b" l="l" r="r" t="t"/>
              <a:pathLst>
                <a:path extrusionOk="0" h="7508" w="8774">
                  <a:moveTo>
                    <a:pt x="5004" y="236"/>
                  </a:moveTo>
                  <a:cubicBezTo>
                    <a:pt x="6972" y="236"/>
                    <a:pt x="8540" y="1804"/>
                    <a:pt x="8573" y="3772"/>
                  </a:cubicBezTo>
                  <a:cubicBezTo>
                    <a:pt x="8573" y="5896"/>
                    <a:pt x="6813" y="7316"/>
                    <a:pt x="4982" y="7316"/>
                  </a:cubicBezTo>
                  <a:cubicBezTo>
                    <a:pt x="4110" y="7316"/>
                    <a:pt x="3223" y="6995"/>
                    <a:pt x="2502" y="6274"/>
                  </a:cubicBezTo>
                  <a:cubicBezTo>
                    <a:pt x="267" y="4039"/>
                    <a:pt x="1869" y="236"/>
                    <a:pt x="5004" y="236"/>
                  </a:cubicBezTo>
                  <a:close/>
                  <a:moveTo>
                    <a:pt x="4985" y="0"/>
                  </a:moveTo>
                  <a:cubicBezTo>
                    <a:pt x="4067" y="0"/>
                    <a:pt x="3132" y="341"/>
                    <a:pt x="2369" y="1103"/>
                  </a:cubicBezTo>
                  <a:cubicBezTo>
                    <a:pt x="1" y="3472"/>
                    <a:pt x="1668" y="7508"/>
                    <a:pt x="5004" y="7508"/>
                  </a:cubicBezTo>
                  <a:cubicBezTo>
                    <a:pt x="7106" y="7508"/>
                    <a:pt x="8773" y="5840"/>
                    <a:pt x="8773" y="3772"/>
                  </a:cubicBezTo>
                  <a:cubicBezTo>
                    <a:pt x="8773" y="1510"/>
                    <a:pt x="6918" y="0"/>
                    <a:pt x="49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2955875" y="2282075"/>
              <a:ext cx="219350" cy="187725"/>
            </a:xfrm>
            <a:custGeom>
              <a:rect b="b" l="l" r="r" t="t"/>
              <a:pathLst>
                <a:path extrusionOk="0" h="7509" w="8774">
                  <a:moveTo>
                    <a:pt x="5004" y="237"/>
                  </a:moveTo>
                  <a:cubicBezTo>
                    <a:pt x="6972" y="237"/>
                    <a:pt x="8540" y="1804"/>
                    <a:pt x="8540" y="3772"/>
                  </a:cubicBezTo>
                  <a:cubicBezTo>
                    <a:pt x="8540" y="5914"/>
                    <a:pt x="6803" y="7324"/>
                    <a:pt x="4988" y="7324"/>
                  </a:cubicBezTo>
                  <a:cubicBezTo>
                    <a:pt x="4116" y="7324"/>
                    <a:pt x="3227" y="6999"/>
                    <a:pt x="2502" y="6274"/>
                  </a:cubicBezTo>
                  <a:cubicBezTo>
                    <a:pt x="267" y="4039"/>
                    <a:pt x="1868" y="237"/>
                    <a:pt x="5004" y="237"/>
                  </a:cubicBezTo>
                  <a:close/>
                  <a:moveTo>
                    <a:pt x="4985" y="1"/>
                  </a:moveTo>
                  <a:cubicBezTo>
                    <a:pt x="4067" y="1"/>
                    <a:pt x="3131" y="341"/>
                    <a:pt x="2368" y="1104"/>
                  </a:cubicBezTo>
                  <a:cubicBezTo>
                    <a:pt x="0" y="3472"/>
                    <a:pt x="1668" y="7508"/>
                    <a:pt x="5004" y="7508"/>
                  </a:cubicBezTo>
                  <a:cubicBezTo>
                    <a:pt x="7072" y="7508"/>
                    <a:pt x="8773" y="5841"/>
                    <a:pt x="8773" y="3772"/>
                  </a:cubicBezTo>
                  <a:cubicBezTo>
                    <a:pt x="8773" y="1511"/>
                    <a:pt x="6918" y="1"/>
                    <a:pt x="49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2996725" y="2281300"/>
              <a:ext cx="186825" cy="186825"/>
            </a:xfrm>
            <a:custGeom>
              <a:rect b="b" l="l" r="r" t="t"/>
              <a:pathLst>
                <a:path extrusionOk="0" h="7473" w="7473">
                  <a:moveTo>
                    <a:pt x="3737" y="1"/>
                  </a:moveTo>
                  <a:cubicBezTo>
                    <a:pt x="1668" y="1"/>
                    <a:pt x="1" y="1669"/>
                    <a:pt x="1" y="3737"/>
                  </a:cubicBezTo>
                  <a:cubicBezTo>
                    <a:pt x="1" y="5772"/>
                    <a:pt x="1668" y="7473"/>
                    <a:pt x="3737" y="7473"/>
                  </a:cubicBezTo>
                  <a:cubicBezTo>
                    <a:pt x="5805" y="7473"/>
                    <a:pt x="7473" y="5772"/>
                    <a:pt x="7473" y="3737"/>
                  </a:cubicBezTo>
                  <a:cubicBezTo>
                    <a:pt x="7473" y="1669"/>
                    <a:pt x="5805" y="1"/>
                    <a:pt x="37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2988400" y="2207200"/>
              <a:ext cx="127600" cy="178550"/>
            </a:xfrm>
            <a:custGeom>
              <a:rect b="b" l="l" r="r" t="t"/>
              <a:pathLst>
                <a:path extrusionOk="0" h="7142" w="5104">
                  <a:moveTo>
                    <a:pt x="1514" y="0"/>
                  </a:moveTo>
                  <a:cubicBezTo>
                    <a:pt x="1004" y="0"/>
                    <a:pt x="617" y="339"/>
                    <a:pt x="467" y="1030"/>
                  </a:cubicBezTo>
                  <a:cubicBezTo>
                    <a:pt x="0" y="3198"/>
                    <a:pt x="1568" y="6934"/>
                    <a:pt x="3202" y="7134"/>
                  </a:cubicBezTo>
                  <a:cubicBezTo>
                    <a:pt x="3241" y="7139"/>
                    <a:pt x="3280" y="7142"/>
                    <a:pt x="3317" y="7142"/>
                  </a:cubicBezTo>
                  <a:cubicBezTo>
                    <a:pt x="4850" y="7142"/>
                    <a:pt x="5104" y="3223"/>
                    <a:pt x="3736" y="1497"/>
                  </a:cubicBezTo>
                  <a:cubicBezTo>
                    <a:pt x="2947" y="506"/>
                    <a:pt x="2138" y="0"/>
                    <a:pt x="15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2909175" y="2639050"/>
              <a:ext cx="179300" cy="658000"/>
            </a:xfrm>
            <a:custGeom>
              <a:rect b="b" l="l" r="r" t="t"/>
              <a:pathLst>
                <a:path extrusionOk="0" h="26320" w="7172">
                  <a:moveTo>
                    <a:pt x="6672" y="1"/>
                  </a:moveTo>
                  <a:lnTo>
                    <a:pt x="3569" y="501"/>
                  </a:lnTo>
                  <a:cubicBezTo>
                    <a:pt x="3703" y="1535"/>
                    <a:pt x="3803" y="2603"/>
                    <a:pt x="3903" y="3670"/>
                  </a:cubicBezTo>
                  <a:cubicBezTo>
                    <a:pt x="4003" y="4738"/>
                    <a:pt x="4070" y="5805"/>
                    <a:pt x="4070" y="6873"/>
                  </a:cubicBezTo>
                  <a:cubicBezTo>
                    <a:pt x="4136" y="8974"/>
                    <a:pt x="3970" y="11042"/>
                    <a:pt x="3536" y="13110"/>
                  </a:cubicBezTo>
                  <a:cubicBezTo>
                    <a:pt x="3302" y="14111"/>
                    <a:pt x="3002" y="15179"/>
                    <a:pt x="2702" y="16246"/>
                  </a:cubicBezTo>
                  <a:lnTo>
                    <a:pt x="1801" y="19415"/>
                  </a:lnTo>
                  <a:lnTo>
                    <a:pt x="901" y="22584"/>
                  </a:lnTo>
                  <a:lnTo>
                    <a:pt x="0" y="25786"/>
                  </a:lnTo>
                  <a:lnTo>
                    <a:pt x="1468" y="26320"/>
                  </a:lnTo>
                  <a:cubicBezTo>
                    <a:pt x="1901" y="25286"/>
                    <a:pt x="2335" y="24285"/>
                    <a:pt x="2769" y="23251"/>
                  </a:cubicBezTo>
                  <a:lnTo>
                    <a:pt x="4036" y="20149"/>
                  </a:lnTo>
                  <a:cubicBezTo>
                    <a:pt x="4837" y="18081"/>
                    <a:pt x="5604" y="16012"/>
                    <a:pt x="6238" y="13811"/>
                  </a:cubicBezTo>
                  <a:cubicBezTo>
                    <a:pt x="6838" y="11543"/>
                    <a:pt x="7139" y="9208"/>
                    <a:pt x="7172" y="6873"/>
                  </a:cubicBezTo>
                  <a:cubicBezTo>
                    <a:pt x="7172" y="5738"/>
                    <a:pt x="7172" y="4604"/>
                    <a:pt x="7072" y="3437"/>
                  </a:cubicBezTo>
                  <a:cubicBezTo>
                    <a:pt x="6972" y="2303"/>
                    <a:pt x="6872" y="1202"/>
                    <a:pt x="6672"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2974200" y="2545750"/>
              <a:ext cx="158475" cy="215100"/>
            </a:xfrm>
            <a:custGeom>
              <a:rect b="b" l="l" r="r" t="t"/>
              <a:pathLst>
                <a:path extrusionOk="0" h="8604" w="6339">
                  <a:moveTo>
                    <a:pt x="3037" y="0"/>
                  </a:moveTo>
                  <a:cubicBezTo>
                    <a:pt x="2499" y="0"/>
                    <a:pt x="1906" y="188"/>
                    <a:pt x="1168" y="564"/>
                  </a:cubicBezTo>
                  <a:cubicBezTo>
                    <a:pt x="1" y="1164"/>
                    <a:pt x="301" y="6435"/>
                    <a:pt x="301" y="6435"/>
                  </a:cubicBezTo>
                  <a:lnTo>
                    <a:pt x="5738" y="8603"/>
                  </a:lnTo>
                  <a:cubicBezTo>
                    <a:pt x="5738" y="8603"/>
                    <a:pt x="6339" y="2098"/>
                    <a:pt x="5071" y="964"/>
                  </a:cubicBezTo>
                  <a:cubicBezTo>
                    <a:pt x="4353" y="322"/>
                    <a:pt x="3742" y="0"/>
                    <a:pt x="3037"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3012575" y="2587350"/>
              <a:ext cx="60900" cy="155150"/>
            </a:xfrm>
            <a:custGeom>
              <a:rect b="b" l="l" r="r" t="t"/>
              <a:pathLst>
                <a:path extrusionOk="0" h="6206" w="2436">
                  <a:moveTo>
                    <a:pt x="0" y="1"/>
                  </a:moveTo>
                  <a:lnTo>
                    <a:pt x="201" y="5371"/>
                  </a:lnTo>
                  <a:lnTo>
                    <a:pt x="2435" y="6205"/>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2837450" y="3263675"/>
              <a:ext cx="112600" cy="70900"/>
            </a:xfrm>
            <a:custGeom>
              <a:rect b="b" l="l" r="r" t="t"/>
              <a:pathLst>
                <a:path extrusionOk="0" h="2836" w="4504">
                  <a:moveTo>
                    <a:pt x="3470" y="1"/>
                  </a:moveTo>
                  <a:lnTo>
                    <a:pt x="0" y="1402"/>
                  </a:lnTo>
                  <a:lnTo>
                    <a:pt x="2669" y="2836"/>
                  </a:lnTo>
                  <a:cubicBezTo>
                    <a:pt x="2669" y="2836"/>
                    <a:pt x="4470" y="1969"/>
                    <a:pt x="4504" y="701"/>
                  </a:cubicBezTo>
                  <a:lnTo>
                    <a:pt x="3470"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3075950" y="4412825"/>
              <a:ext cx="90100" cy="177650"/>
            </a:xfrm>
            <a:custGeom>
              <a:rect b="b" l="l" r="r" t="t"/>
              <a:pathLst>
                <a:path extrusionOk="0" h="7106" w="3604">
                  <a:moveTo>
                    <a:pt x="1" y="1"/>
                  </a:moveTo>
                  <a:lnTo>
                    <a:pt x="501" y="7106"/>
                  </a:lnTo>
                  <a:lnTo>
                    <a:pt x="3603" y="7106"/>
                  </a:lnTo>
                  <a:lnTo>
                    <a:pt x="3069"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3458725" y="4306100"/>
              <a:ext cx="134275" cy="184300"/>
            </a:xfrm>
            <a:custGeom>
              <a:rect b="b" l="l" r="r" t="t"/>
              <a:pathLst>
                <a:path extrusionOk="0" h="7372" w="5371">
                  <a:moveTo>
                    <a:pt x="3036" y="0"/>
                  </a:moveTo>
                  <a:lnTo>
                    <a:pt x="0" y="567"/>
                  </a:lnTo>
                  <a:lnTo>
                    <a:pt x="2369" y="7372"/>
                  </a:lnTo>
                  <a:lnTo>
                    <a:pt x="5371" y="6805"/>
                  </a:lnTo>
                  <a:lnTo>
                    <a:pt x="3036"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3407075" y="4448025"/>
              <a:ext cx="224300" cy="151250"/>
            </a:xfrm>
            <a:custGeom>
              <a:rect b="b" l="l" r="r" t="t"/>
              <a:pathLst>
                <a:path extrusionOk="0" h="6050" w="8972">
                  <a:moveTo>
                    <a:pt x="7326" y="0"/>
                  </a:moveTo>
                  <a:cubicBezTo>
                    <a:pt x="7295" y="0"/>
                    <a:pt x="7265" y="8"/>
                    <a:pt x="7237" y="27"/>
                  </a:cubicBezTo>
                  <a:lnTo>
                    <a:pt x="3968" y="1195"/>
                  </a:lnTo>
                  <a:cubicBezTo>
                    <a:pt x="3801" y="1261"/>
                    <a:pt x="3634" y="1361"/>
                    <a:pt x="3568" y="1528"/>
                  </a:cubicBezTo>
                  <a:cubicBezTo>
                    <a:pt x="2867" y="2963"/>
                    <a:pt x="1766" y="4130"/>
                    <a:pt x="399" y="4931"/>
                  </a:cubicBezTo>
                  <a:cubicBezTo>
                    <a:pt x="0" y="5187"/>
                    <a:pt x="281" y="6049"/>
                    <a:pt x="1138" y="6049"/>
                  </a:cubicBezTo>
                  <a:cubicBezTo>
                    <a:pt x="1286" y="6049"/>
                    <a:pt x="1451" y="6024"/>
                    <a:pt x="1633" y="5965"/>
                  </a:cubicBezTo>
                  <a:cubicBezTo>
                    <a:pt x="2867" y="5531"/>
                    <a:pt x="4535" y="4597"/>
                    <a:pt x="5402" y="4297"/>
                  </a:cubicBezTo>
                  <a:cubicBezTo>
                    <a:pt x="6837" y="3796"/>
                    <a:pt x="7404" y="3663"/>
                    <a:pt x="8571" y="3263"/>
                  </a:cubicBezTo>
                  <a:cubicBezTo>
                    <a:pt x="8838" y="3163"/>
                    <a:pt x="8971" y="2829"/>
                    <a:pt x="8838" y="2596"/>
                  </a:cubicBezTo>
                  <a:lnTo>
                    <a:pt x="7537" y="127"/>
                  </a:lnTo>
                  <a:cubicBezTo>
                    <a:pt x="7489" y="55"/>
                    <a:pt x="7406" y="0"/>
                    <a:pt x="73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2952525" y="4581950"/>
              <a:ext cx="233525" cy="87750"/>
            </a:xfrm>
            <a:custGeom>
              <a:rect b="b" l="l" r="r" t="t"/>
              <a:pathLst>
                <a:path extrusionOk="0" h="3510" w="9341">
                  <a:moveTo>
                    <a:pt x="5126" y="1"/>
                  </a:moveTo>
                  <a:cubicBezTo>
                    <a:pt x="4960" y="1"/>
                    <a:pt x="4815" y="87"/>
                    <a:pt x="4671" y="174"/>
                  </a:cubicBezTo>
                  <a:cubicBezTo>
                    <a:pt x="3870" y="841"/>
                    <a:pt x="2903" y="1575"/>
                    <a:pt x="501" y="2109"/>
                  </a:cubicBezTo>
                  <a:cubicBezTo>
                    <a:pt x="1" y="2209"/>
                    <a:pt x="34" y="3510"/>
                    <a:pt x="1335" y="3510"/>
                  </a:cubicBezTo>
                  <a:cubicBezTo>
                    <a:pt x="2636" y="3510"/>
                    <a:pt x="4571" y="3410"/>
                    <a:pt x="5505" y="3410"/>
                  </a:cubicBezTo>
                  <a:cubicBezTo>
                    <a:pt x="7039" y="3410"/>
                    <a:pt x="7606" y="3476"/>
                    <a:pt x="8807" y="3510"/>
                  </a:cubicBezTo>
                  <a:cubicBezTo>
                    <a:pt x="9107" y="3476"/>
                    <a:pt x="9341" y="3243"/>
                    <a:pt x="9307" y="2943"/>
                  </a:cubicBezTo>
                  <a:lnTo>
                    <a:pt x="8907" y="207"/>
                  </a:lnTo>
                  <a:cubicBezTo>
                    <a:pt x="8907" y="74"/>
                    <a:pt x="8807" y="7"/>
                    <a:pt x="8674" y="7"/>
                  </a:cubicBezTo>
                  <a:lnTo>
                    <a:pt x="5204" y="7"/>
                  </a:lnTo>
                  <a:cubicBezTo>
                    <a:pt x="5178" y="3"/>
                    <a:pt x="5151" y="1"/>
                    <a:pt x="51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3075950" y="4412825"/>
              <a:ext cx="84250" cy="96775"/>
            </a:xfrm>
            <a:custGeom>
              <a:rect b="b" l="l" r="r" t="t"/>
              <a:pathLst>
                <a:path extrusionOk="0" h="3871" w="3370">
                  <a:moveTo>
                    <a:pt x="1" y="1"/>
                  </a:moveTo>
                  <a:lnTo>
                    <a:pt x="267" y="3870"/>
                  </a:lnTo>
                  <a:lnTo>
                    <a:pt x="3370" y="3870"/>
                  </a:lnTo>
                  <a:lnTo>
                    <a:pt x="30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3458725" y="4306100"/>
              <a:ext cx="107600" cy="109250"/>
            </a:xfrm>
            <a:custGeom>
              <a:rect b="b" l="l" r="r" t="t"/>
              <a:pathLst>
                <a:path extrusionOk="0" h="4370" w="4304">
                  <a:moveTo>
                    <a:pt x="3036" y="0"/>
                  </a:moveTo>
                  <a:lnTo>
                    <a:pt x="0" y="600"/>
                  </a:lnTo>
                  <a:lnTo>
                    <a:pt x="1301" y="4370"/>
                  </a:lnTo>
                  <a:lnTo>
                    <a:pt x="4304" y="3703"/>
                  </a:lnTo>
                  <a:lnTo>
                    <a:pt x="30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2970050" y="2468100"/>
              <a:ext cx="477025" cy="536250"/>
            </a:xfrm>
            <a:custGeom>
              <a:rect b="b" l="l" r="r" t="t"/>
              <a:pathLst>
                <a:path extrusionOk="0" h="21450" w="19081">
                  <a:moveTo>
                    <a:pt x="17112" y="1"/>
                  </a:moveTo>
                  <a:lnTo>
                    <a:pt x="17112" y="1"/>
                  </a:lnTo>
                  <a:cubicBezTo>
                    <a:pt x="15311" y="34"/>
                    <a:pt x="13543" y="201"/>
                    <a:pt x="11775" y="468"/>
                  </a:cubicBezTo>
                  <a:cubicBezTo>
                    <a:pt x="9907" y="768"/>
                    <a:pt x="8039" y="1168"/>
                    <a:pt x="6238" y="1735"/>
                  </a:cubicBezTo>
                  <a:cubicBezTo>
                    <a:pt x="3903" y="2503"/>
                    <a:pt x="1334" y="3670"/>
                    <a:pt x="1334" y="3670"/>
                  </a:cubicBezTo>
                  <a:cubicBezTo>
                    <a:pt x="1334" y="3670"/>
                    <a:pt x="0" y="4504"/>
                    <a:pt x="6872" y="21449"/>
                  </a:cubicBezTo>
                  <a:lnTo>
                    <a:pt x="19080" y="18681"/>
                  </a:lnTo>
                  <a:cubicBezTo>
                    <a:pt x="17746" y="13777"/>
                    <a:pt x="17046" y="10708"/>
                    <a:pt x="1711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3340300" y="2508975"/>
              <a:ext cx="62575" cy="184325"/>
            </a:xfrm>
            <a:custGeom>
              <a:rect b="b" l="l" r="r" t="t"/>
              <a:pathLst>
                <a:path extrusionOk="0" h="7373" w="2503">
                  <a:moveTo>
                    <a:pt x="2302" y="0"/>
                  </a:moveTo>
                  <a:cubicBezTo>
                    <a:pt x="1302" y="701"/>
                    <a:pt x="601" y="1701"/>
                    <a:pt x="301" y="2869"/>
                  </a:cubicBezTo>
                  <a:cubicBezTo>
                    <a:pt x="1" y="4337"/>
                    <a:pt x="2036" y="6838"/>
                    <a:pt x="2503" y="7372"/>
                  </a:cubicBezTo>
                  <a:cubicBezTo>
                    <a:pt x="2369" y="5404"/>
                    <a:pt x="2302" y="3036"/>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3096800" y="2343850"/>
              <a:ext cx="167650" cy="286075"/>
            </a:xfrm>
            <a:custGeom>
              <a:rect b="b" l="l" r="r" t="t"/>
              <a:pathLst>
                <a:path extrusionOk="0" h="11443" w="6706">
                  <a:moveTo>
                    <a:pt x="4871" y="1"/>
                  </a:moveTo>
                  <a:lnTo>
                    <a:pt x="2135" y="3670"/>
                  </a:lnTo>
                  <a:cubicBezTo>
                    <a:pt x="2802" y="5004"/>
                    <a:pt x="3036" y="5771"/>
                    <a:pt x="1168" y="6705"/>
                  </a:cubicBezTo>
                  <a:cubicBezTo>
                    <a:pt x="1168" y="6705"/>
                    <a:pt x="0" y="10041"/>
                    <a:pt x="2903" y="11442"/>
                  </a:cubicBezTo>
                  <a:cubicBezTo>
                    <a:pt x="4704" y="9841"/>
                    <a:pt x="6005" y="7739"/>
                    <a:pt x="6705" y="5438"/>
                  </a:cubicBezTo>
                  <a:cubicBezTo>
                    <a:pt x="5171" y="4537"/>
                    <a:pt x="4937" y="1869"/>
                    <a:pt x="4871"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3150175" y="2381375"/>
              <a:ext cx="55050" cy="78425"/>
            </a:xfrm>
            <a:custGeom>
              <a:rect b="b" l="l" r="r" t="t"/>
              <a:pathLst>
                <a:path extrusionOk="0" h="3137" w="2202">
                  <a:moveTo>
                    <a:pt x="1635" y="1"/>
                  </a:moveTo>
                  <a:lnTo>
                    <a:pt x="0" y="2169"/>
                  </a:lnTo>
                  <a:cubicBezTo>
                    <a:pt x="167" y="2469"/>
                    <a:pt x="301" y="2803"/>
                    <a:pt x="434" y="3136"/>
                  </a:cubicBezTo>
                  <a:cubicBezTo>
                    <a:pt x="1168" y="2836"/>
                    <a:pt x="2202" y="1935"/>
                    <a:pt x="2169" y="1068"/>
                  </a:cubicBezTo>
                  <a:cubicBezTo>
                    <a:pt x="2068" y="668"/>
                    <a:pt x="1902" y="301"/>
                    <a:pt x="16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2983375" y="2157250"/>
              <a:ext cx="264400" cy="292925"/>
            </a:xfrm>
            <a:custGeom>
              <a:rect b="b" l="l" r="r" t="t"/>
              <a:pathLst>
                <a:path extrusionOk="0" h="11717" w="10576">
                  <a:moveTo>
                    <a:pt x="5192" y="0"/>
                  </a:moveTo>
                  <a:cubicBezTo>
                    <a:pt x="4186" y="0"/>
                    <a:pt x="3165" y="358"/>
                    <a:pt x="2336" y="1127"/>
                  </a:cubicBezTo>
                  <a:cubicBezTo>
                    <a:pt x="1" y="3328"/>
                    <a:pt x="1202" y="7731"/>
                    <a:pt x="2803" y="10033"/>
                  </a:cubicBezTo>
                  <a:cubicBezTo>
                    <a:pt x="3577" y="11172"/>
                    <a:pt x="4735" y="11717"/>
                    <a:pt x="5904" y="11717"/>
                  </a:cubicBezTo>
                  <a:cubicBezTo>
                    <a:pt x="7405" y="11717"/>
                    <a:pt x="8924" y="10820"/>
                    <a:pt x="9674" y="9132"/>
                  </a:cubicBezTo>
                  <a:cubicBezTo>
                    <a:pt x="10575" y="7098"/>
                    <a:pt x="10108" y="5897"/>
                    <a:pt x="9207" y="2961"/>
                  </a:cubicBezTo>
                  <a:cubicBezTo>
                    <a:pt x="8636" y="1078"/>
                    <a:pt x="6937" y="0"/>
                    <a:pt x="5192"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2966700" y="2954300"/>
              <a:ext cx="398650" cy="1532775"/>
            </a:xfrm>
            <a:custGeom>
              <a:rect b="b" l="l" r="r" t="t"/>
              <a:pathLst>
                <a:path extrusionOk="0" h="61311" w="15946">
                  <a:moveTo>
                    <a:pt x="15945" y="0"/>
                  </a:moveTo>
                  <a:lnTo>
                    <a:pt x="7006" y="2001"/>
                  </a:lnTo>
                  <a:cubicBezTo>
                    <a:pt x="7006" y="2001"/>
                    <a:pt x="1" y="19848"/>
                    <a:pt x="201" y="29254"/>
                  </a:cubicBezTo>
                  <a:cubicBezTo>
                    <a:pt x="434" y="39028"/>
                    <a:pt x="4004" y="61311"/>
                    <a:pt x="4004" y="61311"/>
                  </a:cubicBezTo>
                  <a:lnTo>
                    <a:pt x="8173" y="61311"/>
                  </a:lnTo>
                  <a:cubicBezTo>
                    <a:pt x="8173" y="61311"/>
                    <a:pt x="7506" y="39595"/>
                    <a:pt x="7873" y="30021"/>
                  </a:cubicBezTo>
                  <a:cubicBezTo>
                    <a:pt x="8307" y="19547"/>
                    <a:pt x="15945" y="0"/>
                    <a:pt x="15945"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2966700" y="2954300"/>
              <a:ext cx="398650" cy="1532775"/>
            </a:xfrm>
            <a:custGeom>
              <a:rect b="b" l="l" r="r" t="t"/>
              <a:pathLst>
                <a:path extrusionOk="0" h="61311" w="15946">
                  <a:moveTo>
                    <a:pt x="15945" y="0"/>
                  </a:moveTo>
                  <a:lnTo>
                    <a:pt x="7006" y="2001"/>
                  </a:lnTo>
                  <a:cubicBezTo>
                    <a:pt x="7006" y="2001"/>
                    <a:pt x="1" y="19848"/>
                    <a:pt x="201" y="29254"/>
                  </a:cubicBezTo>
                  <a:cubicBezTo>
                    <a:pt x="434" y="39028"/>
                    <a:pt x="4004" y="61311"/>
                    <a:pt x="4004" y="61311"/>
                  </a:cubicBezTo>
                  <a:lnTo>
                    <a:pt x="8173" y="61311"/>
                  </a:lnTo>
                  <a:cubicBezTo>
                    <a:pt x="8173" y="61311"/>
                    <a:pt x="7506" y="39595"/>
                    <a:pt x="7873" y="30021"/>
                  </a:cubicBezTo>
                  <a:cubicBezTo>
                    <a:pt x="8307" y="19547"/>
                    <a:pt x="15945" y="0"/>
                    <a:pt x="159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048425" y="4447025"/>
              <a:ext cx="136800" cy="43375"/>
            </a:xfrm>
            <a:custGeom>
              <a:rect b="b" l="l" r="r" t="t"/>
              <a:pathLst>
                <a:path extrusionOk="0" h="1735" w="5472">
                  <a:moveTo>
                    <a:pt x="5471" y="0"/>
                  </a:moveTo>
                  <a:lnTo>
                    <a:pt x="1" y="167"/>
                  </a:lnTo>
                  <a:lnTo>
                    <a:pt x="368" y="1735"/>
                  </a:lnTo>
                  <a:lnTo>
                    <a:pt x="5271" y="1735"/>
                  </a:lnTo>
                  <a:lnTo>
                    <a:pt x="547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3161850" y="3106750"/>
              <a:ext cx="123450" cy="442150"/>
            </a:xfrm>
            <a:custGeom>
              <a:rect b="b" l="l" r="r" t="t"/>
              <a:pathLst>
                <a:path extrusionOk="0" h="17686" w="4938">
                  <a:moveTo>
                    <a:pt x="3767" y="0"/>
                  </a:moveTo>
                  <a:cubicBezTo>
                    <a:pt x="3405" y="0"/>
                    <a:pt x="2956" y="426"/>
                    <a:pt x="2402" y="1407"/>
                  </a:cubicBezTo>
                  <a:cubicBezTo>
                    <a:pt x="0" y="5610"/>
                    <a:pt x="234" y="12515"/>
                    <a:pt x="868" y="17686"/>
                  </a:cubicBezTo>
                  <a:cubicBezTo>
                    <a:pt x="1935" y="12682"/>
                    <a:pt x="3269" y="7745"/>
                    <a:pt x="4937" y="2908"/>
                  </a:cubicBezTo>
                  <a:cubicBezTo>
                    <a:pt x="4729" y="1163"/>
                    <a:pt x="4366" y="0"/>
                    <a:pt x="37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3181025" y="2935100"/>
              <a:ext cx="390300" cy="1459400"/>
            </a:xfrm>
            <a:custGeom>
              <a:rect b="b" l="l" r="r" t="t"/>
              <a:pathLst>
                <a:path extrusionOk="0" h="58376" w="15612">
                  <a:moveTo>
                    <a:pt x="10641" y="1"/>
                  </a:moveTo>
                  <a:lnTo>
                    <a:pt x="1668" y="2036"/>
                  </a:lnTo>
                  <a:cubicBezTo>
                    <a:pt x="1668" y="2036"/>
                    <a:pt x="1" y="21550"/>
                    <a:pt x="2135" y="29489"/>
                  </a:cubicBezTo>
                  <a:cubicBezTo>
                    <a:pt x="4671" y="38895"/>
                    <a:pt x="11475" y="58376"/>
                    <a:pt x="11475" y="58376"/>
                  </a:cubicBezTo>
                  <a:lnTo>
                    <a:pt x="15612" y="57575"/>
                  </a:lnTo>
                  <a:cubicBezTo>
                    <a:pt x="15612" y="57575"/>
                    <a:pt x="12276" y="35059"/>
                    <a:pt x="10308" y="30122"/>
                  </a:cubicBezTo>
                  <a:cubicBezTo>
                    <a:pt x="6172" y="19548"/>
                    <a:pt x="15412" y="6005"/>
                    <a:pt x="1064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3181025" y="2935100"/>
              <a:ext cx="390300" cy="1459400"/>
            </a:xfrm>
            <a:custGeom>
              <a:rect b="b" l="l" r="r" t="t"/>
              <a:pathLst>
                <a:path extrusionOk="0" h="58376" w="15612">
                  <a:moveTo>
                    <a:pt x="10641" y="1"/>
                  </a:moveTo>
                  <a:lnTo>
                    <a:pt x="1668" y="2036"/>
                  </a:lnTo>
                  <a:cubicBezTo>
                    <a:pt x="1668" y="2036"/>
                    <a:pt x="1" y="21550"/>
                    <a:pt x="2135" y="29489"/>
                  </a:cubicBezTo>
                  <a:cubicBezTo>
                    <a:pt x="4671" y="38895"/>
                    <a:pt x="11475" y="58376"/>
                    <a:pt x="11475" y="58376"/>
                  </a:cubicBezTo>
                  <a:lnTo>
                    <a:pt x="15612" y="57575"/>
                  </a:lnTo>
                  <a:cubicBezTo>
                    <a:pt x="15612" y="57575"/>
                    <a:pt x="12276" y="35059"/>
                    <a:pt x="10308" y="30122"/>
                  </a:cubicBezTo>
                  <a:cubicBezTo>
                    <a:pt x="6172" y="19548"/>
                    <a:pt x="15412" y="6005"/>
                    <a:pt x="10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3434550" y="4328600"/>
              <a:ext cx="149300" cy="74250"/>
            </a:xfrm>
            <a:custGeom>
              <a:rect b="b" l="l" r="r" t="t"/>
              <a:pathLst>
                <a:path extrusionOk="0" h="2970" w="5972">
                  <a:moveTo>
                    <a:pt x="5938" y="1"/>
                  </a:moveTo>
                  <a:lnTo>
                    <a:pt x="0" y="1468"/>
                  </a:lnTo>
                  <a:lnTo>
                    <a:pt x="834" y="2969"/>
                  </a:lnTo>
                  <a:lnTo>
                    <a:pt x="5971" y="1935"/>
                  </a:lnTo>
                  <a:lnTo>
                    <a:pt x="593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3091800" y="2285875"/>
              <a:ext cx="17525" cy="21675"/>
            </a:xfrm>
            <a:custGeom>
              <a:rect b="b" l="l" r="r" t="t"/>
              <a:pathLst>
                <a:path extrusionOk="0" h="867" w="701">
                  <a:moveTo>
                    <a:pt x="275" y="1"/>
                  </a:moveTo>
                  <a:cubicBezTo>
                    <a:pt x="249" y="1"/>
                    <a:pt x="224" y="6"/>
                    <a:pt x="200" y="18"/>
                  </a:cubicBezTo>
                  <a:cubicBezTo>
                    <a:pt x="34" y="51"/>
                    <a:pt x="0" y="285"/>
                    <a:pt x="67" y="518"/>
                  </a:cubicBezTo>
                  <a:cubicBezTo>
                    <a:pt x="124" y="716"/>
                    <a:pt x="277" y="867"/>
                    <a:pt x="423" y="867"/>
                  </a:cubicBezTo>
                  <a:cubicBezTo>
                    <a:pt x="450" y="867"/>
                    <a:pt x="476" y="862"/>
                    <a:pt x="501" y="852"/>
                  </a:cubicBezTo>
                  <a:cubicBezTo>
                    <a:pt x="634" y="785"/>
                    <a:pt x="701" y="552"/>
                    <a:pt x="601" y="318"/>
                  </a:cubicBezTo>
                  <a:cubicBezTo>
                    <a:pt x="546" y="125"/>
                    <a:pt x="400" y="1"/>
                    <a:pt x="2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3026750" y="2310900"/>
              <a:ext cx="16700" cy="21675"/>
            </a:xfrm>
            <a:custGeom>
              <a:rect b="b" l="l" r="r" t="t"/>
              <a:pathLst>
                <a:path extrusionOk="0" h="867" w="668">
                  <a:moveTo>
                    <a:pt x="242" y="0"/>
                  </a:moveTo>
                  <a:cubicBezTo>
                    <a:pt x="216" y="0"/>
                    <a:pt x="191" y="6"/>
                    <a:pt x="167" y="18"/>
                  </a:cubicBezTo>
                  <a:cubicBezTo>
                    <a:pt x="34" y="51"/>
                    <a:pt x="0" y="284"/>
                    <a:pt x="67" y="518"/>
                  </a:cubicBezTo>
                  <a:cubicBezTo>
                    <a:pt x="124" y="716"/>
                    <a:pt x="277" y="866"/>
                    <a:pt x="403" y="866"/>
                  </a:cubicBezTo>
                  <a:cubicBezTo>
                    <a:pt x="426" y="866"/>
                    <a:pt x="447" y="862"/>
                    <a:pt x="467" y="852"/>
                  </a:cubicBezTo>
                  <a:cubicBezTo>
                    <a:pt x="634" y="785"/>
                    <a:pt x="668" y="551"/>
                    <a:pt x="601" y="318"/>
                  </a:cubicBezTo>
                  <a:cubicBezTo>
                    <a:pt x="518" y="125"/>
                    <a:pt x="367" y="0"/>
                    <a:pt x="2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3016750" y="2310500"/>
              <a:ext cx="15850" cy="4950"/>
            </a:xfrm>
            <a:custGeom>
              <a:rect b="b" l="l" r="r" t="t"/>
              <a:pathLst>
                <a:path extrusionOk="0" h="198" w="634">
                  <a:moveTo>
                    <a:pt x="634" y="0"/>
                  </a:moveTo>
                  <a:lnTo>
                    <a:pt x="0" y="67"/>
                  </a:lnTo>
                  <a:cubicBezTo>
                    <a:pt x="0" y="67"/>
                    <a:pt x="183" y="197"/>
                    <a:pt x="360" y="197"/>
                  </a:cubicBezTo>
                  <a:cubicBezTo>
                    <a:pt x="467" y="197"/>
                    <a:pt x="571" y="15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3059275" y="2321325"/>
              <a:ext cx="21700" cy="46225"/>
            </a:xfrm>
            <a:custGeom>
              <a:rect b="b" l="l" r="r" t="t"/>
              <a:pathLst>
                <a:path extrusionOk="0" h="1849" w="868">
                  <a:moveTo>
                    <a:pt x="267" y="1"/>
                  </a:moveTo>
                  <a:cubicBezTo>
                    <a:pt x="234" y="601"/>
                    <a:pt x="167" y="1235"/>
                    <a:pt x="0" y="1802"/>
                  </a:cubicBezTo>
                  <a:cubicBezTo>
                    <a:pt x="93" y="1833"/>
                    <a:pt x="189" y="1848"/>
                    <a:pt x="285" y="1848"/>
                  </a:cubicBezTo>
                  <a:cubicBezTo>
                    <a:pt x="498" y="1848"/>
                    <a:pt x="706" y="1774"/>
                    <a:pt x="868" y="1635"/>
                  </a:cubicBezTo>
                  <a:lnTo>
                    <a:pt x="267" y="1"/>
                  </a:lnTo>
                  <a:close/>
                </a:path>
              </a:pathLst>
            </a:custGeom>
            <a:solidFill>
              <a:srgbClr val="FF5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3110150" y="2339850"/>
              <a:ext cx="36350" cy="37375"/>
            </a:xfrm>
            <a:custGeom>
              <a:rect b="b" l="l" r="r" t="t"/>
              <a:pathLst>
                <a:path extrusionOk="0" h="1495" w="1454">
                  <a:moveTo>
                    <a:pt x="1376" y="0"/>
                  </a:moveTo>
                  <a:cubicBezTo>
                    <a:pt x="1347" y="0"/>
                    <a:pt x="1315" y="19"/>
                    <a:pt x="1301" y="60"/>
                  </a:cubicBezTo>
                  <a:cubicBezTo>
                    <a:pt x="1101" y="661"/>
                    <a:pt x="667" y="1128"/>
                    <a:pt x="67" y="1361"/>
                  </a:cubicBezTo>
                  <a:cubicBezTo>
                    <a:pt x="34" y="1361"/>
                    <a:pt x="0" y="1395"/>
                    <a:pt x="34" y="1461"/>
                  </a:cubicBezTo>
                  <a:cubicBezTo>
                    <a:pt x="34" y="1495"/>
                    <a:pt x="100" y="1495"/>
                    <a:pt x="134" y="1495"/>
                  </a:cubicBezTo>
                  <a:cubicBezTo>
                    <a:pt x="234" y="1461"/>
                    <a:pt x="334" y="1395"/>
                    <a:pt x="467" y="1328"/>
                  </a:cubicBezTo>
                  <a:cubicBezTo>
                    <a:pt x="934" y="1061"/>
                    <a:pt x="1301" y="628"/>
                    <a:pt x="1435" y="94"/>
                  </a:cubicBezTo>
                  <a:cubicBezTo>
                    <a:pt x="1454" y="36"/>
                    <a:pt x="1417" y="0"/>
                    <a:pt x="13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3071250" y="2141125"/>
              <a:ext cx="217375" cy="153950"/>
            </a:xfrm>
            <a:custGeom>
              <a:rect b="b" l="l" r="r" t="t"/>
              <a:pathLst>
                <a:path extrusionOk="0" h="6158" w="8695">
                  <a:moveTo>
                    <a:pt x="3536" y="1"/>
                  </a:moveTo>
                  <a:cubicBezTo>
                    <a:pt x="1680" y="1"/>
                    <a:pt x="0" y="972"/>
                    <a:pt x="522" y="2239"/>
                  </a:cubicBezTo>
                  <a:cubicBezTo>
                    <a:pt x="1340" y="4313"/>
                    <a:pt x="4538" y="6157"/>
                    <a:pt x="6306" y="6157"/>
                  </a:cubicBezTo>
                  <a:cubicBezTo>
                    <a:pt x="6556" y="6157"/>
                    <a:pt x="6778" y="6120"/>
                    <a:pt x="6960" y="6041"/>
                  </a:cubicBezTo>
                  <a:cubicBezTo>
                    <a:pt x="8695" y="5308"/>
                    <a:pt x="8194" y="1538"/>
                    <a:pt x="5426" y="371"/>
                  </a:cubicBezTo>
                  <a:cubicBezTo>
                    <a:pt x="4829" y="115"/>
                    <a:pt x="4172" y="1"/>
                    <a:pt x="35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2958400" y="2134100"/>
              <a:ext cx="210975" cy="117600"/>
            </a:xfrm>
            <a:custGeom>
              <a:rect b="b" l="l" r="r" t="t"/>
              <a:pathLst>
                <a:path extrusionOk="0" h="4704" w="8439">
                  <a:moveTo>
                    <a:pt x="5072" y="0"/>
                  </a:moveTo>
                  <a:cubicBezTo>
                    <a:pt x="3151" y="0"/>
                    <a:pt x="673" y="642"/>
                    <a:pt x="366" y="2219"/>
                  </a:cubicBezTo>
                  <a:cubicBezTo>
                    <a:pt x="0" y="4144"/>
                    <a:pt x="912" y="4703"/>
                    <a:pt x="2082" y="4703"/>
                  </a:cubicBezTo>
                  <a:cubicBezTo>
                    <a:pt x="2939" y="4703"/>
                    <a:pt x="3936" y="4403"/>
                    <a:pt x="4669" y="4121"/>
                  </a:cubicBezTo>
                  <a:cubicBezTo>
                    <a:pt x="6904" y="3220"/>
                    <a:pt x="8439" y="1686"/>
                    <a:pt x="7238" y="485"/>
                  </a:cubicBezTo>
                  <a:cubicBezTo>
                    <a:pt x="6928" y="176"/>
                    <a:pt x="6077" y="0"/>
                    <a:pt x="50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3198550" y="2273250"/>
              <a:ext cx="55625" cy="72575"/>
            </a:xfrm>
            <a:custGeom>
              <a:rect b="b" l="l" r="r" t="t"/>
              <a:pathLst>
                <a:path extrusionOk="0" h="2903" w="2225">
                  <a:moveTo>
                    <a:pt x="1159" y="0"/>
                  </a:moveTo>
                  <a:cubicBezTo>
                    <a:pt x="1052" y="0"/>
                    <a:pt x="942" y="18"/>
                    <a:pt x="834" y="56"/>
                  </a:cubicBezTo>
                  <a:cubicBezTo>
                    <a:pt x="133" y="323"/>
                    <a:pt x="0" y="1390"/>
                    <a:pt x="133" y="2057"/>
                  </a:cubicBezTo>
                  <a:cubicBezTo>
                    <a:pt x="224" y="2558"/>
                    <a:pt x="563" y="2903"/>
                    <a:pt x="950" y="2903"/>
                  </a:cubicBezTo>
                  <a:cubicBezTo>
                    <a:pt x="1130" y="2903"/>
                    <a:pt x="1321" y="2828"/>
                    <a:pt x="1501" y="2658"/>
                  </a:cubicBezTo>
                  <a:cubicBezTo>
                    <a:pt x="1901" y="2224"/>
                    <a:pt x="2168" y="1690"/>
                    <a:pt x="2168" y="1090"/>
                  </a:cubicBezTo>
                  <a:cubicBezTo>
                    <a:pt x="2224" y="475"/>
                    <a:pt x="1718" y="0"/>
                    <a:pt x="1159"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3070950" y="2246800"/>
              <a:ext cx="45050" cy="19525"/>
            </a:xfrm>
            <a:custGeom>
              <a:rect b="b" l="l" r="r" t="t"/>
              <a:pathLst>
                <a:path extrusionOk="0" h="781" w="1802">
                  <a:moveTo>
                    <a:pt x="416" y="0"/>
                  </a:moveTo>
                  <a:cubicBezTo>
                    <a:pt x="345" y="0"/>
                    <a:pt x="273" y="5"/>
                    <a:pt x="201" y="13"/>
                  </a:cubicBezTo>
                  <a:cubicBezTo>
                    <a:pt x="0" y="46"/>
                    <a:pt x="34" y="313"/>
                    <a:pt x="234" y="313"/>
                  </a:cubicBezTo>
                  <a:cubicBezTo>
                    <a:pt x="303" y="303"/>
                    <a:pt x="372" y="299"/>
                    <a:pt x="440" y="299"/>
                  </a:cubicBezTo>
                  <a:cubicBezTo>
                    <a:pt x="837" y="299"/>
                    <a:pt x="1222" y="458"/>
                    <a:pt x="1535" y="714"/>
                  </a:cubicBezTo>
                  <a:cubicBezTo>
                    <a:pt x="1568" y="780"/>
                    <a:pt x="1635" y="780"/>
                    <a:pt x="1702" y="780"/>
                  </a:cubicBezTo>
                  <a:lnTo>
                    <a:pt x="1768" y="747"/>
                  </a:lnTo>
                  <a:cubicBezTo>
                    <a:pt x="1802" y="680"/>
                    <a:pt x="1802" y="580"/>
                    <a:pt x="1768" y="547"/>
                  </a:cubicBezTo>
                  <a:cubicBezTo>
                    <a:pt x="1390" y="197"/>
                    <a:pt x="910" y="0"/>
                    <a:pt x="4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2995900" y="2273575"/>
              <a:ext cx="32550" cy="24225"/>
            </a:xfrm>
            <a:custGeom>
              <a:rect b="b" l="l" r="r" t="t"/>
              <a:pathLst>
                <a:path extrusionOk="0" h="969" w="1302">
                  <a:moveTo>
                    <a:pt x="1184" y="1"/>
                  </a:moveTo>
                  <a:cubicBezTo>
                    <a:pt x="1169" y="1"/>
                    <a:pt x="1152" y="4"/>
                    <a:pt x="1134" y="10"/>
                  </a:cubicBezTo>
                  <a:cubicBezTo>
                    <a:pt x="667" y="43"/>
                    <a:pt x="267" y="343"/>
                    <a:pt x="34" y="743"/>
                  </a:cubicBezTo>
                  <a:cubicBezTo>
                    <a:pt x="0" y="810"/>
                    <a:pt x="34" y="910"/>
                    <a:pt x="100" y="944"/>
                  </a:cubicBezTo>
                  <a:cubicBezTo>
                    <a:pt x="117" y="960"/>
                    <a:pt x="142" y="969"/>
                    <a:pt x="167" y="969"/>
                  </a:cubicBezTo>
                  <a:cubicBezTo>
                    <a:pt x="192" y="969"/>
                    <a:pt x="217" y="960"/>
                    <a:pt x="234" y="944"/>
                  </a:cubicBezTo>
                  <a:cubicBezTo>
                    <a:pt x="267" y="944"/>
                    <a:pt x="267" y="910"/>
                    <a:pt x="300" y="877"/>
                  </a:cubicBezTo>
                  <a:cubicBezTo>
                    <a:pt x="467" y="543"/>
                    <a:pt x="801" y="343"/>
                    <a:pt x="1168" y="276"/>
                  </a:cubicBezTo>
                  <a:cubicBezTo>
                    <a:pt x="1234" y="276"/>
                    <a:pt x="1301" y="210"/>
                    <a:pt x="1301" y="143"/>
                  </a:cubicBezTo>
                  <a:cubicBezTo>
                    <a:pt x="1301" y="61"/>
                    <a:pt x="1256"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3464550" y="4483250"/>
              <a:ext cx="40900" cy="17925"/>
            </a:xfrm>
            <a:custGeom>
              <a:rect b="b" l="l" r="r" t="t"/>
              <a:pathLst>
                <a:path extrusionOk="0" h="717" w="1636">
                  <a:moveTo>
                    <a:pt x="573" y="142"/>
                  </a:moveTo>
                  <a:cubicBezTo>
                    <a:pt x="812" y="142"/>
                    <a:pt x="1118" y="181"/>
                    <a:pt x="1369" y="219"/>
                  </a:cubicBezTo>
                  <a:lnTo>
                    <a:pt x="1402" y="219"/>
                  </a:lnTo>
                  <a:cubicBezTo>
                    <a:pt x="1024" y="471"/>
                    <a:pt x="703" y="590"/>
                    <a:pt x="497" y="590"/>
                  </a:cubicBezTo>
                  <a:cubicBezTo>
                    <a:pt x="430" y="590"/>
                    <a:pt x="375" y="577"/>
                    <a:pt x="335" y="553"/>
                  </a:cubicBezTo>
                  <a:cubicBezTo>
                    <a:pt x="234" y="519"/>
                    <a:pt x="168" y="419"/>
                    <a:pt x="168" y="353"/>
                  </a:cubicBezTo>
                  <a:cubicBezTo>
                    <a:pt x="134" y="286"/>
                    <a:pt x="168" y="253"/>
                    <a:pt x="201" y="219"/>
                  </a:cubicBezTo>
                  <a:cubicBezTo>
                    <a:pt x="258" y="163"/>
                    <a:pt x="397" y="142"/>
                    <a:pt x="573" y="142"/>
                  </a:cubicBezTo>
                  <a:close/>
                  <a:moveTo>
                    <a:pt x="578" y="1"/>
                  </a:moveTo>
                  <a:cubicBezTo>
                    <a:pt x="372" y="1"/>
                    <a:pt x="190" y="30"/>
                    <a:pt x="101" y="119"/>
                  </a:cubicBezTo>
                  <a:cubicBezTo>
                    <a:pt x="34" y="186"/>
                    <a:pt x="1" y="286"/>
                    <a:pt x="34" y="386"/>
                  </a:cubicBezTo>
                  <a:cubicBezTo>
                    <a:pt x="34" y="519"/>
                    <a:pt x="134" y="653"/>
                    <a:pt x="268" y="686"/>
                  </a:cubicBezTo>
                  <a:lnTo>
                    <a:pt x="301" y="686"/>
                  </a:lnTo>
                  <a:cubicBezTo>
                    <a:pt x="359" y="707"/>
                    <a:pt x="423" y="717"/>
                    <a:pt x="491" y="717"/>
                  </a:cubicBezTo>
                  <a:cubicBezTo>
                    <a:pt x="851" y="717"/>
                    <a:pt x="1321" y="449"/>
                    <a:pt x="1602" y="253"/>
                  </a:cubicBezTo>
                  <a:cubicBezTo>
                    <a:pt x="1635" y="253"/>
                    <a:pt x="1635" y="219"/>
                    <a:pt x="1635" y="186"/>
                  </a:cubicBezTo>
                  <a:cubicBezTo>
                    <a:pt x="1635" y="153"/>
                    <a:pt x="1602" y="153"/>
                    <a:pt x="1569" y="119"/>
                  </a:cubicBezTo>
                  <a:cubicBezTo>
                    <a:pt x="1502" y="119"/>
                    <a:pt x="991" y="1"/>
                    <a:pt x="578"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3474575" y="4460775"/>
              <a:ext cx="30875" cy="29625"/>
            </a:xfrm>
            <a:custGeom>
              <a:rect b="b" l="l" r="r" t="t"/>
              <a:pathLst>
                <a:path extrusionOk="0" h="1185" w="1235">
                  <a:moveTo>
                    <a:pt x="434" y="151"/>
                  </a:moveTo>
                  <a:cubicBezTo>
                    <a:pt x="701" y="284"/>
                    <a:pt x="934" y="718"/>
                    <a:pt x="1034" y="985"/>
                  </a:cubicBezTo>
                  <a:cubicBezTo>
                    <a:pt x="667" y="885"/>
                    <a:pt x="200" y="518"/>
                    <a:pt x="167" y="318"/>
                  </a:cubicBezTo>
                  <a:cubicBezTo>
                    <a:pt x="134" y="284"/>
                    <a:pt x="167" y="218"/>
                    <a:pt x="234" y="184"/>
                  </a:cubicBezTo>
                  <a:cubicBezTo>
                    <a:pt x="267" y="168"/>
                    <a:pt x="300" y="159"/>
                    <a:pt x="334" y="159"/>
                  </a:cubicBezTo>
                  <a:cubicBezTo>
                    <a:pt x="367" y="159"/>
                    <a:pt x="401" y="168"/>
                    <a:pt x="434" y="184"/>
                  </a:cubicBezTo>
                  <a:lnTo>
                    <a:pt x="434" y="151"/>
                  </a:lnTo>
                  <a:close/>
                  <a:moveTo>
                    <a:pt x="334" y="1"/>
                  </a:moveTo>
                  <a:cubicBezTo>
                    <a:pt x="275" y="1"/>
                    <a:pt x="217" y="17"/>
                    <a:pt x="167" y="51"/>
                  </a:cubicBezTo>
                  <a:cubicBezTo>
                    <a:pt x="67" y="84"/>
                    <a:pt x="0" y="184"/>
                    <a:pt x="0" y="318"/>
                  </a:cubicBezTo>
                  <a:cubicBezTo>
                    <a:pt x="67" y="651"/>
                    <a:pt x="667" y="1018"/>
                    <a:pt x="1034" y="1152"/>
                  </a:cubicBezTo>
                  <a:lnTo>
                    <a:pt x="1168" y="1185"/>
                  </a:lnTo>
                  <a:cubicBezTo>
                    <a:pt x="1168" y="1185"/>
                    <a:pt x="1201" y="1152"/>
                    <a:pt x="1234" y="1152"/>
                  </a:cubicBezTo>
                  <a:cubicBezTo>
                    <a:pt x="1234" y="1118"/>
                    <a:pt x="1234" y="1085"/>
                    <a:pt x="1234" y="1085"/>
                  </a:cubicBezTo>
                  <a:cubicBezTo>
                    <a:pt x="1201" y="1052"/>
                    <a:pt x="901" y="218"/>
                    <a:pt x="501" y="51"/>
                  </a:cubicBezTo>
                  <a:cubicBezTo>
                    <a:pt x="451" y="17"/>
                    <a:pt x="392" y="1"/>
                    <a:pt x="334"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3031750" y="4575825"/>
              <a:ext cx="48400" cy="19650"/>
            </a:xfrm>
            <a:custGeom>
              <a:rect b="b" l="l" r="r" t="t"/>
              <a:pathLst>
                <a:path extrusionOk="0" h="786" w="1936">
                  <a:moveTo>
                    <a:pt x="368" y="152"/>
                  </a:moveTo>
                  <a:cubicBezTo>
                    <a:pt x="801" y="219"/>
                    <a:pt x="1235" y="352"/>
                    <a:pt x="1635" y="552"/>
                  </a:cubicBezTo>
                  <a:cubicBezTo>
                    <a:pt x="1343" y="608"/>
                    <a:pt x="1085" y="635"/>
                    <a:pt x="872" y="635"/>
                  </a:cubicBezTo>
                  <a:cubicBezTo>
                    <a:pt x="575" y="635"/>
                    <a:pt x="365" y="583"/>
                    <a:pt x="267" y="486"/>
                  </a:cubicBezTo>
                  <a:cubicBezTo>
                    <a:pt x="167" y="419"/>
                    <a:pt x="167" y="319"/>
                    <a:pt x="167" y="252"/>
                  </a:cubicBezTo>
                  <a:cubicBezTo>
                    <a:pt x="167" y="219"/>
                    <a:pt x="167" y="186"/>
                    <a:pt x="201" y="186"/>
                  </a:cubicBezTo>
                  <a:cubicBezTo>
                    <a:pt x="267" y="152"/>
                    <a:pt x="301" y="152"/>
                    <a:pt x="368" y="152"/>
                  </a:cubicBezTo>
                  <a:close/>
                  <a:moveTo>
                    <a:pt x="359" y="1"/>
                  </a:moveTo>
                  <a:cubicBezTo>
                    <a:pt x="268" y="1"/>
                    <a:pt x="191" y="16"/>
                    <a:pt x="134" y="52"/>
                  </a:cubicBezTo>
                  <a:cubicBezTo>
                    <a:pt x="67" y="85"/>
                    <a:pt x="34" y="152"/>
                    <a:pt x="1" y="252"/>
                  </a:cubicBezTo>
                  <a:cubicBezTo>
                    <a:pt x="1" y="352"/>
                    <a:pt x="34" y="486"/>
                    <a:pt x="134" y="586"/>
                  </a:cubicBezTo>
                  <a:cubicBezTo>
                    <a:pt x="368" y="719"/>
                    <a:pt x="634" y="786"/>
                    <a:pt x="901" y="786"/>
                  </a:cubicBezTo>
                  <a:cubicBezTo>
                    <a:pt x="1201" y="786"/>
                    <a:pt x="1535" y="719"/>
                    <a:pt x="1869" y="653"/>
                  </a:cubicBezTo>
                  <a:cubicBezTo>
                    <a:pt x="1902" y="653"/>
                    <a:pt x="1902" y="653"/>
                    <a:pt x="1935" y="619"/>
                  </a:cubicBezTo>
                  <a:cubicBezTo>
                    <a:pt x="1935" y="586"/>
                    <a:pt x="1902" y="552"/>
                    <a:pt x="1869" y="519"/>
                  </a:cubicBezTo>
                  <a:cubicBezTo>
                    <a:pt x="1756" y="463"/>
                    <a:pt x="856" y="1"/>
                    <a:pt x="359"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3050100" y="4557725"/>
              <a:ext cx="30050" cy="35250"/>
            </a:xfrm>
            <a:custGeom>
              <a:rect b="b" l="l" r="r" t="t"/>
              <a:pathLst>
                <a:path extrusionOk="0" h="1410" w="1202">
                  <a:moveTo>
                    <a:pt x="367" y="142"/>
                  </a:moveTo>
                  <a:cubicBezTo>
                    <a:pt x="467" y="142"/>
                    <a:pt x="568" y="176"/>
                    <a:pt x="634" y="242"/>
                  </a:cubicBezTo>
                  <a:cubicBezTo>
                    <a:pt x="868" y="509"/>
                    <a:pt x="1001" y="843"/>
                    <a:pt x="1035" y="1176"/>
                  </a:cubicBezTo>
                  <a:cubicBezTo>
                    <a:pt x="634" y="976"/>
                    <a:pt x="167" y="443"/>
                    <a:pt x="201" y="242"/>
                  </a:cubicBezTo>
                  <a:cubicBezTo>
                    <a:pt x="201" y="209"/>
                    <a:pt x="201" y="142"/>
                    <a:pt x="334" y="142"/>
                  </a:cubicBezTo>
                  <a:close/>
                  <a:moveTo>
                    <a:pt x="389" y="0"/>
                  </a:moveTo>
                  <a:cubicBezTo>
                    <a:pt x="360" y="0"/>
                    <a:pt x="330" y="3"/>
                    <a:pt x="301" y="9"/>
                  </a:cubicBezTo>
                  <a:cubicBezTo>
                    <a:pt x="134" y="42"/>
                    <a:pt x="34" y="142"/>
                    <a:pt x="34" y="209"/>
                  </a:cubicBezTo>
                  <a:cubicBezTo>
                    <a:pt x="0" y="576"/>
                    <a:pt x="701" y="1243"/>
                    <a:pt x="1068" y="1410"/>
                  </a:cubicBezTo>
                  <a:lnTo>
                    <a:pt x="1101" y="1410"/>
                  </a:lnTo>
                  <a:cubicBezTo>
                    <a:pt x="1135" y="1410"/>
                    <a:pt x="1135" y="1410"/>
                    <a:pt x="1168" y="1377"/>
                  </a:cubicBezTo>
                  <a:cubicBezTo>
                    <a:pt x="1201" y="1377"/>
                    <a:pt x="1201" y="1343"/>
                    <a:pt x="1201" y="1310"/>
                  </a:cubicBezTo>
                  <a:cubicBezTo>
                    <a:pt x="1201" y="1276"/>
                    <a:pt x="1135" y="443"/>
                    <a:pt x="734" y="142"/>
                  </a:cubicBezTo>
                  <a:cubicBezTo>
                    <a:pt x="652" y="60"/>
                    <a:pt x="524" y="0"/>
                    <a:pt x="389"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3082625" y="2285475"/>
              <a:ext cx="15025" cy="4950"/>
            </a:xfrm>
            <a:custGeom>
              <a:rect b="b" l="l" r="r" t="t"/>
              <a:pathLst>
                <a:path extrusionOk="0" h="198" w="601">
                  <a:moveTo>
                    <a:pt x="601" y="1"/>
                  </a:moveTo>
                  <a:lnTo>
                    <a:pt x="0" y="67"/>
                  </a:lnTo>
                  <a:cubicBezTo>
                    <a:pt x="0" y="67"/>
                    <a:pt x="170" y="198"/>
                    <a:pt x="338" y="198"/>
                  </a:cubicBezTo>
                  <a:cubicBezTo>
                    <a:pt x="438" y="198"/>
                    <a:pt x="538" y="15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3127650" y="2914775"/>
              <a:ext cx="335275" cy="104075"/>
            </a:xfrm>
            <a:custGeom>
              <a:rect b="b" l="l" r="r" t="t"/>
              <a:pathLst>
                <a:path extrusionOk="0" h="4163" w="13411">
                  <a:moveTo>
                    <a:pt x="12617" y="0"/>
                  </a:moveTo>
                  <a:cubicBezTo>
                    <a:pt x="12594" y="0"/>
                    <a:pt x="12570" y="4"/>
                    <a:pt x="12543" y="13"/>
                  </a:cubicBezTo>
                  <a:lnTo>
                    <a:pt x="201" y="2815"/>
                  </a:lnTo>
                  <a:cubicBezTo>
                    <a:pt x="67" y="2849"/>
                    <a:pt x="1" y="2949"/>
                    <a:pt x="34" y="3015"/>
                  </a:cubicBezTo>
                  <a:lnTo>
                    <a:pt x="368" y="4083"/>
                  </a:lnTo>
                  <a:cubicBezTo>
                    <a:pt x="392" y="4132"/>
                    <a:pt x="452" y="4163"/>
                    <a:pt x="535" y="4163"/>
                  </a:cubicBezTo>
                  <a:cubicBezTo>
                    <a:pt x="565" y="4163"/>
                    <a:pt x="599" y="4158"/>
                    <a:pt x="634" y="4150"/>
                  </a:cubicBezTo>
                  <a:lnTo>
                    <a:pt x="13177" y="1314"/>
                  </a:lnTo>
                  <a:cubicBezTo>
                    <a:pt x="13344" y="1281"/>
                    <a:pt x="13410" y="1147"/>
                    <a:pt x="13344" y="1081"/>
                  </a:cubicBezTo>
                  <a:lnTo>
                    <a:pt x="12776" y="80"/>
                  </a:lnTo>
                  <a:cubicBezTo>
                    <a:pt x="12728" y="31"/>
                    <a:pt x="12679" y="0"/>
                    <a:pt x="126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3397025" y="2920100"/>
              <a:ext cx="26700" cy="40875"/>
            </a:xfrm>
            <a:custGeom>
              <a:rect b="b" l="l" r="r" t="t"/>
              <a:pathLst>
                <a:path extrusionOk="0" h="1635" w="1068">
                  <a:moveTo>
                    <a:pt x="434" y="0"/>
                  </a:moveTo>
                  <a:lnTo>
                    <a:pt x="100" y="100"/>
                  </a:lnTo>
                  <a:cubicBezTo>
                    <a:pt x="33" y="100"/>
                    <a:pt x="0" y="134"/>
                    <a:pt x="0" y="200"/>
                  </a:cubicBezTo>
                  <a:lnTo>
                    <a:pt x="500" y="1568"/>
                  </a:lnTo>
                  <a:cubicBezTo>
                    <a:pt x="500" y="1602"/>
                    <a:pt x="567" y="1635"/>
                    <a:pt x="634" y="1635"/>
                  </a:cubicBezTo>
                  <a:lnTo>
                    <a:pt x="967" y="1535"/>
                  </a:lnTo>
                  <a:cubicBezTo>
                    <a:pt x="1034" y="1535"/>
                    <a:pt x="1067" y="1501"/>
                    <a:pt x="1067" y="1435"/>
                  </a:cubicBezTo>
                  <a:lnTo>
                    <a:pt x="567" y="67"/>
                  </a:lnTo>
                  <a:cubicBezTo>
                    <a:pt x="534" y="0"/>
                    <a:pt x="500" y="0"/>
                    <a:pt x="43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3397025" y="2920100"/>
              <a:ext cx="26700" cy="40875"/>
            </a:xfrm>
            <a:custGeom>
              <a:rect b="b" l="l" r="r" t="t"/>
              <a:pathLst>
                <a:path extrusionOk="0" h="1635" w="1068">
                  <a:moveTo>
                    <a:pt x="434" y="0"/>
                  </a:moveTo>
                  <a:lnTo>
                    <a:pt x="100" y="100"/>
                  </a:lnTo>
                  <a:cubicBezTo>
                    <a:pt x="33" y="100"/>
                    <a:pt x="0" y="134"/>
                    <a:pt x="0" y="200"/>
                  </a:cubicBezTo>
                  <a:lnTo>
                    <a:pt x="500" y="1568"/>
                  </a:lnTo>
                  <a:cubicBezTo>
                    <a:pt x="500" y="1602"/>
                    <a:pt x="567" y="1635"/>
                    <a:pt x="634" y="1635"/>
                  </a:cubicBezTo>
                  <a:lnTo>
                    <a:pt x="967" y="1535"/>
                  </a:lnTo>
                  <a:cubicBezTo>
                    <a:pt x="1034" y="1535"/>
                    <a:pt x="1067" y="1501"/>
                    <a:pt x="1067" y="1435"/>
                  </a:cubicBezTo>
                  <a:lnTo>
                    <a:pt x="567" y="67"/>
                  </a:lnTo>
                  <a:cubicBezTo>
                    <a:pt x="534" y="0"/>
                    <a:pt x="500" y="0"/>
                    <a:pt x="4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3151850" y="2975975"/>
              <a:ext cx="26700" cy="40875"/>
            </a:xfrm>
            <a:custGeom>
              <a:rect b="b" l="l" r="r" t="t"/>
              <a:pathLst>
                <a:path extrusionOk="0" h="1635" w="1068">
                  <a:moveTo>
                    <a:pt x="434" y="0"/>
                  </a:moveTo>
                  <a:lnTo>
                    <a:pt x="100" y="100"/>
                  </a:lnTo>
                  <a:cubicBezTo>
                    <a:pt x="33" y="100"/>
                    <a:pt x="0" y="167"/>
                    <a:pt x="0" y="200"/>
                  </a:cubicBezTo>
                  <a:lnTo>
                    <a:pt x="467" y="1568"/>
                  </a:lnTo>
                  <a:cubicBezTo>
                    <a:pt x="500" y="1635"/>
                    <a:pt x="567" y="1635"/>
                    <a:pt x="634" y="1635"/>
                  </a:cubicBezTo>
                  <a:lnTo>
                    <a:pt x="967" y="1535"/>
                  </a:lnTo>
                  <a:cubicBezTo>
                    <a:pt x="1034" y="1535"/>
                    <a:pt x="1067" y="1501"/>
                    <a:pt x="1067" y="1435"/>
                  </a:cubicBezTo>
                  <a:lnTo>
                    <a:pt x="567" y="67"/>
                  </a:lnTo>
                  <a:cubicBezTo>
                    <a:pt x="534" y="0"/>
                    <a:pt x="467" y="0"/>
                    <a:pt x="43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3151850" y="2975975"/>
              <a:ext cx="26700" cy="40875"/>
            </a:xfrm>
            <a:custGeom>
              <a:rect b="b" l="l" r="r" t="t"/>
              <a:pathLst>
                <a:path extrusionOk="0" h="1635" w="1068">
                  <a:moveTo>
                    <a:pt x="434" y="0"/>
                  </a:moveTo>
                  <a:lnTo>
                    <a:pt x="100" y="100"/>
                  </a:lnTo>
                  <a:cubicBezTo>
                    <a:pt x="33" y="100"/>
                    <a:pt x="0" y="167"/>
                    <a:pt x="0" y="200"/>
                  </a:cubicBezTo>
                  <a:lnTo>
                    <a:pt x="467" y="1568"/>
                  </a:lnTo>
                  <a:cubicBezTo>
                    <a:pt x="500" y="1635"/>
                    <a:pt x="567" y="1635"/>
                    <a:pt x="634" y="1635"/>
                  </a:cubicBezTo>
                  <a:lnTo>
                    <a:pt x="967" y="1535"/>
                  </a:lnTo>
                  <a:cubicBezTo>
                    <a:pt x="1034" y="1535"/>
                    <a:pt x="1067" y="1501"/>
                    <a:pt x="1067" y="1435"/>
                  </a:cubicBezTo>
                  <a:lnTo>
                    <a:pt x="567" y="67"/>
                  </a:lnTo>
                  <a:cubicBezTo>
                    <a:pt x="534" y="0"/>
                    <a:pt x="467" y="0"/>
                    <a:pt x="4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3273600" y="2948450"/>
              <a:ext cx="26700" cy="40400"/>
            </a:xfrm>
            <a:custGeom>
              <a:rect b="b" l="l" r="r" t="t"/>
              <a:pathLst>
                <a:path extrusionOk="0" h="1616" w="1068">
                  <a:moveTo>
                    <a:pt x="434" y="1"/>
                  </a:moveTo>
                  <a:lnTo>
                    <a:pt x="100" y="67"/>
                  </a:lnTo>
                  <a:cubicBezTo>
                    <a:pt x="34" y="67"/>
                    <a:pt x="0" y="134"/>
                    <a:pt x="34" y="167"/>
                  </a:cubicBezTo>
                  <a:lnTo>
                    <a:pt x="501" y="1568"/>
                  </a:lnTo>
                  <a:cubicBezTo>
                    <a:pt x="524" y="1592"/>
                    <a:pt x="564" y="1615"/>
                    <a:pt x="598" y="1615"/>
                  </a:cubicBezTo>
                  <a:cubicBezTo>
                    <a:pt x="612" y="1615"/>
                    <a:pt x="624" y="1611"/>
                    <a:pt x="634" y="1602"/>
                  </a:cubicBezTo>
                  <a:lnTo>
                    <a:pt x="968" y="1535"/>
                  </a:lnTo>
                  <a:cubicBezTo>
                    <a:pt x="1034" y="1535"/>
                    <a:pt x="1068" y="1468"/>
                    <a:pt x="1068" y="1435"/>
                  </a:cubicBezTo>
                  <a:lnTo>
                    <a:pt x="601" y="34"/>
                  </a:lnTo>
                  <a:cubicBezTo>
                    <a:pt x="601" y="1"/>
                    <a:pt x="501" y="1"/>
                    <a:pt x="434"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3273600" y="2948450"/>
              <a:ext cx="26700" cy="40400"/>
            </a:xfrm>
            <a:custGeom>
              <a:rect b="b" l="l" r="r" t="t"/>
              <a:pathLst>
                <a:path extrusionOk="0" h="1616" w="1068">
                  <a:moveTo>
                    <a:pt x="434" y="1"/>
                  </a:moveTo>
                  <a:lnTo>
                    <a:pt x="100" y="67"/>
                  </a:lnTo>
                  <a:cubicBezTo>
                    <a:pt x="34" y="67"/>
                    <a:pt x="0" y="134"/>
                    <a:pt x="34" y="167"/>
                  </a:cubicBezTo>
                  <a:lnTo>
                    <a:pt x="501" y="1568"/>
                  </a:lnTo>
                  <a:cubicBezTo>
                    <a:pt x="524" y="1592"/>
                    <a:pt x="564" y="1615"/>
                    <a:pt x="598" y="1615"/>
                  </a:cubicBezTo>
                  <a:cubicBezTo>
                    <a:pt x="612" y="1615"/>
                    <a:pt x="624" y="1611"/>
                    <a:pt x="634" y="1602"/>
                  </a:cubicBezTo>
                  <a:lnTo>
                    <a:pt x="968" y="1535"/>
                  </a:lnTo>
                  <a:cubicBezTo>
                    <a:pt x="1034" y="1535"/>
                    <a:pt x="1068" y="1468"/>
                    <a:pt x="1068" y="1435"/>
                  </a:cubicBezTo>
                  <a:lnTo>
                    <a:pt x="601" y="34"/>
                  </a:lnTo>
                  <a:cubicBezTo>
                    <a:pt x="601" y="1"/>
                    <a:pt x="501" y="1"/>
                    <a:pt x="4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2807425" y="3298700"/>
              <a:ext cx="96750" cy="65075"/>
            </a:xfrm>
            <a:custGeom>
              <a:rect b="b" l="l" r="r" t="t"/>
              <a:pathLst>
                <a:path extrusionOk="0" h="2603" w="3870">
                  <a:moveTo>
                    <a:pt x="1201" y="1"/>
                  </a:moveTo>
                  <a:lnTo>
                    <a:pt x="1" y="2002"/>
                  </a:lnTo>
                  <a:lnTo>
                    <a:pt x="2469" y="2602"/>
                  </a:lnTo>
                  <a:lnTo>
                    <a:pt x="3870" y="1435"/>
                  </a:lnTo>
                  <a:lnTo>
                    <a:pt x="1201"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3232725" y="2787500"/>
              <a:ext cx="69250" cy="93850"/>
            </a:xfrm>
            <a:custGeom>
              <a:rect b="b" l="l" r="r" t="t"/>
              <a:pathLst>
                <a:path extrusionOk="0" h="3754" w="2770">
                  <a:moveTo>
                    <a:pt x="201" y="1"/>
                  </a:moveTo>
                  <a:lnTo>
                    <a:pt x="1" y="3103"/>
                  </a:lnTo>
                  <a:cubicBezTo>
                    <a:pt x="1" y="3103"/>
                    <a:pt x="1017" y="3753"/>
                    <a:pt x="1986" y="3753"/>
                  </a:cubicBezTo>
                  <a:cubicBezTo>
                    <a:pt x="2259" y="3753"/>
                    <a:pt x="2528" y="3702"/>
                    <a:pt x="2769" y="3570"/>
                  </a:cubicBezTo>
                  <a:lnTo>
                    <a:pt x="2603" y="2269"/>
                  </a:lnTo>
                  <a:lnTo>
                    <a:pt x="201"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3276100" y="2539000"/>
              <a:ext cx="266875" cy="337500"/>
            </a:xfrm>
            <a:custGeom>
              <a:rect b="b" l="l" r="r" t="t"/>
              <a:pathLst>
                <a:path extrusionOk="0" h="13500" w="10675">
                  <a:moveTo>
                    <a:pt x="6838" y="0"/>
                  </a:moveTo>
                  <a:lnTo>
                    <a:pt x="4403" y="1935"/>
                  </a:lnTo>
                  <a:lnTo>
                    <a:pt x="4503" y="2135"/>
                  </a:lnTo>
                  <a:lnTo>
                    <a:pt x="4670" y="2335"/>
                  </a:lnTo>
                  <a:cubicBezTo>
                    <a:pt x="4770" y="2502"/>
                    <a:pt x="4870" y="2669"/>
                    <a:pt x="4970" y="2835"/>
                  </a:cubicBezTo>
                  <a:cubicBezTo>
                    <a:pt x="5137" y="3136"/>
                    <a:pt x="5337" y="3469"/>
                    <a:pt x="5504" y="3803"/>
                  </a:cubicBezTo>
                  <a:cubicBezTo>
                    <a:pt x="5871" y="4470"/>
                    <a:pt x="6238" y="5170"/>
                    <a:pt x="6538" y="5904"/>
                  </a:cubicBezTo>
                  <a:cubicBezTo>
                    <a:pt x="6805" y="6605"/>
                    <a:pt x="7139" y="7339"/>
                    <a:pt x="7406" y="8106"/>
                  </a:cubicBezTo>
                  <a:cubicBezTo>
                    <a:pt x="7539" y="8473"/>
                    <a:pt x="7639" y="8840"/>
                    <a:pt x="7772" y="9207"/>
                  </a:cubicBezTo>
                  <a:lnTo>
                    <a:pt x="7873" y="9507"/>
                  </a:lnTo>
                  <a:cubicBezTo>
                    <a:pt x="7873" y="9540"/>
                    <a:pt x="7873" y="9540"/>
                    <a:pt x="7873" y="9540"/>
                  </a:cubicBezTo>
                  <a:cubicBezTo>
                    <a:pt x="7906" y="9574"/>
                    <a:pt x="7839" y="9707"/>
                    <a:pt x="7639" y="9874"/>
                  </a:cubicBezTo>
                  <a:cubicBezTo>
                    <a:pt x="7372" y="10074"/>
                    <a:pt x="7105" y="10207"/>
                    <a:pt x="6838" y="10341"/>
                  </a:cubicBezTo>
                  <a:cubicBezTo>
                    <a:pt x="6171" y="10641"/>
                    <a:pt x="5437" y="10875"/>
                    <a:pt x="4704" y="11041"/>
                  </a:cubicBezTo>
                  <a:cubicBezTo>
                    <a:pt x="3970" y="11241"/>
                    <a:pt x="3169" y="11375"/>
                    <a:pt x="2402" y="11508"/>
                  </a:cubicBezTo>
                  <a:cubicBezTo>
                    <a:pt x="1601" y="11675"/>
                    <a:pt x="801" y="11775"/>
                    <a:pt x="0" y="11842"/>
                  </a:cubicBezTo>
                  <a:lnTo>
                    <a:pt x="0" y="13410"/>
                  </a:lnTo>
                  <a:cubicBezTo>
                    <a:pt x="733" y="13467"/>
                    <a:pt x="1471" y="13500"/>
                    <a:pt x="2211" y="13500"/>
                  </a:cubicBezTo>
                  <a:cubicBezTo>
                    <a:pt x="3189" y="13500"/>
                    <a:pt x="4168" y="13443"/>
                    <a:pt x="5137" y="13310"/>
                  </a:cubicBezTo>
                  <a:cubicBezTo>
                    <a:pt x="6038" y="13210"/>
                    <a:pt x="6905" y="13043"/>
                    <a:pt x="7772" y="12743"/>
                  </a:cubicBezTo>
                  <a:cubicBezTo>
                    <a:pt x="8273" y="12576"/>
                    <a:pt x="8740" y="12342"/>
                    <a:pt x="9173" y="12075"/>
                  </a:cubicBezTo>
                  <a:cubicBezTo>
                    <a:pt x="9774" y="11708"/>
                    <a:pt x="10208" y="11141"/>
                    <a:pt x="10474" y="10508"/>
                  </a:cubicBezTo>
                  <a:cubicBezTo>
                    <a:pt x="10608" y="10141"/>
                    <a:pt x="10675" y="9740"/>
                    <a:pt x="10675" y="9340"/>
                  </a:cubicBezTo>
                  <a:cubicBezTo>
                    <a:pt x="10675" y="9140"/>
                    <a:pt x="10641" y="8973"/>
                    <a:pt x="10608" y="8806"/>
                  </a:cubicBezTo>
                  <a:lnTo>
                    <a:pt x="10541" y="8606"/>
                  </a:lnTo>
                  <a:lnTo>
                    <a:pt x="10508" y="8439"/>
                  </a:lnTo>
                  <a:cubicBezTo>
                    <a:pt x="10408" y="8006"/>
                    <a:pt x="10308" y="7606"/>
                    <a:pt x="10174" y="7172"/>
                  </a:cubicBezTo>
                  <a:cubicBezTo>
                    <a:pt x="9941" y="6371"/>
                    <a:pt x="9674" y="5537"/>
                    <a:pt x="9340" y="4737"/>
                  </a:cubicBezTo>
                  <a:cubicBezTo>
                    <a:pt x="9040" y="3936"/>
                    <a:pt x="8673" y="3136"/>
                    <a:pt x="8306" y="2335"/>
                  </a:cubicBezTo>
                  <a:cubicBezTo>
                    <a:pt x="8073" y="1935"/>
                    <a:pt x="7873" y="1568"/>
                    <a:pt x="7639" y="1168"/>
                  </a:cubicBezTo>
                  <a:cubicBezTo>
                    <a:pt x="7539" y="1001"/>
                    <a:pt x="7406" y="801"/>
                    <a:pt x="7272" y="601"/>
                  </a:cubicBezTo>
                  <a:lnTo>
                    <a:pt x="7072" y="300"/>
                  </a:lnTo>
                  <a:cubicBezTo>
                    <a:pt x="7005" y="200"/>
                    <a:pt x="6939" y="134"/>
                    <a:pt x="6838"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3328625" y="2467950"/>
              <a:ext cx="161825" cy="199500"/>
            </a:xfrm>
            <a:custGeom>
              <a:rect b="b" l="l" r="r" t="t"/>
              <a:pathLst>
                <a:path extrusionOk="0" h="7980" w="6473">
                  <a:moveTo>
                    <a:pt x="2626" y="0"/>
                  </a:moveTo>
                  <a:cubicBezTo>
                    <a:pt x="1207" y="0"/>
                    <a:pt x="297" y="1899"/>
                    <a:pt x="168" y="3609"/>
                  </a:cubicBezTo>
                  <a:cubicBezTo>
                    <a:pt x="1" y="5311"/>
                    <a:pt x="2769" y="7979"/>
                    <a:pt x="2769" y="7979"/>
                  </a:cubicBezTo>
                  <a:lnTo>
                    <a:pt x="6472" y="3976"/>
                  </a:lnTo>
                  <a:cubicBezTo>
                    <a:pt x="6472" y="3976"/>
                    <a:pt x="4070" y="73"/>
                    <a:pt x="2769" y="7"/>
                  </a:cubicBezTo>
                  <a:cubicBezTo>
                    <a:pt x="2721" y="2"/>
                    <a:pt x="2673" y="0"/>
                    <a:pt x="262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3172675" y="2780000"/>
              <a:ext cx="65075" cy="85075"/>
            </a:xfrm>
            <a:custGeom>
              <a:rect b="b" l="l" r="r" t="t"/>
              <a:pathLst>
                <a:path extrusionOk="0" h="3403" w="2603">
                  <a:moveTo>
                    <a:pt x="34" y="0"/>
                  </a:moveTo>
                  <a:lnTo>
                    <a:pt x="1" y="2636"/>
                  </a:lnTo>
                  <a:lnTo>
                    <a:pt x="2403" y="3403"/>
                  </a:lnTo>
                  <a:lnTo>
                    <a:pt x="2603" y="267"/>
                  </a:lnTo>
                  <a:lnTo>
                    <a:pt x="34"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3913225" y="3739025"/>
              <a:ext cx="560425" cy="62550"/>
            </a:xfrm>
            <a:custGeom>
              <a:rect b="b" l="l" r="r" t="t"/>
              <a:pathLst>
                <a:path extrusionOk="0" h="2502" w="22417">
                  <a:moveTo>
                    <a:pt x="1668" y="0"/>
                  </a:moveTo>
                  <a:cubicBezTo>
                    <a:pt x="0" y="0"/>
                    <a:pt x="0" y="2502"/>
                    <a:pt x="1668" y="2502"/>
                  </a:cubicBezTo>
                  <a:lnTo>
                    <a:pt x="20748" y="2502"/>
                  </a:lnTo>
                  <a:cubicBezTo>
                    <a:pt x="22416" y="2502"/>
                    <a:pt x="22416" y="0"/>
                    <a:pt x="20748"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3913225" y="3739025"/>
              <a:ext cx="560425" cy="62550"/>
            </a:xfrm>
            <a:custGeom>
              <a:rect b="b" l="l" r="r" t="t"/>
              <a:pathLst>
                <a:path extrusionOk="0" h="2502" w="22417">
                  <a:moveTo>
                    <a:pt x="1668" y="0"/>
                  </a:moveTo>
                  <a:cubicBezTo>
                    <a:pt x="0" y="0"/>
                    <a:pt x="0" y="2502"/>
                    <a:pt x="1668" y="2502"/>
                  </a:cubicBezTo>
                  <a:lnTo>
                    <a:pt x="20748" y="2502"/>
                  </a:lnTo>
                  <a:cubicBezTo>
                    <a:pt x="22416" y="2502"/>
                    <a:pt x="22416" y="0"/>
                    <a:pt x="207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3693900" y="4421175"/>
              <a:ext cx="121775" cy="179325"/>
            </a:xfrm>
            <a:custGeom>
              <a:rect b="b" l="l" r="r" t="t"/>
              <a:pathLst>
                <a:path extrusionOk="0" h="7173" w="4871">
                  <a:moveTo>
                    <a:pt x="0" y="0"/>
                  </a:moveTo>
                  <a:lnTo>
                    <a:pt x="1768" y="7172"/>
                  </a:lnTo>
                  <a:lnTo>
                    <a:pt x="4870" y="7172"/>
                  </a:lnTo>
                  <a:lnTo>
                    <a:pt x="3069"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3543775" y="4581275"/>
              <a:ext cx="286075" cy="88425"/>
            </a:xfrm>
            <a:custGeom>
              <a:rect b="b" l="l" r="r" t="t"/>
              <a:pathLst>
                <a:path extrusionOk="0" h="3537" w="11443">
                  <a:moveTo>
                    <a:pt x="7573" y="1"/>
                  </a:moveTo>
                  <a:cubicBezTo>
                    <a:pt x="7373" y="1"/>
                    <a:pt x="7173" y="68"/>
                    <a:pt x="7006" y="201"/>
                  </a:cubicBezTo>
                  <a:cubicBezTo>
                    <a:pt x="6139" y="868"/>
                    <a:pt x="3103" y="1602"/>
                    <a:pt x="635" y="2136"/>
                  </a:cubicBezTo>
                  <a:cubicBezTo>
                    <a:pt x="68" y="2236"/>
                    <a:pt x="1" y="3537"/>
                    <a:pt x="1335" y="3537"/>
                  </a:cubicBezTo>
                  <a:cubicBezTo>
                    <a:pt x="2669" y="3537"/>
                    <a:pt x="6639" y="3437"/>
                    <a:pt x="7573" y="3437"/>
                  </a:cubicBezTo>
                  <a:cubicBezTo>
                    <a:pt x="9107" y="3437"/>
                    <a:pt x="9708" y="3503"/>
                    <a:pt x="10909" y="3503"/>
                  </a:cubicBezTo>
                  <a:cubicBezTo>
                    <a:pt x="11209" y="3503"/>
                    <a:pt x="11442" y="3270"/>
                    <a:pt x="11442" y="2970"/>
                  </a:cubicBezTo>
                  <a:lnTo>
                    <a:pt x="11276" y="234"/>
                  </a:lnTo>
                  <a:cubicBezTo>
                    <a:pt x="11276" y="101"/>
                    <a:pt x="11176" y="1"/>
                    <a:pt x="110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3693900" y="4421175"/>
              <a:ext cx="100100" cy="92575"/>
            </a:xfrm>
            <a:custGeom>
              <a:rect b="b" l="l" r="r" t="t"/>
              <a:pathLst>
                <a:path extrusionOk="0" h="3703" w="4004">
                  <a:moveTo>
                    <a:pt x="0" y="0"/>
                  </a:moveTo>
                  <a:lnTo>
                    <a:pt x="934" y="3703"/>
                  </a:lnTo>
                  <a:lnTo>
                    <a:pt x="4003" y="3703"/>
                  </a:lnTo>
                  <a:lnTo>
                    <a:pt x="30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3392000" y="3439625"/>
              <a:ext cx="908175" cy="1051625"/>
            </a:xfrm>
            <a:custGeom>
              <a:rect b="b" l="l" r="r" t="t"/>
              <a:pathLst>
                <a:path extrusionOk="0" h="42065" w="36327">
                  <a:moveTo>
                    <a:pt x="25186" y="1"/>
                  </a:moveTo>
                  <a:cubicBezTo>
                    <a:pt x="25186" y="1"/>
                    <a:pt x="1" y="1735"/>
                    <a:pt x="535" y="10608"/>
                  </a:cubicBezTo>
                  <a:cubicBezTo>
                    <a:pt x="1102" y="20282"/>
                    <a:pt x="11676" y="42064"/>
                    <a:pt x="11676" y="42064"/>
                  </a:cubicBezTo>
                  <a:lnTo>
                    <a:pt x="17313" y="42064"/>
                  </a:lnTo>
                  <a:cubicBezTo>
                    <a:pt x="17313" y="42064"/>
                    <a:pt x="12176" y="23551"/>
                    <a:pt x="10942" y="13677"/>
                  </a:cubicBezTo>
                  <a:cubicBezTo>
                    <a:pt x="16946" y="11176"/>
                    <a:pt x="33225" y="13577"/>
                    <a:pt x="35126" y="8374"/>
                  </a:cubicBezTo>
                  <a:cubicBezTo>
                    <a:pt x="36060" y="5705"/>
                    <a:pt x="36327" y="2836"/>
                    <a:pt x="35860" y="34"/>
                  </a:cubicBezTo>
                  <a:lnTo>
                    <a:pt x="25186"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3572975" y="3623100"/>
              <a:ext cx="180150" cy="266050"/>
            </a:xfrm>
            <a:custGeom>
              <a:rect b="b" l="l" r="r" t="t"/>
              <a:pathLst>
                <a:path extrusionOk="0" h="10642" w="7206">
                  <a:moveTo>
                    <a:pt x="6205" y="0"/>
                  </a:moveTo>
                  <a:cubicBezTo>
                    <a:pt x="3303" y="0"/>
                    <a:pt x="0" y="5004"/>
                    <a:pt x="4370" y="10641"/>
                  </a:cubicBezTo>
                  <a:cubicBezTo>
                    <a:pt x="4303" y="10241"/>
                    <a:pt x="4237" y="9874"/>
                    <a:pt x="4170" y="9507"/>
                  </a:cubicBezTo>
                  <a:cubicBezTo>
                    <a:pt x="4103" y="9174"/>
                    <a:pt x="4070" y="8807"/>
                    <a:pt x="4003" y="8507"/>
                  </a:cubicBezTo>
                  <a:cubicBezTo>
                    <a:pt x="3937" y="8040"/>
                    <a:pt x="3870" y="7606"/>
                    <a:pt x="3803" y="7206"/>
                  </a:cubicBezTo>
                  <a:cubicBezTo>
                    <a:pt x="3770" y="6905"/>
                    <a:pt x="3736" y="6605"/>
                    <a:pt x="3703" y="6338"/>
                  </a:cubicBezTo>
                  <a:cubicBezTo>
                    <a:pt x="4837" y="5905"/>
                    <a:pt x="6005" y="5605"/>
                    <a:pt x="7206" y="5471"/>
                  </a:cubicBezTo>
                  <a:cubicBezTo>
                    <a:pt x="6772" y="2636"/>
                    <a:pt x="6205" y="0"/>
                    <a:pt x="6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3637175" y="4415325"/>
              <a:ext cx="202675" cy="75925"/>
            </a:xfrm>
            <a:custGeom>
              <a:rect b="b" l="l" r="r" t="t"/>
              <a:pathLst>
                <a:path extrusionOk="0" h="3037" w="8107">
                  <a:moveTo>
                    <a:pt x="7406" y="1"/>
                  </a:moveTo>
                  <a:lnTo>
                    <a:pt x="1" y="601"/>
                  </a:lnTo>
                  <a:lnTo>
                    <a:pt x="668" y="3036"/>
                  </a:lnTo>
                  <a:lnTo>
                    <a:pt x="8107" y="3036"/>
                  </a:lnTo>
                  <a:lnTo>
                    <a:pt x="740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3688050" y="4575550"/>
              <a:ext cx="40050" cy="19325"/>
            </a:xfrm>
            <a:custGeom>
              <a:rect b="b" l="l" r="r" t="t"/>
              <a:pathLst>
                <a:path extrusionOk="0" h="773" w="1602">
                  <a:moveTo>
                    <a:pt x="375" y="142"/>
                  </a:moveTo>
                  <a:cubicBezTo>
                    <a:pt x="613" y="142"/>
                    <a:pt x="1022" y="365"/>
                    <a:pt x="1335" y="563"/>
                  </a:cubicBezTo>
                  <a:cubicBezTo>
                    <a:pt x="1072" y="610"/>
                    <a:pt x="845" y="635"/>
                    <a:pt x="663" y="635"/>
                  </a:cubicBezTo>
                  <a:cubicBezTo>
                    <a:pt x="454" y="635"/>
                    <a:pt x="306" y="602"/>
                    <a:pt x="234" y="530"/>
                  </a:cubicBezTo>
                  <a:cubicBezTo>
                    <a:pt x="167" y="430"/>
                    <a:pt x="134" y="330"/>
                    <a:pt x="167" y="263"/>
                  </a:cubicBezTo>
                  <a:cubicBezTo>
                    <a:pt x="167" y="197"/>
                    <a:pt x="201" y="163"/>
                    <a:pt x="268" y="163"/>
                  </a:cubicBezTo>
                  <a:cubicBezTo>
                    <a:pt x="297" y="148"/>
                    <a:pt x="334" y="142"/>
                    <a:pt x="375" y="142"/>
                  </a:cubicBezTo>
                  <a:close/>
                  <a:moveTo>
                    <a:pt x="365" y="1"/>
                  </a:moveTo>
                  <a:cubicBezTo>
                    <a:pt x="305" y="1"/>
                    <a:pt x="249" y="10"/>
                    <a:pt x="201" y="30"/>
                  </a:cubicBezTo>
                  <a:cubicBezTo>
                    <a:pt x="134" y="63"/>
                    <a:pt x="67" y="130"/>
                    <a:pt x="34" y="230"/>
                  </a:cubicBezTo>
                  <a:cubicBezTo>
                    <a:pt x="1" y="363"/>
                    <a:pt x="34" y="497"/>
                    <a:pt x="134" y="630"/>
                  </a:cubicBezTo>
                  <a:cubicBezTo>
                    <a:pt x="271" y="713"/>
                    <a:pt x="431" y="772"/>
                    <a:pt x="595" y="772"/>
                  </a:cubicBezTo>
                  <a:cubicBezTo>
                    <a:pt x="630" y="772"/>
                    <a:pt x="666" y="770"/>
                    <a:pt x="701" y="764"/>
                  </a:cubicBezTo>
                  <a:cubicBezTo>
                    <a:pt x="1001" y="764"/>
                    <a:pt x="1268" y="730"/>
                    <a:pt x="1535" y="664"/>
                  </a:cubicBezTo>
                  <a:cubicBezTo>
                    <a:pt x="1568" y="664"/>
                    <a:pt x="1602" y="630"/>
                    <a:pt x="1602" y="597"/>
                  </a:cubicBezTo>
                  <a:cubicBezTo>
                    <a:pt x="1602" y="597"/>
                    <a:pt x="1602" y="563"/>
                    <a:pt x="1568" y="530"/>
                  </a:cubicBezTo>
                  <a:cubicBezTo>
                    <a:pt x="1481" y="472"/>
                    <a:pt x="800" y="1"/>
                    <a:pt x="365"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3705575" y="4557625"/>
              <a:ext cx="24200" cy="34525"/>
            </a:xfrm>
            <a:custGeom>
              <a:rect b="b" l="l" r="r" t="t"/>
              <a:pathLst>
                <a:path extrusionOk="0" h="1381" w="968">
                  <a:moveTo>
                    <a:pt x="400" y="146"/>
                  </a:moveTo>
                  <a:cubicBezTo>
                    <a:pt x="467" y="146"/>
                    <a:pt x="501" y="146"/>
                    <a:pt x="567" y="213"/>
                  </a:cubicBezTo>
                  <a:cubicBezTo>
                    <a:pt x="734" y="480"/>
                    <a:pt x="801" y="847"/>
                    <a:pt x="767" y="1180"/>
                  </a:cubicBezTo>
                  <a:cubicBezTo>
                    <a:pt x="501" y="947"/>
                    <a:pt x="167" y="447"/>
                    <a:pt x="234" y="246"/>
                  </a:cubicBezTo>
                  <a:cubicBezTo>
                    <a:pt x="234" y="213"/>
                    <a:pt x="267" y="146"/>
                    <a:pt x="367" y="146"/>
                  </a:cubicBezTo>
                  <a:close/>
                  <a:moveTo>
                    <a:pt x="428" y="0"/>
                  </a:moveTo>
                  <a:cubicBezTo>
                    <a:pt x="398" y="0"/>
                    <a:pt x="367" y="5"/>
                    <a:pt x="334" y="13"/>
                  </a:cubicBezTo>
                  <a:cubicBezTo>
                    <a:pt x="200" y="13"/>
                    <a:pt x="100" y="80"/>
                    <a:pt x="67" y="213"/>
                  </a:cubicBezTo>
                  <a:cubicBezTo>
                    <a:pt x="0" y="547"/>
                    <a:pt x="467" y="1214"/>
                    <a:pt x="767" y="1381"/>
                  </a:cubicBezTo>
                  <a:lnTo>
                    <a:pt x="834" y="1381"/>
                  </a:lnTo>
                  <a:cubicBezTo>
                    <a:pt x="867" y="1381"/>
                    <a:pt x="867" y="1347"/>
                    <a:pt x="867" y="1314"/>
                  </a:cubicBezTo>
                  <a:cubicBezTo>
                    <a:pt x="867" y="1280"/>
                    <a:pt x="968" y="413"/>
                    <a:pt x="634" y="113"/>
                  </a:cubicBezTo>
                  <a:cubicBezTo>
                    <a:pt x="584" y="38"/>
                    <a:pt x="515" y="0"/>
                    <a:pt x="428"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3599650" y="2810850"/>
              <a:ext cx="502900" cy="540425"/>
            </a:xfrm>
            <a:custGeom>
              <a:rect b="b" l="l" r="r" t="t"/>
              <a:pathLst>
                <a:path extrusionOk="0" h="21617" w="20116">
                  <a:moveTo>
                    <a:pt x="15712" y="1"/>
                  </a:moveTo>
                  <a:lnTo>
                    <a:pt x="14211" y="3770"/>
                  </a:lnTo>
                  <a:lnTo>
                    <a:pt x="12743" y="7573"/>
                  </a:lnTo>
                  <a:cubicBezTo>
                    <a:pt x="11781" y="9978"/>
                    <a:pt x="10819" y="12415"/>
                    <a:pt x="9827" y="14794"/>
                  </a:cubicBezTo>
                  <a:lnTo>
                    <a:pt x="9827" y="14794"/>
                  </a:lnTo>
                  <a:cubicBezTo>
                    <a:pt x="9324" y="15348"/>
                    <a:pt x="8769" y="15850"/>
                    <a:pt x="8140" y="16279"/>
                  </a:cubicBezTo>
                  <a:cubicBezTo>
                    <a:pt x="7373" y="16813"/>
                    <a:pt x="6572" y="17246"/>
                    <a:pt x="5705" y="17613"/>
                  </a:cubicBezTo>
                  <a:cubicBezTo>
                    <a:pt x="4804" y="18013"/>
                    <a:pt x="3904" y="18347"/>
                    <a:pt x="2936" y="18581"/>
                  </a:cubicBezTo>
                  <a:cubicBezTo>
                    <a:pt x="2469" y="18714"/>
                    <a:pt x="1969" y="18847"/>
                    <a:pt x="1502" y="18947"/>
                  </a:cubicBezTo>
                  <a:cubicBezTo>
                    <a:pt x="1002" y="19048"/>
                    <a:pt x="501" y="19114"/>
                    <a:pt x="34" y="19181"/>
                  </a:cubicBezTo>
                  <a:lnTo>
                    <a:pt x="1" y="21516"/>
                  </a:lnTo>
                  <a:cubicBezTo>
                    <a:pt x="568" y="21583"/>
                    <a:pt x="1168" y="21616"/>
                    <a:pt x="1735" y="21616"/>
                  </a:cubicBezTo>
                  <a:cubicBezTo>
                    <a:pt x="2302" y="21616"/>
                    <a:pt x="2870" y="21616"/>
                    <a:pt x="3437" y="21549"/>
                  </a:cubicBezTo>
                  <a:cubicBezTo>
                    <a:pt x="4604" y="21449"/>
                    <a:pt x="5738" y="21249"/>
                    <a:pt x="6872" y="20949"/>
                  </a:cubicBezTo>
                  <a:cubicBezTo>
                    <a:pt x="8007" y="20649"/>
                    <a:pt x="9141" y="20215"/>
                    <a:pt x="10208" y="19648"/>
                  </a:cubicBezTo>
                  <a:cubicBezTo>
                    <a:pt x="11309" y="19048"/>
                    <a:pt x="12310" y="18280"/>
                    <a:pt x="13210" y="17380"/>
                  </a:cubicBezTo>
                  <a:lnTo>
                    <a:pt x="13377" y="17213"/>
                  </a:lnTo>
                  <a:lnTo>
                    <a:pt x="13577" y="16846"/>
                  </a:lnTo>
                  <a:cubicBezTo>
                    <a:pt x="14811" y="14344"/>
                    <a:pt x="15946" y="11842"/>
                    <a:pt x="17013" y="9307"/>
                  </a:cubicBezTo>
                  <a:cubicBezTo>
                    <a:pt x="17580" y="8073"/>
                    <a:pt x="18114" y="6805"/>
                    <a:pt x="18614" y="5505"/>
                  </a:cubicBezTo>
                  <a:cubicBezTo>
                    <a:pt x="19114" y="4237"/>
                    <a:pt x="19615" y="2969"/>
                    <a:pt x="20115" y="1668"/>
                  </a:cubicBezTo>
                  <a:lnTo>
                    <a:pt x="15712" y="1"/>
                  </a:ln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3874850" y="2770650"/>
              <a:ext cx="274925" cy="326275"/>
            </a:xfrm>
            <a:custGeom>
              <a:rect b="b" l="l" r="r" t="t"/>
              <a:pathLst>
                <a:path extrusionOk="0" h="13051" w="10997">
                  <a:moveTo>
                    <a:pt x="8395" y="1"/>
                  </a:moveTo>
                  <a:cubicBezTo>
                    <a:pt x="7065" y="1"/>
                    <a:pt x="5450" y="707"/>
                    <a:pt x="4170" y="2176"/>
                  </a:cubicBezTo>
                  <a:cubicBezTo>
                    <a:pt x="1669" y="5044"/>
                    <a:pt x="1" y="9081"/>
                    <a:pt x="1" y="9081"/>
                  </a:cubicBezTo>
                  <a:lnTo>
                    <a:pt x="6572" y="13050"/>
                  </a:lnTo>
                  <a:cubicBezTo>
                    <a:pt x="8440" y="10715"/>
                    <a:pt x="10808" y="4611"/>
                    <a:pt x="10908" y="2543"/>
                  </a:cubicBezTo>
                  <a:cubicBezTo>
                    <a:pt x="10996" y="874"/>
                    <a:pt x="9873" y="1"/>
                    <a:pt x="83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3964075" y="2890100"/>
              <a:ext cx="145150" cy="206825"/>
            </a:xfrm>
            <a:custGeom>
              <a:rect b="b" l="l" r="r" t="t"/>
              <a:pathLst>
                <a:path extrusionOk="0" h="8273" w="5806">
                  <a:moveTo>
                    <a:pt x="3678" y="1"/>
                  </a:moveTo>
                  <a:cubicBezTo>
                    <a:pt x="3434" y="1"/>
                    <a:pt x="3175" y="104"/>
                    <a:pt x="2903" y="333"/>
                  </a:cubicBezTo>
                  <a:cubicBezTo>
                    <a:pt x="1469" y="1534"/>
                    <a:pt x="468" y="4036"/>
                    <a:pt x="1" y="6471"/>
                  </a:cubicBezTo>
                  <a:lnTo>
                    <a:pt x="2970" y="8272"/>
                  </a:lnTo>
                  <a:cubicBezTo>
                    <a:pt x="3937" y="7105"/>
                    <a:pt x="4971" y="5036"/>
                    <a:pt x="5805" y="3002"/>
                  </a:cubicBezTo>
                  <a:cubicBezTo>
                    <a:pt x="5281" y="1378"/>
                    <a:pt x="4572" y="1"/>
                    <a:pt x="36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3969925" y="4386150"/>
              <a:ext cx="150975" cy="183475"/>
            </a:xfrm>
            <a:custGeom>
              <a:rect b="b" l="l" r="r" t="t"/>
              <a:pathLst>
                <a:path extrusionOk="0" h="7339" w="6039">
                  <a:moveTo>
                    <a:pt x="3003" y="0"/>
                  </a:moveTo>
                  <a:lnTo>
                    <a:pt x="0" y="701"/>
                  </a:lnTo>
                  <a:lnTo>
                    <a:pt x="3036" y="7339"/>
                  </a:lnTo>
                  <a:lnTo>
                    <a:pt x="6038" y="6638"/>
                  </a:lnTo>
                  <a:lnTo>
                    <a:pt x="300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3888200" y="4518450"/>
              <a:ext cx="262700" cy="148750"/>
            </a:xfrm>
            <a:custGeom>
              <a:rect b="b" l="l" r="r" t="t"/>
              <a:pathLst>
                <a:path extrusionOk="0" h="5950" w="10508">
                  <a:moveTo>
                    <a:pt x="9115" y="0"/>
                  </a:moveTo>
                  <a:cubicBezTo>
                    <a:pt x="9089" y="0"/>
                    <a:pt x="9064" y="4"/>
                    <a:pt x="9040" y="12"/>
                  </a:cubicBezTo>
                  <a:lnTo>
                    <a:pt x="5771" y="1213"/>
                  </a:lnTo>
                  <a:cubicBezTo>
                    <a:pt x="5604" y="1280"/>
                    <a:pt x="5438" y="1380"/>
                    <a:pt x="5338" y="1547"/>
                  </a:cubicBezTo>
                  <a:cubicBezTo>
                    <a:pt x="4737" y="2514"/>
                    <a:pt x="3203" y="4048"/>
                    <a:pt x="534" y="4749"/>
                  </a:cubicBezTo>
                  <a:cubicBezTo>
                    <a:pt x="0" y="4916"/>
                    <a:pt x="134" y="5950"/>
                    <a:pt x="1135" y="5950"/>
                  </a:cubicBezTo>
                  <a:lnTo>
                    <a:pt x="2802" y="5950"/>
                  </a:lnTo>
                  <a:cubicBezTo>
                    <a:pt x="4704" y="5950"/>
                    <a:pt x="6338" y="4582"/>
                    <a:pt x="6972" y="4415"/>
                  </a:cubicBezTo>
                  <a:cubicBezTo>
                    <a:pt x="8440" y="3948"/>
                    <a:pt x="9040" y="3915"/>
                    <a:pt x="10108" y="3348"/>
                  </a:cubicBezTo>
                  <a:cubicBezTo>
                    <a:pt x="10374" y="3214"/>
                    <a:pt x="10508" y="2914"/>
                    <a:pt x="10441" y="2647"/>
                  </a:cubicBezTo>
                  <a:lnTo>
                    <a:pt x="9340" y="146"/>
                  </a:lnTo>
                  <a:cubicBezTo>
                    <a:pt x="9289" y="44"/>
                    <a:pt x="9200" y="0"/>
                    <a:pt x="91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3969925" y="4386150"/>
              <a:ext cx="114275" cy="102600"/>
            </a:xfrm>
            <a:custGeom>
              <a:rect b="b" l="l" r="r" t="t"/>
              <a:pathLst>
                <a:path extrusionOk="0" h="4104" w="4571">
                  <a:moveTo>
                    <a:pt x="3003" y="0"/>
                  </a:moveTo>
                  <a:lnTo>
                    <a:pt x="0" y="701"/>
                  </a:lnTo>
                  <a:lnTo>
                    <a:pt x="1568" y="4103"/>
                  </a:lnTo>
                  <a:lnTo>
                    <a:pt x="4570" y="3403"/>
                  </a:lnTo>
                  <a:lnTo>
                    <a:pt x="30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3663025" y="3439625"/>
              <a:ext cx="788100" cy="1035775"/>
            </a:xfrm>
            <a:custGeom>
              <a:rect b="b" l="l" r="r" t="t"/>
              <a:pathLst>
                <a:path extrusionOk="0" h="41431" w="31524">
                  <a:moveTo>
                    <a:pt x="20382" y="1"/>
                  </a:moveTo>
                  <a:cubicBezTo>
                    <a:pt x="20382" y="1"/>
                    <a:pt x="1" y="1735"/>
                    <a:pt x="501" y="10575"/>
                  </a:cubicBezTo>
                  <a:cubicBezTo>
                    <a:pt x="1068" y="20282"/>
                    <a:pt x="12343" y="41431"/>
                    <a:pt x="12343" y="41431"/>
                  </a:cubicBezTo>
                  <a:lnTo>
                    <a:pt x="17847" y="40130"/>
                  </a:lnTo>
                  <a:cubicBezTo>
                    <a:pt x="17847" y="40130"/>
                    <a:pt x="12010" y="22350"/>
                    <a:pt x="10742" y="12476"/>
                  </a:cubicBezTo>
                  <a:cubicBezTo>
                    <a:pt x="12458" y="12476"/>
                    <a:pt x="14716" y="12574"/>
                    <a:pt x="17093" y="12574"/>
                  </a:cubicBezTo>
                  <a:cubicBezTo>
                    <a:pt x="22712" y="12574"/>
                    <a:pt x="28996" y="12030"/>
                    <a:pt x="30356" y="8374"/>
                  </a:cubicBezTo>
                  <a:cubicBezTo>
                    <a:pt x="31290" y="5705"/>
                    <a:pt x="31523" y="2803"/>
                    <a:pt x="31056"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3923225" y="4366975"/>
              <a:ext cx="201000" cy="115100"/>
            </a:xfrm>
            <a:custGeom>
              <a:rect b="b" l="l" r="r" t="t"/>
              <a:pathLst>
                <a:path extrusionOk="0" h="4604" w="8040">
                  <a:moveTo>
                    <a:pt x="7339" y="0"/>
                  </a:moveTo>
                  <a:lnTo>
                    <a:pt x="0" y="2168"/>
                  </a:lnTo>
                  <a:lnTo>
                    <a:pt x="768" y="4603"/>
                  </a:lnTo>
                  <a:lnTo>
                    <a:pt x="8039" y="2902"/>
                  </a:lnTo>
                  <a:lnTo>
                    <a:pt x="733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3990775" y="4555000"/>
              <a:ext cx="40050" cy="18300"/>
            </a:xfrm>
            <a:custGeom>
              <a:rect b="b" l="l" r="r" t="t"/>
              <a:pathLst>
                <a:path extrusionOk="0" h="732" w="1602">
                  <a:moveTo>
                    <a:pt x="556" y="143"/>
                  </a:moveTo>
                  <a:cubicBezTo>
                    <a:pt x="794" y="143"/>
                    <a:pt x="1094" y="191"/>
                    <a:pt x="1335" y="251"/>
                  </a:cubicBezTo>
                  <a:cubicBezTo>
                    <a:pt x="948" y="472"/>
                    <a:pt x="607" y="602"/>
                    <a:pt x="406" y="602"/>
                  </a:cubicBezTo>
                  <a:cubicBezTo>
                    <a:pt x="365" y="602"/>
                    <a:pt x="329" y="596"/>
                    <a:pt x="301" y="585"/>
                  </a:cubicBezTo>
                  <a:cubicBezTo>
                    <a:pt x="200" y="518"/>
                    <a:pt x="167" y="451"/>
                    <a:pt x="167" y="351"/>
                  </a:cubicBezTo>
                  <a:cubicBezTo>
                    <a:pt x="134" y="285"/>
                    <a:pt x="167" y="251"/>
                    <a:pt x="200" y="218"/>
                  </a:cubicBezTo>
                  <a:cubicBezTo>
                    <a:pt x="267" y="165"/>
                    <a:pt x="398" y="143"/>
                    <a:pt x="556" y="143"/>
                  </a:cubicBezTo>
                  <a:close/>
                  <a:moveTo>
                    <a:pt x="572" y="1"/>
                  </a:moveTo>
                  <a:cubicBezTo>
                    <a:pt x="375" y="1"/>
                    <a:pt x="199" y="31"/>
                    <a:pt x="100" y="118"/>
                  </a:cubicBezTo>
                  <a:cubicBezTo>
                    <a:pt x="34" y="185"/>
                    <a:pt x="0" y="285"/>
                    <a:pt x="0" y="351"/>
                  </a:cubicBezTo>
                  <a:cubicBezTo>
                    <a:pt x="34" y="518"/>
                    <a:pt x="100" y="652"/>
                    <a:pt x="234" y="685"/>
                  </a:cubicBezTo>
                  <a:cubicBezTo>
                    <a:pt x="324" y="715"/>
                    <a:pt x="414" y="731"/>
                    <a:pt x="504" y="731"/>
                  </a:cubicBezTo>
                  <a:cubicBezTo>
                    <a:pt x="614" y="731"/>
                    <a:pt x="724" y="707"/>
                    <a:pt x="834" y="652"/>
                  </a:cubicBezTo>
                  <a:cubicBezTo>
                    <a:pt x="1101" y="552"/>
                    <a:pt x="1335" y="418"/>
                    <a:pt x="1568" y="251"/>
                  </a:cubicBezTo>
                  <a:cubicBezTo>
                    <a:pt x="1601" y="251"/>
                    <a:pt x="1601" y="218"/>
                    <a:pt x="1601" y="185"/>
                  </a:cubicBezTo>
                  <a:cubicBezTo>
                    <a:pt x="1601" y="151"/>
                    <a:pt x="1568" y="151"/>
                    <a:pt x="1535" y="151"/>
                  </a:cubicBezTo>
                  <a:cubicBezTo>
                    <a:pt x="1467" y="129"/>
                    <a:pt x="977" y="1"/>
                    <a:pt x="57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4001600" y="4531675"/>
              <a:ext cx="29225" cy="30450"/>
            </a:xfrm>
            <a:custGeom>
              <a:rect b="b" l="l" r="r" t="t"/>
              <a:pathLst>
                <a:path extrusionOk="0" h="1218" w="1169">
                  <a:moveTo>
                    <a:pt x="234" y="150"/>
                  </a:moveTo>
                  <a:lnTo>
                    <a:pt x="301" y="184"/>
                  </a:lnTo>
                  <a:cubicBezTo>
                    <a:pt x="318" y="167"/>
                    <a:pt x="343" y="159"/>
                    <a:pt x="372" y="159"/>
                  </a:cubicBezTo>
                  <a:cubicBezTo>
                    <a:pt x="401" y="159"/>
                    <a:pt x="435" y="167"/>
                    <a:pt x="468" y="184"/>
                  </a:cubicBezTo>
                  <a:cubicBezTo>
                    <a:pt x="701" y="284"/>
                    <a:pt x="868" y="751"/>
                    <a:pt x="968" y="1018"/>
                  </a:cubicBezTo>
                  <a:cubicBezTo>
                    <a:pt x="668" y="884"/>
                    <a:pt x="201" y="551"/>
                    <a:pt x="134" y="317"/>
                  </a:cubicBezTo>
                  <a:cubicBezTo>
                    <a:pt x="134" y="284"/>
                    <a:pt x="134" y="217"/>
                    <a:pt x="234" y="150"/>
                  </a:cubicBezTo>
                  <a:close/>
                  <a:moveTo>
                    <a:pt x="335" y="0"/>
                  </a:moveTo>
                  <a:cubicBezTo>
                    <a:pt x="276" y="0"/>
                    <a:pt x="218" y="17"/>
                    <a:pt x="168" y="50"/>
                  </a:cubicBezTo>
                  <a:cubicBezTo>
                    <a:pt x="68" y="84"/>
                    <a:pt x="1" y="217"/>
                    <a:pt x="1" y="350"/>
                  </a:cubicBezTo>
                  <a:cubicBezTo>
                    <a:pt x="68" y="684"/>
                    <a:pt x="701" y="1118"/>
                    <a:pt x="1068" y="1184"/>
                  </a:cubicBezTo>
                  <a:lnTo>
                    <a:pt x="1135" y="1218"/>
                  </a:lnTo>
                  <a:cubicBezTo>
                    <a:pt x="1135" y="1184"/>
                    <a:pt x="1135" y="1184"/>
                    <a:pt x="1135" y="1184"/>
                  </a:cubicBezTo>
                  <a:cubicBezTo>
                    <a:pt x="1168" y="1151"/>
                    <a:pt x="1168" y="1151"/>
                    <a:pt x="1135" y="1118"/>
                  </a:cubicBezTo>
                  <a:cubicBezTo>
                    <a:pt x="1135" y="1084"/>
                    <a:pt x="902" y="217"/>
                    <a:pt x="501" y="50"/>
                  </a:cubicBezTo>
                  <a:cubicBezTo>
                    <a:pt x="451" y="17"/>
                    <a:pt x="393" y="0"/>
                    <a:pt x="335"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3527100" y="3271175"/>
              <a:ext cx="101775" cy="85225"/>
            </a:xfrm>
            <a:custGeom>
              <a:rect b="b" l="l" r="r" t="t"/>
              <a:pathLst>
                <a:path extrusionOk="0" h="3409" w="4071">
                  <a:moveTo>
                    <a:pt x="1" y="1"/>
                  </a:moveTo>
                  <a:lnTo>
                    <a:pt x="468" y="3403"/>
                  </a:lnTo>
                  <a:cubicBezTo>
                    <a:pt x="468" y="3403"/>
                    <a:pt x="610" y="3409"/>
                    <a:pt x="837" y="3409"/>
                  </a:cubicBezTo>
                  <a:cubicBezTo>
                    <a:pt x="1718" y="3409"/>
                    <a:pt x="3885" y="3324"/>
                    <a:pt x="4070" y="2503"/>
                  </a:cubicBezTo>
                  <a:lnTo>
                    <a:pt x="3503" y="735"/>
                  </a:lnTo>
                  <a:lnTo>
                    <a:pt x="1" y="1"/>
                  </a:ln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3463725" y="3271175"/>
              <a:ext cx="75075" cy="105100"/>
            </a:xfrm>
            <a:custGeom>
              <a:rect b="b" l="l" r="r" t="t"/>
              <a:pathLst>
                <a:path extrusionOk="0" h="4204" w="3003">
                  <a:moveTo>
                    <a:pt x="2536" y="1"/>
                  </a:moveTo>
                  <a:lnTo>
                    <a:pt x="1" y="1935"/>
                  </a:lnTo>
                  <a:lnTo>
                    <a:pt x="935" y="4204"/>
                  </a:lnTo>
                  <a:lnTo>
                    <a:pt x="3003" y="3403"/>
                  </a:lnTo>
                  <a:lnTo>
                    <a:pt x="2536" y="1"/>
                  </a:ln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3949900" y="2752475"/>
              <a:ext cx="528750" cy="691350"/>
            </a:xfrm>
            <a:custGeom>
              <a:rect b="b" l="l" r="r" t="t"/>
              <a:pathLst>
                <a:path extrusionOk="0" h="27654" w="21150">
                  <a:moveTo>
                    <a:pt x="12276" y="1"/>
                  </a:moveTo>
                  <a:cubicBezTo>
                    <a:pt x="11109" y="1"/>
                    <a:pt x="9941" y="34"/>
                    <a:pt x="8774" y="101"/>
                  </a:cubicBezTo>
                  <a:cubicBezTo>
                    <a:pt x="7673" y="201"/>
                    <a:pt x="6639" y="367"/>
                    <a:pt x="5805" y="534"/>
                  </a:cubicBezTo>
                  <a:cubicBezTo>
                    <a:pt x="4704" y="734"/>
                    <a:pt x="4070" y="935"/>
                    <a:pt x="4070" y="935"/>
                  </a:cubicBezTo>
                  <a:cubicBezTo>
                    <a:pt x="4070" y="935"/>
                    <a:pt x="1" y="10275"/>
                    <a:pt x="2870" y="27654"/>
                  </a:cubicBezTo>
                  <a:lnTo>
                    <a:pt x="19415" y="27654"/>
                  </a:lnTo>
                  <a:cubicBezTo>
                    <a:pt x="19515" y="26186"/>
                    <a:pt x="19181" y="21383"/>
                    <a:pt x="19448" y="15245"/>
                  </a:cubicBezTo>
                  <a:cubicBezTo>
                    <a:pt x="19581" y="10708"/>
                    <a:pt x="20149" y="6205"/>
                    <a:pt x="21083" y="1768"/>
                  </a:cubicBezTo>
                  <a:cubicBezTo>
                    <a:pt x="21149" y="1435"/>
                    <a:pt x="20982" y="1201"/>
                    <a:pt x="21083" y="868"/>
                  </a:cubicBezTo>
                  <a:cubicBezTo>
                    <a:pt x="20482" y="668"/>
                    <a:pt x="19882" y="501"/>
                    <a:pt x="19281" y="434"/>
                  </a:cubicBezTo>
                  <a:cubicBezTo>
                    <a:pt x="18281" y="301"/>
                    <a:pt x="17013" y="134"/>
                    <a:pt x="15779" y="101"/>
                  </a:cubicBezTo>
                  <a:cubicBezTo>
                    <a:pt x="14611" y="34"/>
                    <a:pt x="13444" y="1"/>
                    <a:pt x="12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4385225" y="2796000"/>
              <a:ext cx="91750" cy="337600"/>
            </a:xfrm>
            <a:custGeom>
              <a:rect b="b" l="l" r="r" t="t"/>
              <a:pathLst>
                <a:path extrusionOk="0" h="13504" w="3670">
                  <a:moveTo>
                    <a:pt x="3100" y="1"/>
                  </a:moveTo>
                  <a:cubicBezTo>
                    <a:pt x="2010" y="1"/>
                    <a:pt x="620" y="311"/>
                    <a:pt x="367" y="1829"/>
                  </a:cubicBezTo>
                  <a:cubicBezTo>
                    <a:pt x="0" y="3763"/>
                    <a:pt x="434" y="8267"/>
                    <a:pt x="2035" y="13504"/>
                  </a:cubicBezTo>
                  <a:cubicBezTo>
                    <a:pt x="2168" y="9001"/>
                    <a:pt x="2736" y="4464"/>
                    <a:pt x="3670" y="27"/>
                  </a:cubicBezTo>
                  <a:cubicBezTo>
                    <a:pt x="3496" y="12"/>
                    <a:pt x="3304" y="1"/>
                    <a:pt x="31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4230950" y="2831700"/>
              <a:ext cx="365275" cy="557925"/>
            </a:xfrm>
            <a:custGeom>
              <a:rect b="b" l="l" r="r" t="t"/>
              <a:pathLst>
                <a:path extrusionOk="0" h="22317" w="14611">
                  <a:moveTo>
                    <a:pt x="10423" y="15084"/>
                  </a:moveTo>
                  <a:cubicBezTo>
                    <a:pt x="10429" y="15084"/>
                    <a:pt x="10413" y="15120"/>
                    <a:pt x="10374" y="15178"/>
                  </a:cubicBezTo>
                  <a:cubicBezTo>
                    <a:pt x="10368" y="15185"/>
                    <a:pt x="10362" y="15192"/>
                    <a:pt x="10355" y="15199"/>
                  </a:cubicBezTo>
                  <a:lnTo>
                    <a:pt x="10355" y="15199"/>
                  </a:lnTo>
                  <a:cubicBezTo>
                    <a:pt x="10364" y="15181"/>
                    <a:pt x="10374" y="15163"/>
                    <a:pt x="10374" y="15145"/>
                  </a:cubicBezTo>
                  <a:cubicBezTo>
                    <a:pt x="10402" y="15103"/>
                    <a:pt x="10418" y="15084"/>
                    <a:pt x="10423" y="15084"/>
                  </a:cubicBezTo>
                  <a:close/>
                  <a:moveTo>
                    <a:pt x="11242" y="0"/>
                  </a:moveTo>
                  <a:lnTo>
                    <a:pt x="6838" y="1702"/>
                  </a:lnTo>
                  <a:cubicBezTo>
                    <a:pt x="7205" y="2769"/>
                    <a:pt x="7606" y="3903"/>
                    <a:pt x="7973" y="5004"/>
                  </a:cubicBezTo>
                  <a:cubicBezTo>
                    <a:pt x="8339" y="6105"/>
                    <a:pt x="8673" y="7239"/>
                    <a:pt x="9007" y="8340"/>
                  </a:cubicBezTo>
                  <a:cubicBezTo>
                    <a:pt x="9307" y="9441"/>
                    <a:pt x="9607" y="10575"/>
                    <a:pt x="9841" y="11676"/>
                  </a:cubicBezTo>
                  <a:cubicBezTo>
                    <a:pt x="10074" y="12743"/>
                    <a:pt x="10241" y="13844"/>
                    <a:pt x="10308" y="14945"/>
                  </a:cubicBezTo>
                  <a:lnTo>
                    <a:pt x="10331" y="15226"/>
                  </a:lnTo>
                  <a:lnTo>
                    <a:pt x="10331" y="15226"/>
                  </a:lnTo>
                  <a:cubicBezTo>
                    <a:pt x="10075" y="15507"/>
                    <a:pt x="9789" y="15758"/>
                    <a:pt x="9474" y="15979"/>
                  </a:cubicBezTo>
                  <a:cubicBezTo>
                    <a:pt x="8573" y="16579"/>
                    <a:pt x="7606" y="17079"/>
                    <a:pt x="6605" y="17513"/>
                  </a:cubicBezTo>
                  <a:cubicBezTo>
                    <a:pt x="5537" y="18013"/>
                    <a:pt x="4437" y="18414"/>
                    <a:pt x="3336" y="18847"/>
                  </a:cubicBezTo>
                  <a:cubicBezTo>
                    <a:pt x="2268" y="19248"/>
                    <a:pt x="1101" y="19648"/>
                    <a:pt x="0" y="20048"/>
                  </a:cubicBezTo>
                  <a:lnTo>
                    <a:pt x="501" y="22316"/>
                  </a:lnTo>
                  <a:cubicBezTo>
                    <a:pt x="2969" y="22050"/>
                    <a:pt x="5437" y="21549"/>
                    <a:pt x="7839" y="20849"/>
                  </a:cubicBezTo>
                  <a:cubicBezTo>
                    <a:pt x="9107" y="20482"/>
                    <a:pt x="10341" y="19981"/>
                    <a:pt x="11542" y="19348"/>
                  </a:cubicBezTo>
                  <a:cubicBezTo>
                    <a:pt x="12242" y="18981"/>
                    <a:pt x="12909" y="18514"/>
                    <a:pt x="13476" y="17913"/>
                  </a:cubicBezTo>
                  <a:cubicBezTo>
                    <a:pt x="13877" y="17513"/>
                    <a:pt x="14210" y="16979"/>
                    <a:pt x="14410" y="16446"/>
                  </a:cubicBezTo>
                  <a:cubicBezTo>
                    <a:pt x="14511" y="16079"/>
                    <a:pt x="14577" y="15712"/>
                    <a:pt x="14577" y="15345"/>
                  </a:cubicBezTo>
                  <a:lnTo>
                    <a:pt x="14577" y="14844"/>
                  </a:lnTo>
                  <a:cubicBezTo>
                    <a:pt x="14611" y="14144"/>
                    <a:pt x="14577" y="13477"/>
                    <a:pt x="14511" y="12810"/>
                  </a:cubicBezTo>
                  <a:cubicBezTo>
                    <a:pt x="14444" y="12176"/>
                    <a:pt x="14344" y="11509"/>
                    <a:pt x="14244" y="10875"/>
                  </a:cubicBezTo>
                  <a:cubicBezTo>
                    <a:pt x="14077" y="9607"/>
                    <a:pt x="13777" y="8373"/>
                    <a:pt x="13510" y="7172"/>
                  </a:cubicBezTo>
                  <a:cubicBezTo>
                    <a:pt x="13210" y="5938"/>
                    <a:pt x="12876" y="4737"/>
                    <a:pt x="12476" y="3536"/>
                  </a:cubicBezTo>
                  <a:cubicBezTo>
                    <a:pt x="12075" y="2369"/>
                    <a:pt x="11709" y="1201"/>
                    <a:pt x="11242" y="0"/>
                  </a:cubicBez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4362525" y="2768725"/>
              <a:ext cx="241200" cy="334025"/>
            </a:xfrm>
            <a:custGeom>
              <a:rect b="b" l="l" r="r" t="t"/>
              <a:pathLst>
                <a:path extrusionOk="0" h="13361" w="9648">
                  <a:moveTo>
                    <a:pt x="3296" y="0"/>
                  </a:moveTo>
                  <a:cubicBezTo>
                    <a:pt x="1094" y="0"/>
                    <a:pt x="1" y="2217"/>
                    <a:pt x="708" y="5755"/>
                  </a:cubicBezTo>
                  <a:cubicBezTo>
                    <a:pt x="1275" y="8424"/>
                    <a:pt x="2243" y="10992"/>
                    <a:pt x="3543" y="13361"/>
                  </a:cubicBezTo>
                  <a:lnTo>
                    <a:pt x="9648" y="10492"/>
                  </a:lnTo>
                  <a:cubicBezTo>
                    <a:pt x="9081" y="6389"/>
                    <a:pt x="7646" y="1185"/>
                    <a:pt x="4578" y="218"/>
                  </a:cubicBezTo>
                  <a:cubicBezTo>
                    <a:pt x="4117" y="71"/>
                    <a:pt x="3689" y="0"/>
                    <a:pt x="32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4127525" y="2579025"/>
              <a:ext cx="224350" cy="223550"/>
            </a:xfrm>
            <a:custGeom>
              <a:rect b="b" l="l" r="r" t="t"/>
              <a:pathLst>
                <a:path extrusionOk="0" h="8942" w="8974">
                  <a:moveTo>
                    <a:pt x="8674" y="0"/>
                  </a:moveTo>
                  <a:lnTo>
                    <a:pt x="6806" y="1535"/>
                  </a:lnTo>
                  <a:lnTo>
                    <a:pt x="4237" y="3670"/>
                  </a:lnTo>
                  <a:cubicBezTo>
                    <a:pt x="4304" y="4003"/>
                    <a:pt x="4371" y="4370"/>
                    <a:pt x="4404" y="4704"/>
                  </a:cubicBezTo>
                  <a:cubicBezTo>
                    <a:pt x="4537" y="6105"/>
                    <a:pt x="3403" y="6738"/>
                    <a:pt x="2002" y="7005"/>
                  </a:cubicBezTo>
                  <a:cubicBezTo>
                    <a:pt x="2002" y="7005"/>
                    <a:pt x="1" y="8873"/>
                    <a:pt x="4004" y="8940"/>
                  </a:cubicBezTo>
                  <a:cubicBezTo>
                    <a:pt x="4071" y="8941"/>
                    <a:pt x="4137" y="8942"/>
                    <a:pt x="4203" y="8942"/>
                  </a:cubicBezTo>
                  <a:cubicBezTo>
                    <a:pt x="8071" y="8942"/>
                    <a:pt x="8974" y="7039"/>
                    <a:pt x="8974" y="7039"/>
                  </a:cubicBezTo>
                  <a:cubicBezTo>
                    <a:pt x="7440" y="5538"/>
                    <a:pt x="8173" y="2235"/>
                    <a:pt x="8674" y="0"/>
                  </a:cubicBez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4233450" y="2749775"/>
              <a:ext cx="145125" cy="120300"/>
            </a:xfrm>
            <a:custGeom>
              <a:rect b="b" l="l" r="r" t="t"/>
              <a:pathLst>
                <a:path extrusionOk="0" h="4812" w="5805">
                  <a:moveTo>
                    <a:pt x="4968" y="0"/>
                  </a:moveTo>
                  <a:cubicBezTo>
                    <a:pt x="4740" y="0"/>
                    <a:pt x="4503" y="70"/>
                    <a:pt x="4337" y="209"/>
                  </a:cubicBezTo>
                  <a:cubicBezTo>
                    <a:pt x="3036" y="1109"/>
                    <a:pt x="1568" y="1743"/>
                    <a:pt x="0" y="2110"/>
                  </a:cubicBezTo>
                  <a:cubicBezTo>
                    <a:pt x="801" y="2877"/>
                    <a:pt x="1301" y="4812"/>
                    <a:pt x="1301" y="4812"/>
                  </a:cubicBezTo>
                  <a:cubicBezTo>
                    <a:pt x="1301" y="4812"/>
                    <a:pt x="5671" y="3778"/>
                    <a:pt x="5804" y="242"/>
                  </a:cubicBezTo>
                  <a:cubicBezTo>
                    <a:pt x="5571" y="142"/>
                    <a:pt x="5337" y="75"/>
                    <a:pt x="5104" y="8"/>
                  </a:cubicBezTo>
                  <a:cubicBezTo>
                    <a:pt x="5059" y="3"/>
                    <a:pt x="5014" y="0"/>
                    <a:pt x="4968"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4124200" y="2748225"/>
              <a:ext cx="109275" cy="116850"/>
            </a:xfrm>
            <a:custGeom>
              <a:rect b="b" l="l" r="r" t="t"/>
              <a:pathLst>
                <a:path extrusionOk="0" h="4674" w="4371">
                  <a:moveTo>
                    <a:pt x="2206" y="0"/>
                  </a:moveTo>
                  <a:cubicBezTo>
                    <a:pt x="2194" y="0"/>
                    <a:pt x="2181" y="1"/>
                    <a:pt x="2169" y="4"/>
                  </a:cubicBezTo>
                  <a:cubicBezTo>
                    <a:pt x="1868" y="70"/>
                    <a:pt x="1635" y="137"/>
                    <a:pt x="1368" y="237"/>
                  </a:cubicBezTo>
                  <a:cubicBezTo>
                    <a:pt x="0" y="2305"/>
                    <a:pt x="2669" y="4674"/>
                    <a:pt x="2669" y="4674"/>
                  </a:cubicBezTo>
                  <a:cubicBezTo>
                    <a:pt x="2669" y="4674"/>
                    <a:pt x="3203" y="2839"/>
                    <a:pt x="4370" y="2172"/>
                  </a:cubicBezTo>
                  <a:cubicBezTo>
                    <a:pt x="2436" y="1738"/>
                    <a:pt x="2335" y="838"/>
                    <a:pt x="2436" y="337"/>
                  </a:cubicBezTo>
                  <a:cubicBezTo>
                    <a:pt x="2497" y="183"/>
                    <a:pt x="2359" y="0"/>
                    <a:pt x="220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4233450" y="2617375"/>
              <a:ext cx="74250" cy="79250"/>
            </a:xfrm>
            <a:custGeom>
              <a:rect b="b" l="l" r="r" t="t"/>
              <a:pathLst>
                <a:path extrusionOk="0" h="3170" w="2970">
                  <a:moveTo>
                    <a:pt x="2569" y="1"/>
                  </a:moveTo>
                  <a:lnTo>
                    <a:pt x="0" y="2136"/>
                  </a:lnTo>
                  <a:cubicBezTo>
                    <a:pt x="67" y="2469"/>
                    <a:pt x="134" y="2803"/>
                    <a:pt x="167" y="3170"/>
                  </a:cubicBezTo>
                  <a:cubicBezTo>
                    <a:pt x="1735" y="2903"/>
                    <a:pt x="2769" y="1969"/>
                    <a:pt x="2902" y="1001"/>
                  </a:cubicBezTo>
                  <a:cubicBezTo>
                    <a:pt x="2969" y="634"/>
                    <a:pt x="2602" y="268"/>
                    <a:pt x="25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4116700" y="2403225"/>
              <a:ext cx="121925" cy="153650"/>
            </a:xfrm>
            <a:custGeom>
              <a:rect b="b" l="l" r="r" t="t"/>
              <a:pathLst>
                <a:path extrusionOk="0" h="6146" w="4877">
                  <a:moveTo>
                    <a:pt x="2323" y="1"/>
                  </a:moveTo>
                  <a:cubicBezTo>
                    <a:pt x="1648" y="1"/>
                    <a:pt x="979" y="369"/>
                    <a:pt x="667" y="1095"/>
                  </a:cubicBezTo>
                  <a:cubicBezTo>
                    <a:pt x="0" y="2496"/>
                    <a:pt x="801" y="4831"/>
                    <a:pt x="2269" y="5931"/>
                  </a:cubicBezTo>
                  <a:cubicBezTo>
                    <a:pt x="2468" y="6079"/>
                    <a:pt x="2658" y="6145"/>
                    <a:pt x="2837" y="6145"/>
                  </a:cubicBezTo>
                  <a:cubicBezTo>
                    <a:pt x="4161" y="6145"/>
                    <a:pt x="4877" y="2518"/>
                    <a:pt x="3936" y="961"/>
                  </a:cubicBezTo>
                  <a:cubicBezTo>
                    <a:pt x="3583" y="318"/>
                    <a:pt x="2951" y="1"/>
                    <a:pt x="23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4122525" y="2376425"/>
              <a:ext cx="230200" cy="304700"/>
            </a:xfrm>
            <a:custGeom>
              <a:rect b="b" l="l" r="r" t="t"/>
              <a:pathLst>
                <a:path extrusionOk="0" h="12188" w="9208">
                  <a:moveTo>
                    <a:pt x="4957" y="0"/>
                  </a:moveTo>
                  <a:cubicBezTo>
                    <a:pt x="4293" y="0"/>
                    <a:pt x="3612" y="167"/>
                    <a:pt x="2970" y="532"/>
                  </a:cubicBezTo>
                  <a:cubicBezTo>
                    <a:pt x="67" y="2067"/>
                    <a:pt x="1" y="6637"/>
                    <a:pt x="835" y="9305"/>
                  </a:cubicBezTo>
                  <a:cubicBezTo>
                    <a:pt x="1372" y="11156"/>
                    <a:pt x="3013" y="12187"/>
                    <a:pt x="4682" y="12187"/>
                  </a:cubicBezTo>
                  <a:cubicBezTo>
                    <a:pt x="5811" y="12187"/>
                    <a:pt x="6952" y="11715"/>
                    <a:pt x="7773" y="10706"/>
                  </a:cubicBezTo>
                  <a:cubicBezTo>
                    <a:pt x="9207" y="8972"/>
                    <a:pt x="9041" y="7170"/>
                    <a:pt x="9007" y="4101"/>
                  </a:cubicBezTo>
                  <a:cubicBezTo>
                    <a:pt x="9033" y="1712"/>
                    <a:pt x="7082" y="0"/>
                    <a:pt x="4957" y="0"/>
                  </a:cubicBez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4290975" y="2396675"/>
              <a:ext cx="116225" cy="153150"/>
            </a:xfrm>
            <a:custGeom>
              <a:rect b="b" l="l" r="r" t="t"/>
              <a:pathLst>
                <a:path extrusionOk="0" h="6126" w="4649">
                  <a:moveTo>
                    <a:pt x="2389" y="0"/>
                  </a:moveTo>
                  <a:cubicBezTo>
                    <a:pt x="1883" y="0"/>
                    <a:pt x="1373" y="208"/>
                    <a:pt x="1002" y="656"/>
                  </a:cubicBezTo>
                  <a:cubicBezTo>
                    <a:pt x="1" y="1824"/>
                    <a:pt x="101" y="4259"/>
                    <a:pt x="1202" y="5726"/>
                  </a:cubicBezTo>
                  <a:cubicBezTo>
                    <a:pt x="1413" y="6005"/>
                    <a:pt x="1652" y="6126"/>
                    <a:pt x="1902" y="6126"/>
                  </a:cubicBezTo>
                  <a:cubicBezTo>
                    <a:pt x="3148" y="6126"/>
                    <a:pt x="4649" y="3097"/>
                    <a:pt x="4204" y="1457"/>
                  </a:cubicBezTo>
                  <a:cubicBezTo>
                    <a:pt x="3999" y="532"/>
                    <a:pt x="3199" y="0"/>
                    <a:pt x="23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4127525" y="2332825"/>
              <a:ext cx="309425" cy="150325"/>
            </a:xfrm>
            <a:custGeom>
              <a:rect b="b" l="l" r="r" t="t"/>
              <a:pathLst>
                <a:path extrusionOk="0" h="6013" w="12377">
                  <a:moveTo>
                    <a:pt x="6412" y="1"/>
                  </a:moveTo>
                  <a:cubicBezTo>
                    <a:pt x="5913" y="1"/>
                    <a:pt x="5417" y="65"/>
                    <a:pt x="4938" y="208"/>
                  </a:cubicBezTo>
                  <a:cubicBezTo>
                    <a:pt x="2169" y="1009"/>
                    <a:pt x="1" y="2910"/>
                    <a:pt x="935" y="3477"/>
                  </a:cubicBezTo>
                  <a:cubicBezTo>
                    <a:pt x="2836" y="4611"/>
                    <a:pt x="10642" y="5612"/>
                    <a:pt x="10642" y="5612"/>
                  </a:cubicBezTo>
                  <a:cubicBezTo>
                    <a:pt x="10875" y="4911"/>
                    <a:pt x="12376" y="6012"/>
                    <a:pt x="12176" y="3777"/>
                  </a:cubicBezTo>
                  <a:cubicBezTo>
                    <a:pt x="12007" y="1997"/>
                    <a:pt x="9179" y="1"/>
                    <a:pt x="641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4127525" y="2407900"/>
              <a:ext cx="275825" cy="97275"/>
            </a:xfrm>
            <a:custGeom>
              <a:rect b="b" l="l" r="r" t="t"/>
              <a:pathLst>
                <a:path extrusionOk="0" h="3891" w="11033">
                  <a:moveTo>
                    <a:pt x="580" y="0"/>
                  </a:moveTo>
                  <a:cubicBezTo>
                    <a:pt x="554" y="0"/>
                    <a:pt x="539" y="2"/>
                    <a:pt x="535" y="7"/>
                  </a:cubicBezTo>
                  <a:cubicBezTo>
                    <a:pt x="234" y="374"/>
                    <a:pt x="34" y="774"/>
                    <a:pt x="1" y="1241"/>
                  </a:cubicBezTo>
                  <a:cubicBezTo>
                    <a:pt x="34" y="1575"/>
                    <a:pt x="9241" y="2676"/>
                    <a:pt x="10275" y="3876"/>
                  </a:cubicBezTo>
                  <a:cubicBezTo>
                    <a:pt x="10283" y="3886"/>
                    <a:pt x="10292" y="3891"/>
                    <a:pt x="10303" y="3891"/>
                  </a:cubicBezTo>
                  <a:cubicBezTo>
                    <a:pt x="10480" y="3891"/>
                    <a:pt x="11032" y="2701"/>
                    <a:pt x="10875" y="2576"/>
                  </a:cubicBezTo>
                  <a:cubicBezTo>
                    <a:pt x="9941" y="1770"/>
                    <a:pt x="1291" y="0"/>
                    <a:pt x="580"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4127525" y="2407900"/>
              <a:ext cx="275825" cy="97275"/>
            </a:xfrm>
            <a:custGeom>
              <a:rect b="b" l="l" r="r" t="t"/>
              <a:pathLst>
                <a:path extrusionOk="0" h="3891" w="11033">
                  <a:moveTo>
                    <a:pt x="580" y="0"/>
                  </a:moveTo>
                  <a:cubicBezTo>
                    <a:pt x="554" y="0"/>
                    <a:pt x="539" y="2"/>
                    <a:pt x="535" y="7"/>
                  </a:cubicBezTo>
                  <a:cubicBezTo>
                    <a:pt x="234" y="374"/>
                    <a:pt x="34" y="774"/>
                    <a:pt x="1" y="1241"/>
                  </a:cubicBezTo>
                  <a:cubicBezTo>
                    <a:pt x="34" y="1575"/>
                    <a:pt x="9241" y="2676"/>
                    <a:pt x="10275" y="3876"/>
                  </a:cubicBezTo>
                  <a:cubicBezTo>
                    <a:pt x="10283" y="3886"/>
                    <a:pt x="10292" y="3891"/>
                    <a:pt x="10303" y="3891"/>
                  </a:cubicBezTo>
                  <a:cubicBezTo>
                    <a:pt x="10480" y="3891"/>
                    <a:pt x="11032" y="2701"/>
                    <a:pt x="10875" y="2576"/>
                  </a:cubicBezTo>
                  <a:cubicBezTo>
                    <a:pt x="9941" y="1770"/>
                    <a:pt x="1291" y="0"/>
                    <a:pt x="5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4108350" y="2490425"/>
              <a:ext cx="266875" cy="32250"/>
            </a:xfrm>
            <a:custGeom>
              <a:rect b="b" l="l" r="r" t="t"/>
              <a:pathLst>
                <a:path extrusionOk="0" h="1290" w="10675">
                  <a:moveTo>
                    <a:pt x="5836" y="0"/>
                  </a:moveTo>
                  <a:cubicBezTo>
                    <a:pt x="4914" y="0"/>
                    <a:pt x="3992" y="74"/>
                    <a:pt x="3070" y="242"/>
                  </a:cubicBezTo>
                  <a:cubicBezTo>
                    <a:pt x="2964" y="202"/>
                    <a:pt x="2854" y="184"/>
                    <a:pt x="2742" y="184"/>
                  </a:cubicBezTo>
                  <a:cubicBezTo>
                    <a:pt x="2571" y="184"/>
                    <a:pt x="2397" y="228"/>
                    <a:pt x="2236" y="309"/>
                  </a:cubicBezTo>
                  <a:cubicBezTo>
                    <a:pt x="1535" y="309"/>
                    <a:pt x="801" y="375"/>
                    <a:pt x="101" y="542"/>
                  </a:cubicBezTo>
                  <a:cubicBezTo>
                    <a:pt x="67" y="542"/>
                    <a:pt x="1" y="609"/>
                    <a:pt x="34" y="642"/>
                  </a:cubicBezTo>
                  <a:cubicBezTo>
                    <a:pt x="34" y="709"/>
                    <a:pt x="101" y="742"/>
                    <a:pt x="167" y="742"/>
                  </a:cubicBezTo>
                  <a:cubicBezTo>
                    <a:pt x="723" y="603"/>
                    <a:pt x="1326" y="534"/>
                    <a:pt x="1916" y="534"/>
                  </a:cubicBezTo>
                  <a:cubicBezTo>
                    <a:pt x="2035" y="534"/>
                    <a:pt x="2152" y="537"/>
                    <a:pt x="2269" y="542"/>
                  </a:cubicBezTo>
                  <a:lnTo>
                    <a:pt x="2336" y="542"/>
                  </a:lnTo>
                  <a:cubicBezTo>
                    <a:pt x="2469" y="453"/>
                    <a:pt x="2617" y="409"/>
                    <a:pt x="2771" y="409"/>
                  </a:cubicBezTo>
                  <a:cubicBezTo>
                    <a:pt x="2847" y="409"/>
                    <a:pt x="2925" y="420"/>
                    <a:pt x="3003" y="442"/>
                  </a:cubicBezTo>
                  <a:lnTo>
                    <a:pt x="3070" y="442"/>
                  </a:lnTo>
                  <a:cubicBezTo>
                    <a:pt x="3870" y="292"/>
                    <a:pt x="4689" y="217"/>
                    <a:pt x="5513" y="217"/>
                  </a:cubicBezTo>
                  <a:cubicBezTo>
                    <a:pt x="5788" y="217"/>
                    <a:pt x="6063" y="225"/>
                    <a:pt x="6339" y="242"/>
                  </a:cubicBezTo>
                  <a:cubicBezTo>
                    <a:pt x="7373" y="309"/>
                    <a:pt x="10075" y="642"/>
                    <a:pt x="10441" y="1243"/>
                  </a:cubicBezTo>
                  <a:cubicBezTo>
                    <a:pt x="10465" y="1266"/>
                    <a:pt x="10505" y="1290"/>
                    <a:pt x="10539" y="1290"/>
                  </a:cubicBezTo>
                  <a:cubicBezTo>
                    <a:pt x="10553" y="1290"/>
                    <a:pt x="10565" y="1286"/>
                    <a:pt x="10575" y="1276"/>
                  </a:cubicBezTo>
                  <a:lnTo>
                    <a:pt x="10608" y="1276"/>
                  </a:lnTo>
                  <a:cubicBezTo>
                    <a:pt x="10675" y="1243"/>
                    <a:pt x="10675" y="1176"/>
                    <a:pt x="10642" y="1143"/>
                  </a:cubicBezTo>
                  <a:cubicBezTo>
                    <a:pt x="10141" y="342"/>
                    <a:pt x="6739" y="42"/>
                    <a:pt x="6372" y="8"/>
                  </a:cubicBezTo>
                  <a:cubicBezTo>
                    <a:pt x="6193" y="3"/>
                    <a:pt x="6015" y="0"/>
                    <a:pt x="58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4185075" y="2492300"/>
              <a:ext cx="90100" cy="70500"/>
            </a:xfrm>
            <a:custGeom>
              <a:rect b="b" l="l" r="r" t="t"/>
              <a:pathLst>
                <a:path extrusionOk="0" h="2820" w="3604">
                  <a:moveTo>
                    <a:pt x="3169" y="0"/>
                  </a:moveTo>
                  <a:cubicBezTo>
                    <a:pt x="3136" y="0"/>
                    <a:pt x="3136" y="33"/>
                    <a:pt x="3136" y="67"/>
                  </a:cubicBezTo>
                  <a:cubicBezTo>
                    <a:pt x="3136" y="67"/>
                    <a:pt x="3503" y="1334"/>
                    <a:pt x="2969" y="2102"/>
                  </a:cubicBezTo>
                  <a:cubicBezTo>
                    <a:pt x="2769" y="2435"/>
                    <a:pt x="2402" y="2669"/>
                    <a:pt x="2002" y="2702"/>
                  </a:cubicBezTo>
                  <a:cubicBezTo>
                    <a:pt x="1927" y="2716"/>
                    <a:pt x="1851" y="2722"/>
                    <a:pt x="1774" y="2722"/>
                  </a:cubicBezTo>
                  <a:cubicBezTo>
                    <a:pt x="1476" y="2722"/>
                    <a:pt x="1173" y="2621"/>
                    <a:pt x="935" y="2435"/>
                  </a:cubicBezTo>
                  <a:cubicBezTo>
                    <a:pt x="167" y="1768"/>
                    <a:pt x="101" y="267"/>
                    <a:pt x="101" y="267"/>
                  </a:cubicBezTo>
                  <a:cubicBezTo>
                    <a:pt x="101" y="234"/>
                    <a:pt x="67" y="200"/>
                    <a:pt x="34" y="200"/>
                  </a:cubicBezTo>
                  <a:cubicBezTo>
                    <a:pt x="34" y="200"/>
                    <a:pt x="1" y="234"/>
                    <a:pt x="1" y="267"/>
                  </a:cubicBezTo>
                  <a:cubicBezTo>
                    <a:pt x="1" y="334"/>
                    <a:pt x="34" y="1835"/>
                    <a:pt x="868" y="2502"/>
                  </a:cubicBezTo>
                  <a:cubicBezTo>
                    <a:pt x="1116" y="2695"/>
                    <a:pt x="1409" y="2819"/>
                    <a:pt x="1729" y="2819"/>
                  </a:cubicBezTo>
                  <a:cubicBezTo>
                    <a:pt x="1797" y="2819"/>
                    <a:pt x="1866" y="2814"/>
                    <a:pt x="1935" y="2802"/>
                  </a:cubicBezTo>
                  <a:lnTo>
                    <a:pt x="2035" y="2802"/>
                  </a:lnTo>
                  <a:cubicBezTo>
                    <a:pt x="2436" y="2769"/>
                    <a:pt x="2836" y="2535"/>
                    <a:pt x="3069" y="2168"/>
                  </a:cubicBezTo>
                  <a:cubicBezTo>
                    <a:pt x="3603" y="1368"/>
                    <a:pt x="3236" y="100"/>
                    <a:pt x="3236" y="33"/>
                  </a:cubicBezTo>
                  <a:cubicBezTo>
                    <a:pt x="3236" y="0"/>
                    <a:pt x="3203" y="0"/>
                    <a:pt x="31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4107525" y="2501875"/>
              <a:ext cx="68400" cy="68150"/>
            </a:xfrm>
            <a:custGeom>
              <a:rect b="b" l="l" r="r" t="t"/>
              <a:pathLst>
                <a:path extrusionOk="0" h="2726" w="2736">
                  <a:moveTo>
                    <a:pt x="2306" y="1"/>
                  </a:moveTo>
                  <a:cubicBezTo>
                    <a:pt x="2285" y="1"/>
                    <a:pt x="2269" y="17"/>
                    <a:pt x="2269" y="51"/>
                  </a:cubicBezTo>
                  <a:cubicBezTo>
                    <a:pt x="2269" y="51"/>
                    <a:pt x="2602" y="1485"/>
                    <a:pt x="2068" y="2219"/>
                  </a:cubicBezTo>
                  <a:cubicBezTo>
                    <a:pt x="1902" y="2486"/>
                    <a:pt x="1568" y="2619"/>
                    <a:pt x="1235" y="2619"/>
                  </a:cubicBezTo>
                  <a:cubicBezTo>
                    <a:pt x="1209" y="2624"/>
                    <a:pt x="1182" y="2626"/>
                    <a:pt x="1156" y="2626"/>
                  </a:cubicBezTo>
                  <a:cubicBezTo>
                    <a:pt x="976" y="2626"/>
                    <a:pt x="784" y="2531"/>
                    <a:pt x="667" y="2386"/>
                  </a:cubicBezTo>
                  <a:cubicBezTo>
                    <a:pt x="100" y="1785"/>
                    <a:pt x="334" y="184"/>
                    <a:pt x="334" y="184"/>
                  </a:cubicBezTo>
                  <a:cubicBezTo>
                    <a:pt x="334" y="151"/>
                    <a:pt x="301" y="117"/>
                    <a:pt x="267" y="117"/>
                  </a:cubicBezTo>
                  <a:cubicBezTo>
                    <a:pt x="234" y="117"/>
                    <a:pt x="234" y="151"/>
                    <a:pt x="234" y="151"/>
                  </a:cubicBezTo>
                  <a:cubicBezTo>
                    <a:pt x="234" y="218"/>
                    <a:pt x="0" y="1819"/>
                    <a:pt x="601" y="2452"/>
                  </a:cubicBezTo>
                  <a:cubicBezTo>
                    <a:pt x="746" y="2627"/>
                    <a:pt x="943" y="2726"/>
                    <a:pt x="1168" y="2726"/>
                  </a:cubicBezTo>
                  <a:cubicBezTo>
                    <a:pt x="1201" y="2726"/>
                    <a:pt x="1234" y="2724"/>
                    <a:pt x="1268" y="2719"/>
                  </a:cubicBezTo>
                  <a:lnTo>
                    <a:pt x="1335" y="2686"/>
                  </a:lnTo>
                  <a:cubicBezTo>
                    <a:pt x="1668" y="2686"/>
                    <a:pt x="1968" y="2519"/>
                    <a:pt x="2169" y="2286"/>
                  </a:cubicBezTo>
                  <a:cubicBezTo>
                    <a:pt x="2736" y="1518"/>
                    <a:pt x="2369" y="84"/>
                    <a:pt x="2369" y="51"/>
                  </a:cubicBezTo>
                  <a:cubicBezTo>
                    <a:pt x="2352" y="17"/>
                    <a:pt x="2327" y="1"/>
                    <a:pt x="23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4310900" y="2503125"/>
              <a:ext cx="72675" cy="77200"/>
            </a:xfrm>
            <a:custGeom>
              <a:rect b="b" l="l" r="r" t="t"/>
              <a:pathLst>
                <a:path extrusionOk="0" h="3088" w="2907">
                  <a:moveTo>
                    <a:pt x="1772" y="1"/>
                  </a:moveTo>
                  <a:cubicBezTo>
                    <a:pt x="972" y="1"/>
                    <a:pt x="338" y="1068"/>
                    <a:pt x="138" y="1802"/>
                  </a:cubicBezTo>
                  <a:cubicBezTo>
                    <a:pt x="0" y="2490"/>
                    <a:pt x="249" y="3088"/>
                    <a:pt x="790" y="3088"/>
                  </a:cubicBezTo>
                  <a:cubicBezTo>
                    <a:pt x="905" y="3088"/>
                    <a:pt x="1032" y="3061"/>
                    <a:pt x="1172" y="3003"/>
                  </a:cubicBezTo>
                  <a:cubicBezTo>
                    <a:pt x="1772" y="2736"/>
                    <a:pt x="2273" y="2236"/>
                    <a:pt x="2573" y="1635"/>
                  </a:cubicBezTo>
                  <a:cubicBezTo>
                    <a:pt x="2907" y="868"/>
                    <a:pt x="2573" y="34"/>
                    <a:pt x="1772" y="1"/>
                  </a:cubicBez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4208425" y="2503125"/>
              <a:ext cx="15025" cy="22650"/>
            </a:xfrm>
            <a:custGeom>
              <a:rect b="b" l="l" r="r" t="t"/>
              <a:pathLst>
                <a:path extrusionOk="0" h="906" w="601">
                  <a:moveTo>
                    <a:pt x="301" y="1"/>
                  </a:moveTo>
                  <a:cubicBezTo>
                    <a:pt x="134" y="34"/>
                    <a:pt x="1" y="234"/>
                    <a:pt x="34" y="501"/>
                  </a:cubicBezTo>
                  <a:cubicBezTo>
                    <a:pt x="34" y="717"/>
                    <a:pt x="177" y="905"/>
                    <a:pt x="304" y="905"/>
                  </a:cubicBezTo>
                  <a:cubicBezTo>
                    <a:pt x="314" y="905"/>
                    <a:pt x="324" y="904"/>
                    <a:pt x="334" y="901"/>
                  </a:cubicBezTo>
                  <a:cubicBezTo>
                    <a:pt x="501" y="901"/>
                    <a:pt x="601" y="668"/>
                    <a:pt x="601" y="434"/>
                  </a:cubicBezTo>
                  <a:cubicBezTo>
                    <a:pt x="601" y="168"/>
                    <a:pt x="434"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4138375" y="2510625"/>
              <a:ext cx="15025" cy="22650"/>
            </a:xfrm>
            <a:custGeom>
              <a:rect b="b" l="l" r="r" t="t"/>
              <a:pathLst>
                <a:path extrusionOk="0" h="906" w="601">
                  <a:moveTo>
                    <a:pt x="301" y="1"/>
                  </a:moveTo>
                  <a:cubicBezTo>
                    <a:pt x="134" y="34"/>
                    <a:pt x="1" y="234"/>
                    <a:pt x="34" y="501"/>
                  </a:cubicBezTo>
                  <a:cubicBezTo>
                    <a:pt x="34" y="718"/>
                    <a:pt x="177" y="905"/>
                    <a:pt x="304" y="905"/>
                  </a:cubicBezTo>
                  <a:cubicBezTo>
                    <a:pt x="314" y="905"/>
                    <a:pt x="324" y="904"/>
                    <a:pt x="334" y="902"/>
                  </a:cubicBezTo>
                  <a:cubicBezTo>
                    <a:pt x="501" y="902"/>
                    <a:pt x="601" y="668"/>
                    <a:pt x="601" y="435"/>
                  </a:cubicBezTo>
                  <a:cubicBezTo>
                    <a:pt x="601" y="168"/>
                    <a:pt x="434"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4155050" y="2524825"/>
              <a:ext cx="30050" cy="61125"/>
            </a:xfrm>
            <a:custGeom>
              <a:rect b="b" l="l" r="r" t="t"/>
              <a:pathLst>
                <a:path extrusionOk="0" h="2445" w="1202">
                  <a:moveTo>
                    <a:pt x="868" y="0"/>
                  </a:moveTo>
                  <a:cubicBezTo>
                    <a:pt x="668" y="801"/>
                    <a:pt x="368" y="1568"/>
                    <a:pt x="1" y="2302"/>
                  </a:cubicBezTo>
                  <a:cubicBezTo>
                    <a:pt x="202" y="2393"/>
                    <a:pt x="424" y="2445"/>
                    <a:pt x="649" y="2445"/>
                  </a:cubicBezTo>
                  <a:cubicBezTo>
                    <a:pt x="834" y="2445"/>
                    <a:pt x="1021" y="2410"/>
                    <a:pt x="1202" y="2335"/>
                  </a:cubicBezTo>
                  <a:lnTo>
                    <a:pt x="868" y="0"/>
                  </a:ln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4207600" y="2566175"/>
              <a:ext cx="44225" cy="28225"/>
            </a:xfrm>
            <a:custGeom>
              <a:rect b="b" l="l" r="r" t="t"/>
              <a:pathLst>
                <a:path extrusionOk="0" h="1129" w="1769">
                  <a:moveTo>
                    <a:pt x="1672" y="0"/>
                  </a:moveTo>
                  <a:cubicBezTo>
                    <a:pt x="1649" y="0"/>
                    <a:pt x="1625" y="24"/>
                    <a:pt x="1601" y="47"/>
                  </a:cubicBezTo>
                  <a:cubicBezTo>
                    <a:pt x="1268" y="581"/>
                    <a:pt x="701" y="915"/>
                    <a:pt x="67" y="981"/>
                  </a:cubicBezTo>
                  <a:cubicBezTo>
                    <a:pt x="34" y="981"/>
                    <a:pt x="0" y="1015"/>
                    <a:pt x="0" y="1081"/>
                  </a:cubicBezTo>
                  <a:cubicBezTo>
                    <a:pt x="0" y="1105"/>
                    <a:pt x="17" y="1129"/>
                    <a:pt x="38" y="1129"/>
                  </a:cubicBezTo>
                  <a:cubicBezTo>
                    <a:pt x="47" y="1129"/>
                    <a:pt x="57" y="1124"/>
                    <a:pt x="67" y="1115"/>
                  </a:cubicBezTo>
                  <a:cubicBezTo>
                    <a:pt x="167" y="1115"/>
                    <a:pt x="267" y="1115"/>
                    <a:pt x="367" y="1081"/>
                  </a:cubicBezTo>
                  <a:cubicBezTo>
                    <a:pt x="934" y="948"/>
                    <a:pt x="1435" y="614"/>
                    <a:pt x="1735" y="114"/>
                  </a:cubicBezTo>
                  <a:cubicBezTo>
                    <a:pt x="1768" y="81"/>
                    <a:pt x="1735" y="47"/>
                    <a:pt x="1701" y="14"/>
                  </a:cubicBezTo>
                  <a:cubicBezTo>
                    <a:pt x="1692" y="4"/>
                    <a:pt x="1682" y="0"/>
                    <a:pt x="1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4220100" y="2470600"/>
              <a:ext cx="38375" cy="13725"/>
            </a:xfrm>
            <a:custGeom>
              <a:rect b="b" l="l" r="r" t="t"/>
              <a:pathLst>
                <a:path extrusionOk="0" h="549" w="1535">
                  <a:moveTo>
                    <a:pt x="582" y="1"/>
                  </a:moveTo>
                  <a:cubicBezTo>
                    <a:pt x="430" y="1"/>
                    <a:pt x="279" y="23"/>
                    <a:pt x="134" y="68"/>
                  </a:cubicBezTo>
                  <a:cubicBezTo>
                    <a:pt x="34" y="101"/>
                    <a:pt x="1" y="201"/>
                    <a:pt x="34" y="268"/>
                  </a:cubicBezTo>
                  <a:cubicBezTo>
                    <a:pt x="58" y="317"/>
                    <a:pt x="119" y="347"/>
                    <a:pt x="175" y="347"/>
                  </a:cubicBezTo>
                  <a:cubicBezTo>
                    <a:pt x="196" y="347"/>
                    <a:pt x="216" y="343"/>
                    <a:pt x="234" y="334"/>
                  </a:cubicBezTo>
                  <a:cubicBezTo>
                    <a:pt x="348" y="303"/>
                    <a:pt x="461" y="288"/>
                    <a:pt x="573" y="288"/>
                  </a:cubicBezTo>
                  <a:cubicBezTo>
                    <a:pt x="822" y="288"/>
                    <a:pt x="1061" y="363"/>
                    <a:pt x="1268" y="501"/>
                  </a:cubicBezTo>
                  <a:cubicBezTo>
                    <a:pt x="1292" y="525"/>
                    <a:pt x="1332" y="548"/>
                    <a:pt x="1365" y="548"/>
                  </a:cubicBezTo>
                  <a:cubicBezTo>
                    <a:pt x="1379" y="548"/>
                    <a:pt x="1392" y="544"/>
                    <a:pt x="1402" y="535"/>
                  </a:cubicBezTo>
                  <a:cubicBezTo>
                    <a:pt x="1502" y="468"/>
                    <a:pt x="1535" y="334"/>
                    <a:pt x="1435" y="268"/>
                  </a:cubicBezTo>
                  <a:cubicBezTo>
                    <a:pt x="1190" y="90"/>
                    <a:pt x="886" y="1"/>
                    <a:pt x="5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4118350" y="2474775"/>
              <a:ext cx="35050" cy="21700"/>
            </a:xfrm>
            <a:custGeom>
              <a:rect b="b" l="l" r="r" t="t"/>
              <a:pathLst>
                <a:path extrusionOk="0" h="868" w="1402">
                  <a:moveTo>
                    <a:pt x="1269" y="1"/>
                  </a:moveTo>
                  <a:cubicBezTo>
                    <a:pt x="768" y="1"/>
                    <a:pt x="335" y="234"/>
                    <a:pt x="68" y="634"/>
                  </a:cubicBezTo>
                  <a:cubicBezTo>
                    <a:pt x="1" y="701"/>
                    <a:pt x="1" y="768"/>
                    <a:pt x="101" y="835"/>
                  </a:cubicBezTo>
                  <a:cubicBezTo>
                    <a:pt x="101" y="835"/>
                    <a:pt x="134" y="868"/>
                    <a:pt x="168" y="868"/>
                  </a:cubicBezTo>
                  <a:cubicBezTo>
                    <a:pt x="201" y="868"/>
                    <a:pt x="268" y="835"/>
                    <a:pt x="301" y="801"/>
                  </a:cubicBezTo>
                  <a:cubicBezTo>
                    <a:pt x="501" y="501"/>
                    <a:pt x="868" y="301"/>
                    <a:pt x="1235" y="301"/>
                  </a:cubicBezTo>
                  <a:cubicBezTo>
                    <a:pt x="1335" y="301"/>
                    <a:pt x="1402" y="234"/>
                    <a:pt x="1402" y="167"/>
                  </a:cubicBezTo>
                  <a:cubicBezTo>
                    <a:pt x="1402" y="67"/>
                    <a:pt x="1335" y="1"/>
                    <a:pt x="12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4184250" y="3297875"/>
              <a:ext cx="75900" cy="95600"/>
            </a:xfrm>
            <a:custGeom>
              <a:rect b="b" l="l" r="r" t="t"/>
              <a:pathLst>
                <a:path extrusionOk="0" h="3824" w="3036">
                  <a:moveTo>
                    <a:pt x="100" y="0"/>
                  </a:moveTo>
                  <a:lnTo>
                    <a:pt x="0" y="3336"/>
                  </a:lnTo>
                  <a:cubicBezTo>
                    <a:pt x="0" y="3336"/>
                    <a:pt x="1029" y="3823"/>
                    <a:pt x="1906" y="3823"/>
                  </a:cubicBezTo>
                  <a:cubicBezTo>
                    <a:pt x="2405" y="3823"/>
                    <a:pt x="2854" y="3665"/>
                    <a:pt x="3036" y="3169"/>
                  </a:cubicBezTo>
                  <a:lnTo>
                    <a:pt x="2669" y="1268"/>
                  </a:lnTo>
                  <a:lnTo>
                    <a:pt x="100" y="0"/>
                  </a:ln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4104175" y="3297025"/>
              <a:ext cx="82600" cy="87600"/>
            </a:xfrm>
            <a:custGeom>
              <a:rect b="b" l="l" r="r" t="t"/>
              <a:pathLst>
                <a:path extrusionOk="0" h="3504" w="3304">
                  <a:moveTo>
                    <a:pt x="3303" y="1"/>
                  </a:moveTo>
                  <a:lnTo>
                    <a:pt x="1" y="568"/>
                  </a:lnTo>
                  <a:lnTo>
                    <a:pt x="34" y="3503"/>
                  </a:lnTo>
                  <a:lnTo>
                    <a:pt x="3203" y="3337"/>
                  </a:lnTo>
                  <a:lnTo>
                    <a:pt x="3303" y="1"/>
                  </a:ln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1676625" y="3347900"/>
              <a:ext cx="2807025" cy="1349325"/>
            </a:xfrm>
            <a:custGeom>
              <a:rect b="b" l="l" r="r" t="t"/>
              <a:pathLst>
                <a:path extrusionOk="0" h="53973" w="112281">
                  <a:moveTo>
                    <a:pt x="6238" y="1"/>
                  </a:moveTo>
                  <a:cubicBezTo>
                    <a:pt x="2802" y="1"/>
                    <a:pt x="0" y="2803"/>
                    <a:pt x="0" y="6272"/>
                  </a:cubicBezTo>
                  <a:lnTo>
                    <a:pt x="0" y="53973"/>
                  </a:lnTo>
                  <a:lnTo>
                    <a:pt x="2502" y="53973"/>
                  </a:lnTo>
                  <a:lnTo>
                    <a:pt x="2502" y="6272"/>
                  </a:lnTo>
                  <a:cubicBezTo>
                    <a:pt x="2502" y="4204"/>
                    <a:pt x="4170" y="2502"/>
                    <a:pt x="6238" y="2502"/>
                  </a:cubicBezTo>
                  <a:lnTo>
                    <a:pt x="106009" y="2502"/>
                  </a:lnTo>
                  <a:cubicBezTo>
                    <a:pt x="108077" y="2502"/>
                    <a:pt x="109779" y="4204"/>
                    <a:pt x="109779" y="6272"/>
                  </a:cubicBezTo>
                  <a:lnTo>
                    <a:pt x="109779" y="53973"/>
                  </a:lnTo>
                  <a:lnTo>
                    <a:pt x="112280" y="53973"/>
                  </a:lnTo>
                  <a:lnTo>
                    <a:pt x="112280" y="6272"/>
                  </a:lnTo>
                  <a:cubicBezTo>
                    <a:pt x="112280" y="2803"/>
                    <a:pt x="109478" y="1"/>
                    <a:pt x="1060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1452300" y="3347900"/>
              <a:ext cx="2806175" cy="1349325"/>
            </a:xfrm>
            <a:custGeom>
              <a:rect b="b" l="l" r="r" t="t"/>
              <a:pathLst>
                <a:path extrusionOk="0" h="53973" w="112247">
                  <a:moveTo>
                    <a:pt x="6238" y="1"/>
                  </a:moveTo>
                  <a:cubicBezTo>
                    <a:pt x="2769" y="1"/>
                    <a:pt x="0" y="2803"/>
                    <a:pt x="0" y="6272"/>
                  </a:cubicBezTo>
                  <a:lnTo>
                    <a:pt x="0" y="53973"/>
                  </a:lnTo>
                  <a:lnTo>
                    <a:pt x="2502" y="53973"/>
                  </a:lnTo>
                  <a:lnTo>
                    <a:pt x="2502" y="6272"/>
                  </a:lnTo>
                  <a:cubicBezTo>
                    <a:pt x="2502" y="4204"/>
                    <a:pt x="4170" y="2502"/>
                    <a:pt x="6238" y="2502"/>
                  </a:cubicBezTo>
                  <a:lnTo>
                    <a:pt x="106009" y="2502"/>
                  </a:lnTo>
                  <a:cubicBezTo>
                    <a:pt x="108077" y="2502"/>
                    <a:pt x="109745" y="4204"/>
                    <a:pt x="109745" y="6272"/>
                  </a:cubicBezTo>
                  <a:lnTo>
                    <a:pt x="109745" y="53973"/>
                  </a:lnTo>
                  <a:lnTo>
                    <a:pt x="112247" y="53973"/>
                  </a:lnTo>
                  <a:lnTo>
                    <a:pt x="112247" y="6272"/>
                  </a:lnTo>
                  <a:cubicBezTo>
                    <a:pt x="112247" y="2803"/>
                    <a:pt x="109445" y="1"/>
                    <a:pt x="1060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2288800" y="2929225"/>
              <a:ext cx="633725" cy="393675"/>
            </a:xfrm>
            <a:custGeom>
              <a:rect b="b" l="l" r="r" t="t"/>
              <a:pathLst>
                <a:path extrusionOk="0" h="15747" w="25349">
                  <a:moveTo>
                    <a:pt x="1045" y="1"/>
                  </a:moveTo>
                  <a:cubicBezTo>
                    <a:pt x="468" y="1"/>
                    <a:pt x="0" y="521"/>
                    <a:pt x="97" y="1103"/>
                  </a:cubicBezTo>
                  <a:lnTo>
                    <a:pt x="1532" y="14646"/>
                  </a:lnTo>
                  <a:cubicBezTo>
                    <a:pt x="1599" y="15280"/>
                    <a:pt x="2132" y="15747"/>
                    <a:pt x="2766" y="15747"/>
                  </a:cubicBezTo>
                  <a:lnTo>
                    <a:pt x="24281" y="15747"/>
                  </a:lnTo>
                  <a:cubicBezTo>
                    <a:pt x="24882" y="15747"/>
                    <a:pt x="25349" y="15247"/>
                    <a:pt x="25249" y="14646"/>
                  </a:cubicBezTo>
                  <a:lnTo>
                    <a:pt x="23814" y="1103"/>
                  </a:lnTo>
                  <a:cubicBezTo>
                    <a:pt x="23748" y="469"/>
                    <a:pt x="23214" y="2"/>
                    <a:pt x="22580" y="2"/>
                  </a:cubicBezTo>
                  <a:lnTo>
                    <a:pt x="1098" y="2"/>
                  </a:lnTo>
                  <a:cubicBezTo>
                    <a:pt x="1080" y="1"/>
                    <a:pt x="1062" y="1"/>
                    <a:pt x="1045"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2288800" y="2929225"/>
              <a:ext cx="633725" cy="393675"/>
            </a:xfrm>
            <a:custGeom>
              <a:rect b="b" l="l" r="r" t="t"/>
              <a:pathLst>
                <a:path extrusionOk="0" h="15747" w="25349">
                  <a:moveTo>
                    <a:pt x="1045" y="1"/>
                  </a:moveTo>
                  <a:cubicBezTo>
                    <a:pt x="468" y="1"/>
                    <a:pt x="0" y="521"/>
                    <a:pt x="97" y="1103"/>
                  </a:cubicBezTo>
                  <a:lnTo>
                    <a:pt x="1532" y="14646"/>
                  </a:lnTo>
                  <a:cubicBezTo>
                    <a:pt x="1599" y="15280"/>
                    <a:pt x="2132" y="15747"/>
                    <a:pt x="2766" y="15747"/>
                  </a:cubicBezTo>
                  <a:lnTo>
                    <a:pt x="24281" y="15747"/>
                  </a:lnTo>
                  <a:cubicBezTo>
                    <a:pt x="24882" y="15747"/>
                    <a:pt x="25349" y="15247"/>
                    <a:pt x="25249" y="14646"/>
                  </a:cubicBezTo>
                  <a:lnTo>
                    <a:pt x="23814" y="1103"/>
                  </a:lnTo>
                  <a:cubicBezTo>
                    <a:pt x="23748" y="469"/>
                    <a:pt x="23214" y="2"/>
                    <a:pt x="22580" y="2"/>
                  </a:cubicBezTo>
                  <a:lnTo>
                    <a:pt x="1098" y="2"/>
                  </a:lnTo>
                  <a:cubicBezTo>
                    <a:pt x="1080" y="1"/>
                    <a:pt x="1062" y="1"/>
                    <a:pt x="10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2494700" y="2892575"/>
              <a:ext cx="43400" cy="10025"/>
            </a:xfrm>
            <a:custGeom>
              <a:rect b="b" l="l" r="r" t="t"/>
              <a:pathLst>
                <a:path extrusionOk="0" h="401" w="1736">
                  <a:moveTo>
                    <a:pt x="1" y="1"/>
                  </a:moveTo>
                  <a:lnTo>
                    <a:pt x="1" y="401"/>
                  </a:lnTo>
                  <a:lnTo>
                    <a:pt x="1735" y="401"/>
                  </a:lnTo>
                  <a:lnTo>
                    <a:pt x="1735"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2356275" y="2892575"/>
              <a:ext cx="100925" cy="10025"/>
            </a:xfrm>
            <a:custGeom>
              <a:rect b="b" l="l" r="r" t="t"/>
              <a:pathLst>
                <a:path extrusionOk="0" h="401" w="4037">
                  <a:moveTo>
                    <a:pt x="0" y="1"/>
                  </a:moveTo>
                  <a:lnTo>
                    <a:pt x="0" y="401"/>
                  </a:lnTo>
                  <a:lnTo>
                    <a:pt x="4037" y="401"/>
                  </a:lnTo>
                  <a:lnTo>
                    <a:pt x="4037"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2274600" y="2929225"/>
              <a:ext cx="632925" cy="393675"/>
            </a:xfrm>
            <a:custGeom>
              <a:rect b="b" l="l" r="r" t="t"/>
              <a:pathLst>
                <a:path extrusionOk="0" h="15747" w="25317">
                  <a:moveTo>
                    <a:pt x="1012" y="1"/>
                  </a:moveTo>
                  <a:cubicBezTo>
                    <a:pt x="438" y="1"/>
                    <a:pt x="0" y="521"/>
                    <a:pt x="65" y="1103"/>
                  </a:cubicBezTo>
                  <a:lnTo>
                    <a:pt x="1499" y="14646"/>
                  </a:lnTo>
                  <a:cubicBezTo>
                    <a:pt x="1566" y="15280"/>
                    <a:pt x="2100" y="15747"/>
                    <a:pt x="2767" y="15747"/>
                  </a:cubicBezTo>
                  <a:lnTo>
                    <a:pt x="24249" y="15747"/>
                  </a:lnTo>
                  <a:cubicBezTo>
                    <a:pt x="24849" y="15747"/>
                    <a:pt x="25316" y="15247"/>
                    <a:pt x="25250" y="14646"/>
                  </a:cubicBezTo>
                  <a:lnTo>
                    <a:pt x="23815" y="1103"/>
                  </a:lnTo>
                  <a:cubicBezTo>
                    <a:pt x="23715" y="469"/>
                    <a:pt x="23182" y="2"/>
                    <a:pt x="22548" y="2"/>
                  </a:cubicBezTo>
                  <a:lnTo>
                    <a:pt x="1066" y="2"/>
                  </a:lnTo>
                  <a:cubicBezTo>
                    <a:pt x="1048" y="1"/>
                    <a:pt x="1030" y="1"/>
                    <a:pt x="101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2426737" y="3357934"/>
              <a:ext cx="592950" cy="28375"/>
            </a:xfrm>
            <a:custGeom>
              <a:rect b="b" l="l" r="r" t="t"/>
              <a:pathLst>
                <a:path extrusionOk="0" h="1135" w="23718">
                  <a:moveTo>
                    <a:pt x="1101" y="1"/>
                  </a:moveTo>
                  <a:cubicBezTo>
                    <a:pt x="501" y="1"/>
                    <a:pt x="1" y="501"/>
                    <a:pt x="1" y="1135"/>
                  </a:cubicBezTo>
                  <a:lnTo>
                    <a:pt x="23717" y="1135"/>
                  </a:lnTo>
                  <a:cubicBezTo>
                    <a:pt x="23717" y="501"/>
                    <a:pt x="23217" y="1"/>
                    <a:pt x="22583"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2869125" y="3320375"/>
              <a:ext cx="247725" cy="28375"/>
            </a:xfrm>
            <a:custGeom>
              <a:rect b="b" l="l" r="r" t="t"/>
              <a:pathLst>
                <a:path extrusionOk="0" h="1135" w="9909">
                  <a:moveTo>
                    <a:pt x="1135" y="1"/>
                  </a:moveTo>
                  <a:cubicBezTo>
                    <a:pt x="501" y="1"/>
                    <a:pt x="1" y="501"/>
                    <a:pt x="1" y="1135"/>
                  </a:cubicBezTo>
                  <a:lnTo>
                    <a:pt x="9908" y="1135"/>
                  </a:lnTo>
                  <a:cubicBezTo>
                    <a:pt x="9908" y="501"/>
                    <a:pt x="9408" y="1"/>
                    <a:pt x="8807"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2869125" y="3320375"/>
              <a:ext cx="247725" cy="28375"/>
            </a:xfrm>
            <a:custGeom>
              <a:rect b="b" l="l" r="r" t="t"/>
              <a:pathLst>
                <a:path extrusionOk="0" h="1135" w="9909">
                  <a:moveTo>
                    <a:pt x="1135" y="1"/>
                  </a:moveTo>
                  <a:cubicBezTo>
                    <a:pt x="501" y="1"/>
                    <a:pt x="1" y="501"/>
                    <a:pt x="1" y="1135"/>
                  </a:cubicBezTo>
                  <a:lnTo>
                    <a:pt x="9908" y="1135"/>
                  </a:lnTo>
                  <a:cubicBezTo>
                    <a:pt x="9908" y="501"/>
                    <a:pt x="9408" y="1"/>
                    <a:pt x="88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43"/>
          <p:cNvSpPr txBox="1"/>
          <p:nvPr>
            <p:ph type="title"/>
          </p:nvPr>
        </p:nvSpPr>
        <p:spPr>
          <a:xfrm>
            <a:off x="703650" y="141825"/>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954" name="Google Shape;954;p43"/>
          <p:cNvSpPr txBox="1"/>
          <p:nvPr/>
        </p:nvSpPr>
        <p:spPr>
          <a:xfrm>
            <a:off x="726900" y="708150"/>
            <a:ext cx="7690200" cy="3727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lt1"/>
              </a:buClr>
              <a:buSzPts val="1300"/>
              <a:buAutoNum type="arabicPeriod"/>
            </a:pPr>
            <a:r>
              <a:rPr b="1" lang="en" sz="1300">
                <a:solidFill>
                  <a:schemeClr val="lt1"/>
                </a:solidFill>
              </a:rPr>
              <a:t>Item Types:</a:t>
            </a:r>
            <a:endParaRPr b="1" sz="13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Most sold items: Clothes and Cosmetics.</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Highest revenue: Household items.</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Lowest revenue: Fruits.</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rPr>
              <a:t>Order Priority:</a:t>
            </a:r>
            <a:endParaRPr b="1"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Highest number of orders marked as 'High' priority, indicating a trend towards urgent deliveries.</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rPr>
              <a:t>Sales Trends:</a:t>
            </a:r>
            <a:endParaRPr b="1"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Monthly: February has the highest sales, August the lowest.</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Yearly: 2012 recorded the highest sales, showing significant growth from 2011.</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Year-Month: Peak sales in July 2013; lowest in August 2015 and September 2014.</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rPr>
              <a:t>Financial Metrics:</a:t>
            </a:r>
            <a:endParaRPr b="1"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Total Revenue: $137,348,768.31</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Total Cost: $93,180,569.91</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Total Profit: $44,168,198.40</a:t>
            </a:r>
            <a:endParaRPr sz="1200">
              <a:solidFill>
                <a:schemeClr val="lt1"/>
              </a:solidFill>
            </a:endParaRPr>
          </a:p>
          <a:p>
            <a:pPr indent="0" lvl="0" marL="0" rtl="0" algn="l">
              <a:lnSpc>
                <a:spcPct val="115000"/>
              </a:lnSpc>
              <a:spcBef>
                <a:spcPts val="1200"/>
              </a:spcBef>
              <a:spcAft>
                <a:spcPts val="1200"/>
              </a:spcAft>
              <a:buNone/>
            </a:pPr>
            <a:r>
              <a:rPr lang="en" sz="1200">
                <a:solidFill>
                  <a:schemeClr val="lt1"/>
                </a:solidFill>
              </a:rPr>
              <a:t>These results provide a comprehensive understanding of sales distribution, product performance, and financial outcomes, supporting strategic business decisions.</a:t>
            </a:r>
            <a:endParaRPr sz="12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58" name="Shape 958"/>
        <p:cNvGrpSpPr/>
        <p:nvPr/>
      </p:nvGrpSpPr>
      <p:grpSpPr>
        <a:xfrm>
          <a:off x="0" y="0"/>
          <a:ext cx="0" cy="0"/>
          <a:chOff x="0" y="0"/>
          <a:chExt cx="0" cy="0"/>
        </a:xfrm>
      </p:grpSpPr>
      <p:grpSp>
        <p:nvGrpSpPr>
          <p:cNvPr id="959" name="Google Shape;959;p44"/>
          <p:cNvGrpSpPr/>
          <p:nvPr/>
        </p:nvGrpSpPr>
        <p:grpSpPr>
          <a:xfrm>
            <a:off x="4621896" y="1802586"/>
            <a:ext cx="4115454" cy="2892009"/>
            <a:chOff x="1190200" y="1032025"/>
            <a:chExt cx="5212075" cy="3662625"/>
          </a:xfrm>
        </p:grpSpPr>
        <p:sp>
          <p:nvSpPr>
            <p:cNvPr id="960" name="Google Shape;960;p44"/>
            <p:cNvSpPr/>
            <p:nvPr/>
          </p:nvSpPr>
          <p:spPr>
            <a:xfrm>
              <a:off x="1190200" y="4224300"/>
              <a:ext cx="5212075" cy="2525"/>
            </a:xfrm>
            <a:custGeom>
              <a:rect b="b" l="l" r="r" t="t"/>
              <a:pathLst>
                <a:path extrusionOk="0" h="101" w="208483">
                  <a:moveTo>
                    <a:pt x="0" y="0"/>
                  </a:moveTo>
                  <a:lnTo>
                    <a:pt x="0" y="101"/>
                  </a:lnTo>
                  <a:lnTo>
                    <a:pt x="208482" y="101"/>
                  </a:lnTo>
                  <a:lnTo>
                    <a:pt x="2084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61" name="Google Shape;961;p44"/>
            <p:cNvSpPr/>
            <p:nvPr/>
          </p:nvSpPr>
          <p:spPr>
            <a:xfrm>
              <a:off x="5534950" y="4391925"/>
              <a:ext cx="345275" cy="2525"/>
            </a:xfrm>
            <a:custGeom>
              <a:rect b="b" l="l" r="r" t="t"/>
              <a:pathLst>
                <a:path extrusionOk="0" h="101" w="13811">
                  <a:moveTo>
                    <a:pt x="1" y="0"/>
                  </a:moveTo>
                  <a:lnTo>
                    <a:pt x="1" y="100"/>
                  </a:lnTo>
                  <a:lnTo>
                    <a:pt x="13811" y="100"/>
                  </a:lnTo>
                  <a:lnTo>
                    <a:pt x="1381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62" name="Google Shape;962;p44"/>
            <p:cNvSpPr/>
            <p:nvPr/>
          </p:nvSpPr>
          <p:spPr>
            <a:xfrm>
              <a:off x="4552600" y="4420275"/>
              <a:ext cx="90075" cy="2525"/>
            </a:xfrm>
            <a:custGeom>
              <a:rect b="b" l="l" r="r" t="t"/>
              <a:pathLst>
                <a:path extrusionOk="0" h="101" w="3603">
                  <a:moveTo>
                    <a:pt x="0" y="0"/>
                  </a:moveTo>
                  <a:lnTo>
                    <a:pt x="0" y="100"/>
                  </a:lnTo>
                  <a:lnTo>
                    <a:pt x="3603" y="100"/>
                  </a:lnTo>
                  <a:lnTo>
                    <a:pt x="360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63" name="Google Shape;963;p44"/>
            <p:cNvSpPr/>
            <p:nvPr/>
          </p:nvSpPr>
          <p:spPr>
            <a:xfrm>
              <a:off x="5323975" y="4295175"/>
              <a:ext cx="200175" cy="2525"/>
            </a:xfrm>
            <a:custGeom>
              <a:rect b="b" l="l" r="r" t="t"/>
              <a:pathLst>
                <a:path extrusionOk="0" h="101" w="8007">
                  <a:moveTo>
                    <a:pt x="0" y="1"/>
                  </a:moveTo>
                  <a:lnTo>
                    <a:pt x="0" y="101"/>
                  </a:lnTo>
                  <a:lnTo>
                    <a:pt x="8006" y="101"/>
                  </a:lnTo>
                  <a:lnTo>
                    <a:pt x="800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64" name="Google Shape;964;p44"/>
            <p:cNvSpPr/>
            <p:nvPr/>
          </p:nvSpPr>
          <p:spPr>
            <a:xfrm>
              <a:off x="1737250" y="4312700"/>
              <a:ext cx="450350" cy="2525"/>
            </a:xfrm>
            <a:custGeom>
              <a:rect b="b" l="l" r="r" t="t"/>
              <a:pathLst>
                <a:path extrusionOk="0" h="101" w="18014">
                  <a:moveTo>
                    <a:pt x="0" y="0"/>
                  </a:moveTo>
                  <a:lnTo>
                    <a:pt x="0" y="100"/>
                  </a:lnTo>
                  <a:lnTo>
                    <a:pt x="18013" y="100"/>
                  </a:lnTo>
                  <a:lnTo>
                    <a:pt x="1801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65" name="Google Shape;965;p44"/>
            <p:cNvSpPr/>
            <p:nvPr/>
          </p:nvSpPr>
          <p:spPr>
            <a:xfrm>
              <a:off x="2280125" y="4312700"/>
              <a:ext cx="65925" cy="2525"/>
            </a:xfrm>
            <a:custGeom>
              <a:rect b="b" l="l" r="r" t="t"/>
              <a:pathLst>
                <a:path extrusionOk="0" h="101" w="2637">
                  <a:moveTo>
                    <a:pt x="1" y="0"/>
                  </a:moveTo>
                  <a:lnTo>
                    <a:pt x="1" y="100"/>
                  </a:lnTo>
                  <a:lnTo>
                    <a:pt x="2636" y="100"/>
                  </a:lnTo>
                  <a:lnTo>
                    <a:pt x="263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66" name="Google Shape;966;p44"/>
            <p:cNvSpPr/>
            <p:nvPr/>
          </p:nvSpPr>
          <p:spPr>
            <a:xfrm>
              <a:off x="2560325" y="4356900"/>
              <a:ext cx="976575" cy="2525"/>
            </a:xfrm>
            <a:custGeom>
              <a:rect b="b" l="l" r="r" t="t"/>
              <a:pathLst>
                <a:path extrusionOk="0" h="101" w="39063">
                  <a:moveTo>
                    <a:pt x="1" y="0"/>
                  </a:moveTo>
                  <a:lnTo>
                    <a:pt x="1" y="100"/>
                  </a:lnTo>
                  <a:lnTo>
                    <a:pt x="39062" y="100"/>
                  </a:lnTo>
                  <a:lnTo>
                    <a:pt x="39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67" name="Google Shape;967;p44"/>
            <p:cNvSpPr/>
            <p:nvPr/>
          </p:nvSpPr>
          <p:spPr>
            <a:xfrm>
              <a:off x="3981350" y="2861650"/>
              <a:ext cx="366125" cy="1362675"/>
            </a:xfrm>
            <a:custGeom>
              <a:rect b="b" l="l" r="r" t="t"/>
              <a:pathLst>
                <a:path extrusionOk="0" h="54507" w="14645">
                  <a:moveTo>
                    <a:pt x="0" y="1"/>
                  </a:moveTo>
                  <a:lnTo>
                    <a:pt x="0" y="54506"/>
                  </a:lnTo>
                  <a:lnTo>
                    <a:pt x="14644" y="54506"/>
                  </a:lnTo>
                  <a:lnTo>
                    <a:pt x="14644"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68" name="Google Shape;968;p44"/>
            <p:cNvSpPr/>
            <p:nvPr/>
          </p:nvSpPr>
          <p:spPr>
            <a:xfrm>
              <a:off x="3981350" y="4101700"/>
              <a:ext cx="125100" cy="122625"/>
            </a:xfrm>
            <a:custGeom>
              <a:rect b="b" l="l" r="r" t="t"/>
              <a:pathLst>
                <a:path extrusionOk="0" h="4905" w="5004">
                  <a:moveTo>
                    <a:pt x="0" y="1"/>
                  </a:moveTo>
                  <a:lnTo>
                    <a:pt x="0" y="4904"/>
                  </a:lnTo>
                  <a:lnTo>
                    <a:pt x="2435" y="4904"/>
                  </a:lnTo>
                  <a:lnTo>
                    <a:pt x="5004"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69" name="Google Shape;969;p44"/>
            <p:cNvSpPr/>
            <p:nvPr/>
          </p:nvSpPr>
          <p:spPr>
            <a:xfrm>
              <a:off x="5470750" y="2861650"/>
              <a:ext cx="366125" cy="1362675"/>
            </a:xfrm>
            <a:custGeom>
              <a:rect b="b" l="l" r="r" t="t"/>
              <a:pathLst>
                <a:path extrusionOk="0" h="54507" w="14645">
                  <a:moveTo>
                    <a:pt x="0" y="1"/>
                  </a:moveTo>
                  <a:lnTo>
                    <a:pt x="0" y="54506"/>
                  </a:lnTo>
                  <a:lnTo>
                    <a:pt x="14644" y="54506"/>
                  </a:lnTo>
                  <a:lnTo>
                    <a:pt x="14644"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70" name="Google Shape;970;p44"/>
            <p:cNvSpPr/>
            <p:nvPr/>
          </p:nvSpPr>
          <p:spPr>
            <a:xfrm>
              <a:off x="3981350" y="2861650"/>
              <a:ext cx="1542800" cy="1315975"/>
            </a:xfrm>
            <a:custGeom>
              <a:rect b="b" l="l" r="r" t="t"/>
              <a:pathLst>
                <a:path extrusionOk="0" h="52639" w="61712">
                  <a:moveTo>
                    <a:pt x="0" y="1"/>
                  </a:moveTo>
                  <a:lnTo>
                    <a:pt x="0" y="52638"/>
                  </a:lnTo>
                  <a:lnTo>
                    <a:pt x="61711" y="52638"/>
                  </a:lnTo>
                  <a:lnTo>
                    <a:pt x="61711"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71" name="Google Shape;971;p44"/>
            <p:cNvSpPr/>
            <p:nvPr/>
          </p:nvSpPr>
          <p:spPr>
            <a:xfrm>
              <a:off x="4028875" y="2920025"/>
              <a:ext cx="1447725" cy="360300"/>
            </a:xfrm>
            <a:custGeom>
              <a:rect b="b" l="l" r="r" t="t"/>
              <a:pathLst>
                <a:path extrusionOk="0" h="14412" w="57909">
                  <a:moveTo>
                    <a:pt x="1" y="1"/>
                  </a:moveTo>
                  <a:lnTo>
                    <a:pt x="1" y="14411"/>
                  </a:lnTo>
                  <a:lnTo>
                    <a:pt x="57909" y="14411"/>
                  </a:lnTo>
                  <a:lnTo>
                    <a:pt x="57909"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72" name="Google Shape;972;p44"/>
            <p:cNvSpPr/>
            <p:nvPr/>
          </p:nvSpPr>
          <p:spPr>
            <a:xfrm>
              <a:off x="4527575" y="2908350"/>
              <a:ext cx="450350" cy="123450"/>
            </a:xfrm>
            <a:custGeom>
              <a:rect b="b" l="l" r="r" t="t"/>
              <a:pathLst>
                <a:path extrusionOk="0" h="4938" w="18014">
                  <a:moveTo>
                    <a:pt x="0" y="1"/>
                  </a:moveTo>
                  <a:cubicBezTo>
                    <a:pt x="1635" y="3170"/>
                    <a:pt x="3903" y="4938"/>
                    <a:pt x="6271" y="4938"/>
                  </a:cubicBezTo>
                  <a:lnTo>
                    <a:pt x="11742" y="4938"/>
                  </a:lnTo>
                  <a:cubicBezTo>
                    <a:pt x="14110" y="4938"/>
                    <a:pt x="16379" y="3170"/>
                    <a:pt x="18013"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73" name="Google Shape;973;p44"/>
            <p:cNvSpPr/>
            <p:nvPr/>
          </p:nvSpPr>
          <p:spPr>
            <a:xfrm>
              <a:off x="5399025" y="4101700"/>
              <a:ext cx="125125" cy="122625"/>
            </a:xfrm>
            <a:custGeom>
              <a:rect b="b" l="l" r="r" t="t"/>
              <a:pathLst>
                <a:path extrusionOk="0" h="4905" w="5005">
                  <a:moveTo>
                    <a:pt x="1" y="1"/>
                  </a:moveTo>
                  <a:lnTo>
                    <a:pt x="2569" y="4904"/>
                  </a:lnTo>
                  <a:lnTo>
                    <a:pt x="5004" y="4904"/>
                  </a:lnTo>
                  <a:lnTo>
                    <a:pt x="5004"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74" name="Google Shape;974;p44"/>
            <p:cNvSpPr/>
            <p:nvPr/>
          </p:nvSpPr>
          <p:spPr>
            <a:xfrm>
              <a:off x="4028875" y="3338675"/>
              <a:ext cx="1447725" cy="361100"/>
            </a:xfrm>
            <a:custGeom>
              <a:rect b="b" l="l" r="r" t="t"/>
              <a:pathLst>
                <a:path extrusionOk="0" h="14444" w="57909">
                  <a:moveTo>
                    <a:pt x="1" y="0"/>
                  </a:moveTo>
                  <a:lnTo>
                    <a:pt x="1" y="14444"/>
                  </a:lnTo>
                  <a:lnTo>
                    <a:pt x="57909" y="14444"/>
                  </a:lnTo>
                  <a:lnTo>
                    <a:pt x="57909"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75" name="Google Shape;975;p44"/>
            <p:cNvSpPr/>
            <p:nvPr/>
          </p:nvSpPr>
          <p:spPr>
            <a:xfrm>
              <a:off x="4527575" y="3327825"/>
              <a:ext cx="450350" cy="123450"/>
            </a:xfrm>
            <a:custGeom>
              <a:rect b="b" l="l" r="r" t="t"/>
              <a:pathLst>
                <a:path extrusionOk="0" h="4938" w="18014">
                  <a:moveTo>
                    <a:pt x="0" y="0"/>
                  </a:moveTo>
                  <a:cubicBezTo>
                    <a:pt x="1635" y="3169"/>
                    <a:pt x="3903" y="4937"/>
                    <a:pt x="6271" y="4937"/>
                  </a:cubicBezTo>
                  <a:lnTo>
                    <a:pt x="11742" y="4937"/>
                  </a:lnTo>
                  <a:cubicBezTo>
                    <a:pt x="14110" y="4937"/>
                    <a:pt x="16379" y="3136"/>
                    <a:pt x="1801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76" name="Google Shape;976;p44"/>
            <p:cNvSpPr/>
            <p:nvPr/>
          </p:nvSpPr>
          <p:spPr>
            <a:xfrm>
              <a:off x="4028875" y="3758125"/>
              <a:ext cx="1447725" cy="361125"/>
            </a:xfrm>
            <a:custGeom>
              <a:rect b="b" l="l" r="r" t="t"/>
              <a:pathLst>
                <a:path extrusionOk="0" h="14445" w="57909">
                  <a:moveTo>
                    <a:pt x="1" y="1"/>
                  </a:moveTo>
                  <a:lnTo>
                    <a:pt x="1" y="14444"/>
                  </a:lnTo>
                  <a:lnTo>
                    <a:pt x="57909" y="14444"/>
                  </a:lnTo>
                  <a:lnTo>
                    <a:pt x="57909"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77" name="Google Shape;977;p44"/>
            <p:cNvSpPr/>
            <p:nvPr/>
          </p:nvSpPr>
          <p:spPr>
            <a:xfrm>
              <a:off x="4527575" y="3747300"/>
              <a:ext cx="450350" cy="122600"/>
            </a:xfrm>
            <a:custGeom>
              <a:rect b="b" l="l" r="r" t="t"/>
              <a:pathLst>
                <a:path extrusionOk="0" h="4904" w="18014">
                  <a:moveTo>
                    <a:pt x="0" y="0"/>
                  </a:moveTo>
                  <a:cubicBezTo>
                    <a:pt x="1635" y="3136"/>
                    <a:pt x="3903" y="4904"/>
                    <a:pt x="6271" y="4904"/>
                  </a:cubicBezTo>
                  <a:lnTo>
                    <a:pt x="11742" y="4904"/>
                  </a:lnTo>
                  <a:cubicBezTo>
                    <a:pt x="14110" y="4904"/>
                    <a:pt x="16379" y="3136"/>
                    <a:pt x="1801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78" name="Google Shape;978;p44"/>
            <p:cNvSpPr/>
            <p:nvPr/>
          </p:nvSpPr>
          <p:spPr>
            <a:xfrm>
              <a:off x="2003275" y="1138750"/>
              <a:ext cx="1396850" cy="1413550"/>
            </a:xfrm>
            <a:custGeom>
              <a:rect b="b" l="l" r="r" t="t"/>
              <a:pathLst>
                <a:path extrusionOk="0" h="56542" w="55874">
                  <a:moveTo>
                    <a:pt x="0" y="1"/>
                  </a:moveTo>
                  <a:lnTo>
                    <a:pt x="0" y="56541"/>
                  </a:lnTo>
                  <a:lnTo>
                    <a:pt x="55873" y="56541"/>
                  </a:lnTo>
                  <a:lnTo>
                    <a:pt x="55873"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79" name="Google Shape;979;p44"/>
            <p:cNvSpPr/>
            <p:nvPr/>
          </p:nvSpPr>
          <p:spPr>
            <a:xfrm>
              <a:off x="1905700" y="1138750"/>
              <a:ext cx="1468575" cy="1413550"/>
            </a:xfrm>
            <a:custGeom>
              <a:rect b="b" l="l" r="r" t="t"/>
              <a:pathLst>
                <a:path extrusionOk="0" h="56542" w="58743">
                  <a:moveTo>
                    <a:pt x="0" y="1"/>
                  </a:moveTo>
                  <a:lnTo>
                    <a:pt x="0" y="56541"/>
                  </a:lnTo>
                  <a:lnTo>
                    <a:pt x="58742" y="56541"/>
                  </a:lnTo>
                  <a:lnTo>
                    <a:pt x="58742"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80" name="Google Shape;980;p44"/>
            <p:cNvSpPr/>
            <p:nvPr/>
          </p:nvSpPr>
          <p:spPr>
            <a:xfrm>
              <a:off x="2029125" y="1261350"/>
              <a:ext cx="1222550" cy="1168350"/>
            </a:xfrm>
            <a:custGeom>
              <a:rect b="b" l="l" r="r" t="t"/>
              <a:pathLst>
                <a:path extrusionOk="0" h="46734" w="48902">
                  <a:moveTo>
                    <a:pt x="0" y="0"/>
                  </a:moveTo>
                  <a:lnTo>
                    <a:pt x="0" y="46734"/>
                  </a:lnTo>
                  <a:lnTo>
                    <a:pt x="48902" y="46734"/>
                  </a:lnTo>
                  <a:lnTo>
                    <a:pt x="489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81" name="Google Shape;981;p44"/>
            <p:cNvSpPr/>
            <p:nvPr/>
          </p:nvSpPr>
          <p:spPr>
            <a:xfrm>
              <a:off x="2295150" y="1412700"/>
              <a:ext cx="690500" cy="865650"/>
            </a:xfrm>
            <a:custGeom>
              <a:rect b="b" l="l" r="r" t="t"/>
              <a:pathLst>
                <a:path extrusionOk="0" h="34626" w="27620">
                  <a:moveTo>
                    <a:pt x="5171" y="9791"/>
                  </a:moveTo>
                  <a:lnTo>
                    <a:pt x="5171" y="24835"/>
                  </a:lnTo>
                  <a:cubicBezTo>
                    <a:pt x="1034" y="20665"/>
                    <a:pt x="1034" y="13927"/>
                    <a:pt x="5171" y="9791"/>
                  </a:cubicBezTo>
                  <a:close/>
                  <a:moveTo>
                    <a:pt x="22450" y="9791"/>
                  </a:moveTo>
                  <a:cubicBezTo>
                    <a:pt x="26586" y="13961"/>
                    <a:pt x="26586" y="20665"/>
                    <a:pt x="22450" y="24835"/>
                  </a:cubicBezTo>
                  <a:lnTo>
                    <a:pt x="22450" y="9791"/>
                  </a:lnTo>
                  <a:close/>
                  <a:moveTo>
                    <a:pt x="13823" y="1"/>
                  </a:moveTo>
                  <a:cubicBezTo>
                    <a:pt x="13702" y="1"/>
                    <a:pt x="13577" y="51"/>
                    <a:pt x="13477" y="151"/>
                  </a:cubicBezTo>
                  <a:lnTo>
                    <a:pt x="4503" y="9124"/>
                  </a:lnTo>
                  <a:cubicBezTo>
                    <a:pt x="0" y="13660"/>
                    <a:pt x="0" y="20966"/>
                    <a:pt x="4503" y="25502"/>
                  </a:cubicBezTo>
                  <a:lnTo>
                    <a:pt x="13477" y="34475"/>
                  </a:lnTo>
                  <a:cubicBezTo>
                    <a:pt x="13577" y="34575"/>
                    <a:pt x="13693" y="34625"/>
                    <a:pt x="13810" y="34625"/>
                  </a:cubicBezTo>
                  <a:cubicBezTo>
                    <a:pt x="13927" y="34625"/>
                    <a:pt x="14044" y="34575"/>
                    <a:pt x="14144" y="34475"/>
                  </a:cubicBezTo>
                  <a:lnTo>
                    <a:pt x="23117" y="25502"/>
                  </a:lnTo>
                  <a:cubicBezTo>
                    <a:pt x="27620" y="20966"/>
                    <a:pt x="27620" y="13660"/>
                    <a:pt x="23117" y="9124"/>
                  </a:cubicBezTo>
                  <a:lnTo>
                    <a:pt x="14144" y="151"/>
                  </a:lnTo>
                  <a:cubicBezTo>
                    <a:pt x="14060" y="51"/>
                    <a:pt x="13944" y="1"/>
                    <a:pt x="13823"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82" name="Google Shape;982;p44"/>
            <p:cNvSpPr/>
            <p:nvPr/>
          </p:nvSpPr>
          <p:spPr>
            <a:xfrm>
              <a:off x="4605950" y="2375475"/>
              <a:ext cx="825625" cy="460350"/>
            </a:xfrm>
            <a:custGeom>
              <a:rect b="b" l="l" r="r" t="t"/>
              <a:pathLst>
                <a:path extrusionOk="0" h="18414" w="33025">
                  <a:moveTo>
                    <a:pt x="1802" y="1"/>
                  </a:moveTo>
                  <a:lnTo>
                    <a:pt x="1" y="18414"/>
                  </a:lnTo>
                  <a:lnTo>
                    <a:pt x="31223" y="18414"/>
                  </a:lnTo>
                  <a:lnTo>
                    <a:pt x="33024"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83" name="Google Shape;983;p44"/>
            <p:cNvSpPr/>
            <p:nvPr/>
          </p:nvSpPr>
          <p:spPr>
            <a:xfrm>
              <a:off x="4602625" y="2835800"/>
              <a:ext cx="783925" cy="25875"/>
            </a:xfrm>
            <a:custGeom>
              <a:rect b="b" l="l" r="r" t="t"/>
              <a:pathLst>
                <a:path extrusionOk="0" h="1035" w="31357">
                  <a:moveTo>
                    <a:pt x="134" y="1"/>
                  </a:moveTo>
                  <a:lnTo>
                    <a:pt x="0" y="1035"/>
                  </a:lnTo>
                  <a:lnTo>
                    <a:pt x="31256" y="1035"/>
                  </a:lnTo>
                  <a:lnTo>
                    <a:pt x="31356"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84" name="Google Shape;984;p44"/>
            <p:cNvSpPr/>
            <p:nvPr/>
          </p:nvSpPr>
          <p:spPr>
            <a:xfrm>
              <a:off x="4581775" y="2375475"/>
              <a:ext cx="825625" cy="460350"/>
            </a:xfrm>
            <a:custGeom>
              <a:rect b="b" l="l" r="r" t="t"/>
              <a:pathLst>
                <a:path extrusionOk="0" h="18414" w="33025">
                  <a:moveTo>
                    <a:pt x="1802" y="1"/>
                  </a:moveTo>
                  <a:lnTo>
                    <a:pt x="1" y="18414"/>
                  </a:lnTo>
                  <a:lnTo>
                    <a:pt x="31223" y="18414"/>
                  </a:lnTo>
                  <a:lnTo>
                    <a:pt x="33024"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85" name="Google Shape;985;p44"/>
            <p:cNvSpPr/>
            <p:nvPr/>
          </p:nvSpPr>
          <p:spPr>
            <a:xfrm>
              <a:off x="4609300" y="2396225"/>
              <a:ext cx="770575" cy="418750"/>
            </a:xfrm>
            <a:custGeom>
              <a:rect b="b" l="l" r="r" t="t"/>
              <a:pathLst>
                <a:path extrusionOk="0" h="16750" w="30823">
                  <a:moveTo>
                    <a:pt x="1650" y="0"/>
                  </a:moveTo>
                  <a:cubicBezTo>
                    <a:pt x="1474" y="0"/>
                    <a:pt x="1335" y="155"/>
                    <a:pt x="1335" y="338"/>
                  </a:cubicBezTo>
                  <a:lnTo>
                    <a:pt x="0" y="16316"/>
                  </a:lnTo>
                  <a:cubicBezTo>
                    <a:pt x="0" y="16550"/>
                    <a:pt x="167" y="16750"/>
                    <a:pt x="401" y="16750"/>
                  </a:cubicBezTo>
                  <a:lnTo>
                    <a:pt x="29088" y="16750"/>
                  </a:lnTo>
                  <a:cubicBezTo>
                    <a:pt x="29321" y="16750"/>
                    <a:pt x="29488" y="16583"/>
                    <a:pt x="29521" y="16383"/>
                  </a:cubicBezTo>
                  <a:lnTo>
                    <a:pt x="30822" y="405"/>
                  </a:lnTo>
                  <a:cubicBezTo>
                    <a:pt x="30822" y="171"/>
                    <a:pt x="30656" y="4"/>
                    <a:pt x="30422" y="4"/>
                  </a:cubicBezTo>
                  <a:lnTo>
                    <a:pt x="1702" y="4"/>
                  </a:lnTo>
                  <a:cubicBezTo>
                    <a:pt x="1684" y="2"/>
                    <a:pt x="1667" y="0"/>
                    <a:pt x="16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86" name="Google Shape;986;p44"/>
            <p:cNvSpPr/>
            <p:nvPr/>
          </p:nvSpPr>
          <p:spPr>
            <a:xfrm>
              <a:off x="4296575" y="2835800"/>
              <a:ext cx="863150" cy="25875"/>
            </a:xfrm>
            <a:custGeom>
              <a:rect b="b" l="l" r="r" t="t"/>
              <a:pathLst>
                <a:path extrusionOk="0" h="1035" w="34526">
                  <a:moveTo>
                    <a:pt x="134" y="1"/>
                  </a:moveTo>
                  <a:lnTo>
                    <a:pt x="0" y="1035"/>
                  </a:lnTo>
                  <a:lnTo>
                    <a:pt x="34392" y="1035"/>
                  </a:lnTo>
                  <a:lnTo>
                    <a:pt x="34525"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87" name="Google Shape;987;p44"/>
            <p:cNvSpPr/>
            <p:nvPr/>
          </p:nvSpPr>
          <p:spPr>
            <a:xfrm>
              <a:off x="4109775" y="1153775"/>
              <a:ext cx="1466075" cy="974875"/>
            </a:xfrm>
            <a:custGeom>
              <a:rect b="b" l="l" r="r" t="t"/>
              <a:pathLst>
                <a:path extrusionOk="0" h="38995" w="58643">
                  <a:moveTo>
                    <a:pt x="0" y="0"/>
                  </a:moveTo>
                  <a:lnTo>
                    <a:pt x="0" y="38995"/>
                  </a:lnTo>
                  <a:lnTo>
                    <a:pt x="58642" y="38995"/>
                  </a:lnTo>
                  <a:lnTo>
                    <a:pt x="58642"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88" name="Google Shape;988;p44"/>
            <p:cNvSpPr/>
            <p:nvPr/>
          </p:nvSpPr>
          <p:spPr>
            <a:xfrm>
              <a:off x="4077250" y="1153775"/>
              <a:ext cx="1466075" cy="974875"/>
            </a:xfrm>
            <a:custGeom>
              <a:rect b="b" l="l" r="r" t="t"/>
              <a:pathLst>
                <a:path extrusionOk="0" h="38995" w="58643">
                  <a:moveTo>
                    <a:pt x="0" y="0"/>
                  </a:moveTo>
                  <a:lnTo>
                    <a:pt x="0" y="38995"/>
                  </a:lnTo>
                  <a:lnTo>
                    <a:pt x="58642" y="38995"/>
                  </a:lnTo>
                  <a:lnTo>
                    <a:pt x="5864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89" name="Google Shape;989;p44"/>
            <p:cNvSpPr/>
            <p:nvPr/>
          </p:nvSpPr>
          <p:spPr>
            <a:xfrm>
              <a:off x="4135625" y="1219650"/>
              <a:ext cx="1349325" cy="843125"/>
            </a:xfrm>
            <a:custGeom>
              <a:rect b="b" l="l" r="r" t="t"/>
              <a:pathLst>
                <a:path extrusionOk="0" h="33725" w="53973">
                  <a:moveTo>
                    <a:pt x="0" y="0"/>
                  </a:moveTo>
                  <a:lnTo>
                    <a:pt x="0" y="33725"/>
                  </a:lnTo>
                  <a:lnTo>
                    <a:pt x="53972" y="33725"/>
                  </a:lnTo>
                  <a:lnTo>
                    <a:pt x="539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90" name="Google Shape;990;p44"/>
            <p:cNvSpPr/>
            <p:nvPr/>
          </p:nvSpPr>
          <p:spPr>
            <a:xfrm>
              <a:off x="4135625" y="1219650"/>
              <a:ext cx="25050" cy="843125"/>
            </a:xfrm>
            <a:custGeom>
              <a:rect b="b" l="l" r="r" t="t"/>
              <a:pathLst>
                <a:path extrusionOk="0" h="33725" w="1002">
                  <a:moveTo>
                    <a:pt x="0" y="0"/>
                  </a:moveTo>
                  <a:lnTo>
                    <a:pt x="0" y="33725"/>
                  </a:lnTo>
                  <a:lnTo>
                    <a:pt x="1001" y="33725"/>
                  </a:lnTo>
                  <a:lnTo>
                    <a:pt x="100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91" name="Google Shape;991;p44"/>
            <p:cNvSpPr/>
            <p:nvPr/>
          </p:nvSpPr>
          <p:spPr>
            <a:xfrm>
              <a:off x="4101425" y="1862600"/>
              <a:ext cx="1417700" cy="88425"/>
            </a:xfrm>
            <a:custGeom>
              <a:rect b="b" l="l" r="r" t="t"/>
              <a:pathLst>
                <a:path extrusionOk="0" h="3537" w="56708">
                  <a:moveTo>
                    <a:pt x="1" y="1"/>
                  </a:moveTo>
                  <a:lnTo>
                    <a:pt x="1" y="3537"/>
                  </a:lnTo>
                  <a:lnTo>
                    <a:pt x="56708" y="3537"/>
                  </a:lnTo>
                  <a:lnTo>
                    <a:pt x="5670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92" name="Google Shape;992;p44"/>
            <p:cNvSpPr/>
            <p:nvPr/>
          </p:nvSpPr>
          <p:spPr>
            <a:xfrm>
              <a:off x="4004700" y="1045350"/>
              <a:ext cx="1643700" cy="18375"/>
            </a:xfrm>
            <a:custGeom>
              <a:rect b="b" l="l" r="r" t="t"/>
              <a:pathLst>
                <a:path extrusionOk="0" h="735" w="65748">
                  <a:moveTo>
                    <a:pt x="367" y="1"/>
                  </a:moveTo>
                  <a:cubicBezTo>
                    <a:pt x="167" y="1"/>
                    <a:pt x="0" y="168"/>
                    <a:pt x="0" y="368"/>
                  </a:cubicBezTo>
                  <a:cubicBezTo>
                    <a:pt x="0" y="568"/>
                    <a:pt x="167" y="735"/>
                    <a:pt x="367" y="735"/>
                  </a:cubicBezTo>
                  <a:lnTo>
                    <a:pt x="65414" y="735"/>
                  </a:lnTo>
                  <a:cubicBezTo>
                    <a:pt x="65614" y="735"/>
                    <a:pt x="65747" y="568"/>
                    <a:pt x="65747" y="368"/>
                  </a:cubicBezTo>
                  <a:cubicBezTo>
                    <a:pt x="65747" y="168"/>
                    <a:pt x="65614" y="1"/>
                    <a:pt x="65414"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93" name="Google Shape;993;p44"/>
            <p:cNvSpPr/>
            <p:nvPr/>
          </p:nvSpPr>
          <p:spPr>
            <a:xfrm>
              <a:off x="3982175" y="1032025"/>
              <a:ext cx="52575" cy="45025"/>
            </a:xfrm>
            <a:custGeom>
              <a:rect b="b" l="l" r="r" t="t"/>
              <a:pathLst>
                <a:path extrusionOk="0" h="1801" w="2103">
                  <a:moveTo>
                    <a:pt x="901" y="0"/>
                  </a:moveTo>
                  <a:cubicBezTo>
                    <a:pt x="401" y="0"/>
                    <a:pt x="1" y="400"/>
                    <a:pt x="1" y="901"/>
                  </a:cubicBezTo>
                  <a:cubicBezTo>
                    <a:pt x="1" y="1442"/>
                    <a:pt x="443" y="1800"/>
                    <a:pt x="905" y="1800"/>
                  </a:cubicBezTo>
                  <a:cubicBezTo>
                    <a:pt x="1126" y="1800"/>
                    <a:pt x="1352" y="1718"/>
                    <a:pt x="1535" y="1534"/>
                  </a:cubicBezTo>
                  <a:cubicBezTo>
                    <a:pt x="2102" y="967"/>
                    <a:pt x="1702" y="0"/>
                    <a:pt x="901"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94" name="Google Shape;994;p44"/>
            <p:cNvSpPr/>
            <p:nvPr/>
          </p:nvSpPr>
          <p:spPr>
            <a:xfrm>
              <a:off x="5551625" y="1054525"/>
              <a:ext cx="24225" cy="50075"/>
            </a:xfrm>
            <a:custGeom>
              <a:rect b="b" l="l" r="r" t="t"/>
              <a:pathLst>
                <a:path extrusionOk="0" h="2003" w="969">
                  <a:moveTo>
                    <a:pt x="468" y="1"/>
                  </a:moveTo>
                  <a:cubicBezTo>
                    <a:pt x="201" y="1"/>
                    <a:pt x="1" y="234"/>
                    <a:pt x="1" y="501"/>
                  </a:cubicBezTo>
                  <a:lnTo>
                    <a:pt x="1" y="1535"/>
                  </a:lnTo>
                  <a:cubicBezTo>
                    <a:pt x="1" y="1802"/>
                    <a:pt x="201" y="2002"/>
                    <a:pt x="468" y="2002"/>
                  </a:cubicBezTo>
                  <a:cubicBezTo>
                    <a:pt x="735" y="2002"/>
                    <a:pt x="968" y="1802"/>
                    <a:pt x="968" y="1535"/>
                  </a:cubicBezTo>
                  <a:lnTo>
                    <a:pt x="968" y="501"/>
                  </a:lnTo>
                  <a:cubicBezTo>
                    <a:pt x="968" y="234"/>
                    <a:pt x="735" y="1"/>
                    <a:pt x="468"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95" name="Google Shape;995;p44"/>
            <p:cNvSpPr/>
            <p:nvPr/>
          </p:nvSpPr>
          <p:spPr>
            <a:xfrm>
              <a:off x="4136450" y="1054525"/>
              <a:ext cx="25050" cy="50150"/>
            </a:xfrm>
            <a:custGeom>
              <a:rect b="b" l="l" r="r" t="t"/>
              <a:pathLst>
                <a:path extrusionOk="0" h="2006" w="1002">
                  <a:moveTo>
                    <a:pt x="501" y="1"/>
                  </a:moveTo>
                  <a:cubicBezTo>
                    <a:pt x="234" y="1"/>
                    <a:pt x="1" y="234"/>
                    <a:pt x="1" y="501"/>
                  </a:cubicBezTo>
                  <a:lnTo>
                    <a:pt x="1" y="1535"/>
                  </a:lnTo>
                  <a:cubicBezTo>
                    <a:pt x="32" y="1785"/>
                    <a:pt x="209" y="2005"/>
                    <a:pt x="451" y="2005"/>
                  </a:cubicBezTo>
                  <a:cubicBezTo>
                    <a:pt x="467" y="2005"/>
                    <a:pt x="484" y="2004"/>
                    <a:pt x="501" y="2002"/>
                  </a:cubicBezTo>
                  <a:cubicBezTo>
                    <a:pt x="768" y="2002"/>
                    <a:pt x="968" y="1802"/>
                    <a:pt x="1002" y="1535"/>
                  </a:cubicBezTo>
                  <a:lnTo>
                    <a:pt x="1002" y="501"/>
                  </a:lnTo>
                  <a:cubicBezTo>
                    <a:pt x="1002" y="234"/>
                    <a:pt x="768" y="1"/>
                    <a:pt x="501"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96" name="Google Shape;996;p44"/>
            <p:cNvSpPr/>
            <p:nvPr/>
          </p:nvSpPr>
          <p:spPr>
            <a:xfrm>
              <a:off x="4016375" y="1054525"/>
              <a:ext cx="1502750" cy="946550"/>
            </a:xfrm>
            <a:custGeom>
              <a:rect b="b" l="l" r="r" t="t"/>
              <a:pathLst>
                <a:path extrusionOk="0" h="37862" w="60110">
                  <a:moveTo>
                    <a:pt x="0" y="1"/>
                  </a:moveTo>
                  <a:lnTo>
                    <a:pt x="0" y="37861"/>
                  </a:lnTo>
                  <a:lnTo>
                    <a:pt x="60110" y="37861"/>
                  </a:lnTo>
                  <a:lnTo>
                    <a:pt x="6011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97" name="Google Shape;997;p44"/>
            <p:cNvSpPr/>
            <p:nvPr/>
          </p:nvSpPr>
          <p:spPr>
            <a:xfrm>
              <a:off x="5396525" y="1032025"/>
              <a:ext cx="52550" cy="45025"/>
            </a:xfrm>
            <a:custGeom>
              <a:rect b="b" l="l" r="r" t="t"/>
              <a:pathLst>
                <a:path extrusionOk="0" h="1801" w="2102">
                  <a:moveTo>
                    <a:pt x="901" y="0"/>
                  </a:moveTo>
                  <a:cubicBezTo>
                    <a:pt x="401" y="0"/>
                    <a:pt x="0" y="400"/>
                    <a:pt x="0" y="901"/>
                  </a:cubicBezTo>
                  <a:cubicBezTo>
                    <a:pt x="0" y="1442"/>
                    <a:pt x="443" y="1800"/>
                    <a:pt x="905" y="1800"/>
                  </a:cubicBezTo>
                  <a:cubicBezTo>
                    <a:pt x="1126" y="1800"/>
                    <a:pt x="1351" y="1718"/>
                    <a:pt x="1535" y="1534"/>
                  </a:cubicBezTo>
                  <a:cubicBezTo>
                    <a:pt x="2102" y="967"/>
                    <a:pt x="1702" y="0"/>
                    <a:pt x="901"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98" name="Google Shape;998;p44"/>
            <p:cNvSpPr/>
            <p:nvPr/>
          </p:nvSpPr>
          <p:spPr>
            <a:xfrm>
              <a:off x="3270000" y="3111825"/>
              <a:ext cx="120125" cy="1044950"/>
            </a:xfrm>
            <a:custGeom>
              <a:rect b="b" l="l" r="r" t="t"/>
              <a:pathLst>
                <a:path extrusionOk="0" h="41798" w="4805">
                  <a:moveTo>
                    <a:pt x="1" y="1"/>
                  </a:moveTo>
                  <a:lnTo>
                    <a:pt x="1" y="41798"/>
                  </a:lnTo>
                  <a:lnTo>
                    <a:pt x="4804" y="41798"/>
                  </a:lnTo>
                  <a:lnTo>
                    <a:pt x="4804"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999" name="Google Shape;999;p44"/>
            <p:cNvSpPr/>
            <p:nvPr/>
          </p:nvSpPr>
          <p:spPr>
            <a:xfrm>
              <a:off x="1962400" y="4156750"/>
              <a:ext cx="1381850" cy="65900"/>
            </a:xfrm>
            <a:custGeom>
              <a:rect b="b" l="l" r="r" t="t"/>
              <a:pathLst>
                <a:path extrusionOk="0" h="2636" w="55274">
                  <a:moveTo>
                    <a:pt x="1" y="1"/>
                  </a:moveTo>
                  <a:lnTo>
                    <a:pt x="1" y="2636"/>
                  </a:lnTo>
                  <a:lnTo>
                    <a:pt x="55274" y="2636"/>
                  </a:lnTo>
                  <a:lnTo>
                    <a:pt x="55274"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00" name="Google Shape;1000;p44"/>
            <p:cNvSpPr/>
            <p:nvPr/>
          </p:nvSpPr>
          <p:spPr>
            <a:xfrm>
              <a:off x="1916550" y="3111825"/>
              <a:ext cx="1353475" cy="1044950"/>
            </a:xfrm>
            <a:custGeom>
              <a:rect b="b" l="l" r="r" t="t"/>
              <a:pathLst>
                <a:path extrusionOk="0" h="41798" w="54139">
                  <a:moveTo>
                    <a:pt x="0" y="1"/>
                  </a:moveTo>
                  <a:lnTo>
                    <a:pt x="0" y="41798"/>
                  </a:lnTo>
                  <a:lnTo>
                    <a:pt x="54139" y="41798"/>
                  </a:lnTo>
                  <a:lnTo>
                    <a:pt x="541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01" name="Google Shape;1001;p44"/>
            <p:cNvSpPr/>
            <p:nvPr/>
          </p:nvSpPr>
          <p:spPr>
            <a:xfrm>
              <a:off x="2010775" y="3240250"/>
              <a:ext cx="1164200" cy="342775"/>
            </a:xfrm>
            <a:custGeom>
              <a:rect b="b" l="l" r="r" t="t"/>
              <a:pathLst>
                <a:path extrusionOk="0" h="13711" w="46568">
                  <a:moveTo>
                    <a:pt x="2969" y="1"/>
                  </a:moveTo>
                  <a:cubicBezTo>
                    <a:pt x="1335" y="1"/>
                    <a:pt x="0" y="1335"/>
                    <a:pt x="0" y="2970"/>
                  </a:cubicBezTo>
                  <a:lnTo>
                    <a:pt x="0" y="10742"/>
                  </a:lnTo>
                  <a:cubicBezTo>
                    <a:pt x="0" y="12376"/>
                    <a:pt x="1335" y="13711"/>
                    <a:pt x="2969" y="13711"/>
                  </a:cubicBezTo>
                  <a:lnTo>
                    <a:pt x="43598" y="13711"/>
                  </a:lnTo>
                  <a:cubicBezTo>
                    <a:pt x="45233" y="13711"/>
                    <a:pt x="46567" y="12376"/>
                    <a:pt x="46567" y="10742"/>
                  </a:cubicBezTo>
                  <a:lnTo>
                    <a:pt x="46567" y="2970"/>
                  </a:lnTo>
                  <a:cubicBezTo>
                    <a:pt x="46567" y="1335"/>
                    <a:pt x="45233" y="1"/>
                    <a:pt x="4359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02" name="Google Shape;1002;p44"/>
            <p:cNvSpPr/>
            <p:nvPr/>
          </p:nvSpPr>
          <p:spPr>
            <a:xfrm>
              <a:off x="2010775" y="3685575"/>
              <a:ext cx="1164200" cy="342775"/>
            </a:xfrm>
            <a:custGeom>
              <a:rect b="b" l="l" r="r" t="t"/>
              <a:pathLst>
                <a:path extrusionOk="0" h="13711" w="46568">
                  <a:moveTo>
                    <a:pt x="2969" y="1"/>
                  </a:moveTo>
                  <a:cubicBezTo>
                    <a:pt x="1335" y="1"/>
                    <a:pt x="0" y="1302"/>
                    <a:pt x="0" y="2970"/>
                  </a:cubicBezTo>
                  <a:lnTo>
                    <a:pt x="0" y="10742"/>
                  </a:lnTo>
                  <a:cubicBezTo>
                    <a:pt x="0" y="12376"/>
                    <a:pt x="1335" y="13711"/>
                    <a:pt x="2969" y="13711"/>
                  </a:cubicBezTo>
                  <a:lnTo>
                    <a:pt x="43598" y="13711"/>
                  </a:lnTo>
                  <a:cubicBezTo>
                    <a:pt x="45233" y="13711"/>
                    <a:pt x="46567" y="12376"/>
                    <a:pt x="46567" y="10742"/>
                  </a:cubicBezTo>
                  <a:lnTo>
                    <a:pt x="46567" y="2970"/>
                  </a:lnTo>
                  <a:cubicBezTo>
                    <a:pt x="46567" y="1302"/>
                    <a:pt x="45233" y="1"/>
                    <a:pt x="4359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03" name="Google Shape;1003;p44"/>
            <p:cNvSpPr/>
            <p:nvPr/>
          </p:nvSpPr>
          <p:spPr>
            <a:xfrm>
              <a:off x="2317650" y="3387875"/>
              <a:ext cx="551250" cy="47550"/>
            </a:xfrm>
            <a:custGeom>
              <a:rect b="b" l="l" r="r" t="t"/>
              <a:pathLst>
                <a:path extrusionOk="0" h="1902" w="22050">
                  <a:moveTo>
                    <a:pt x="935" y="0"/>
                  </a:moveTo>
                  <a:cubicBezTo>
                    <a:pt x="401" y="0"/>
                    <a:pt x="1" y="434"/>
                    <a:pt x="1" y="968"/>
                  </a:cubicBezTo>
                  <a:cubicBezTo>
                    <a:pt x="1" y="1468"/>
                    <a:pt x="401" y="1902"/>
                    <a:pt x="935" y="1902"/>
                  </a:cubicBezTo>
                  <a:lnTo>
                    <a:pt x="21116" y="1902"/>
                  </a:lnTo>
                  <a:cubicBezTo>
                    <a:pt x="21616" y="1902"/>
                    <a:pt x="22050" y="1468"/>
                    <a:pt x="22050" y="968"/>
                  </a:cubicBezTo>
                  <a:cubicBezTo>
                    <a:pt x="22050" y="434"/>
                    <a:pt x="21616" y="0"/>
                    <a:pt x="211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04" name="Google Shape;1004;p44"/>
            <p:cNvSpPr/>
            <p:nvPr/>
          </p:nvSpPr>
          <p:spPr>
            <a:xfrm>
              <a:off x="2317650" y="3833175"/>
              <a:ext cx="551250" cy="46725"/>
            </a:xfrm>
            <a:custGeom>
              <a:rect b="b" l="l" r="r" t="t"/>
              <a:pathLst>
                <a:path extrusionOk="0" h="1869" w="22050">
                  <a:moveTo>
                    <a:pt x="935" y="1"/>
                  </a:moveTo>
                  <a:cubicBezTo>
                    <a:pt x="401" y="1"/>
                    <a:pt x="1" y="435"/>
                    <a:pt x="1" y="935"/>
                  </a:cubicBezTo>
                  <a:cubicBezTo>
                    <a:pt x="1" y="1469"/>
                    <a:pt x="401" y="1869"/>
                    <a:pt x="935" y="1869"/>
                  </a:cubicBezTo>
                  <a:lnTo>
                    <a:pt x="21116" y="1869"/>
                  </a:lnTo>
                  <a:cubicBezTo>
                    <a:pt x="21616" y="1869"/>
                    <a:pt x="22050" y="1469"/>
                    <a:pt x="22050" y="935"/>
                  </a:cubicBezTo>
                  <a:cubicBezTo>
                    <a:pt x="22050" y="435"/>
                    <a:pt x="21616" y="1"/>
                    <a:pt x="2111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05" name="Google Shape;1005;p44"/>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06" name="Google Shape;1006;p44"/>
            <p:cNvSpPr/>
            <p:nvPr/>
          </p:nvSpPr>
          <p:spPr>
            <a:xfrm>
              <a:off x="2316825" y="1295525"/>
              <a:ext cx="2075675" cy="2623575"/>
            </a:xfrm>
            <a:custGeom>
              <a:rect b="b" l="l" r="r" t="t"/>
              <a:pathLst>
                <a:path extrusionOk="0" h="104943" w="83027">
                  <a:moveTo>
                    <a:pt x="1" y="1"/>
                  </a:moveTo>
                  <a:lnTo>
                    <a:pt x="5971" y="104943"/>
                  </a:lnTo>
                  <a:lnTo>
                    <a:pt x="83026" y="104943"/>
                  </a:lnTo>
                  <a:lnTo>
                    <a:pt x="77056"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07" name="Google Shape;1007;p44"/>
            <p:cNvSpPr/>
            <p:nvPr/>
          </p:nvSpPr>
          <p:spPr>
            <a:xfrm>
              <a:off x="2354350" y="1295525"/>
              <a:ext cx="2075675" cy="2623575"/>
            </a:xfrm>
            <a:custGeom>
              <a:rect b="b" l="l" r="r" t="t"/>
              <a:pathLst>
                <a:path extrusionOk="0" h="104943" w="83027">
                  <a:moveTo>
                    <a:pt x="1" y="1"/>
                  </a:moveTo>
                  <a:lnTo>
                    <a:pt x="5972" y="104943"/>
                  </a:lnTo>
                  <a:lnTo>
                    <a:pt x="83027" y="104943"/>
                  </a:lnTo>
                  <a:lnTo>
                    <a:pt x="77056"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08" name="Google Shape;1008;p44"/>
            <p:cNvSpPr/>
            <p:nvPr/>
          </p:nvSpPr>
          <p:spPr>
            <a:xfrm>
              <a:off x="2441925" y="1383925"/>
              <a:ext cx="1872175" cy="2375075"/>
            </a:xfrm>
            <a:custGeom>
              <a:rect b="b" l="l" r="r" t="t"/>
              <a:pathLst>
                <a:path extrusionOk="0" h="95003" w="74887">
                  <a:moveTo>
                    <a:pt x="0" y="1"/>
                  </a:moveTo>
                  <a:lnTo>
                    <a:pt x="4904" y="95002"/>
                  </a:lnTo>
                  <a:lnTo>
                    <a:pt x="74887" y="95002"/>
                  </a:lnTo>
                  <a:lnTo>
                    <a:pt x="68215" y="1"/>
                  </a:lnTo>
                  <a:close/>
                </a:path>
              </a:pathLst>
            </a:custGeom>
            <a:solidFill>
              <a:srgbClr val="2B8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09" name="Google Shape;1009;p44"/>
            <p:cNvSpPr/>
            <p:nvPr/>
          </p:nvSpPr>
          <p:spPr>
            <a:xfrm>
              <a:off x="2441925" y="1383925"/>
              <a:ext cx="1916375" cy="2375075"/>
            </a:xfrm>
            <a:custGeom>
              <a:rect b="b" l="l" r="r" t="t"/>
              <a:pathLst>
                <a:path extrusionOk="0" h="95003" w="76655">
                  <a:moveTo>
                    <a:pt x="0" y="1"/>
                  </a:moveTo>
                  <a:cubicBezTo>
                    <a:pt x="5070" y="31657"/>
                    <a:pt x="1601" y="63313"/>
                    <a:pt x="6672" y="95002"/>
                  </a:cubicBezTo>
                  <a:lnTo>
                    <a:pt x="76655" y="95002"/>
                  </a:lnTo>
                  <a:cubicBezTo>
                    <a:pt x="71585" y="63313"/>
                    <a:pt x="75087" y="31657"/>
                    <a:pt x="699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10" name="Google Shape;1010;p44"/>
            <p:cNvSpPr/>
            <p:nvPr/>
          </p:nvSpPr>
          <p:spPr>
            <a:xfrm>
              <a:off x="2627900" y="2066075"/>
              <a:ext cx="355250" cy="346950"/>
            </a:xfrm>
            <a:custGeom>
              <a:rect b="b" l="l" r="r" t="t"/>
              <a:pathLst>
                <a:path extrusionOk="0" h="13878" w="14210">
                  <a:moveTo>
                    <a:pt x="6871" y="1169"/>
                  </a:moveTo>
                  <a:cubicBezTo>
                    <a:pt x="10074" y="1202"/>
                    <a:pt x="12709" y="3737"/>
                    <a:pt x="12842" y="6939"/>
                  </a:cubicBezTo>
                  <a:cubicBezTo>
                    <a:pt x="12975" y="10055"/>
                    <a:pt x="10506" y="12644"/>
                    <a:pt x="7398" y="12644"/>
                  </a:cubicBezTo>
                  <a:cubicBezTo>
                    <a:pt x="7378" y="12644"/>
                    <a:pt x="7358" y="12644"/>
                    <a:pt x="7338" y="12643"/>
                  </a:cubicBezTo>
                  <a:cubicBezTo>
                    <a:pt x="4136" y="12610"/>
                    <a:pt x="1534" y="10108"/>
                    <a:pt x="1401" y="6906"/>
                  </a:cubicBezTo>
                  <a:cubicBezTo>
                    <a:pt x="1334" y="5405"/>
                    <a:pt x="1868" y="3937"/>
                    <a:pt x="2902" y="2870"/>
                  </a:cubicBezTo>
                  <a:cubicBezTo>
                    <a:pt x="3936" y="1802"/>
                    <a:pt x="5370" y="1202"/>
                    <a:pt x="6871" y="1202"/>
                  </a:cubicBezTo>
                  <a:lnTo>
                    <a:pt x="6871" y="1169"/>
                  </a:lnTo>
                  <a:close/>
                  <a:moveTo>
                    <a:pt x="6778" y="1"/>
                  </a:moveTo>
                  <a:cubicBezTo>
                    <a:pt x="3004" y="1"/>
                    <a:pt x="1" y="3156"/>
                    <a:pt x="200" y="6939"/>
                  </a:cubicBezTo>
                  <a:cubicBezTo>
                    <a:pt x="333" y="10775"/>
                    <a:pt x="3502" y="13844"/>
                    <a:pt x="7338" y="13878"/>
                  </a:cubicBezTo>
                  <a:cubicBezTo>
                    <a:pt x="11141" y="13878"/>
                    <a:pt x="14210" y="10742"/>
                    <a:pt x="14076" y="6939"/>
                  </a:cubicBezTo>
                  <a:cubicBezTo>
                    <a:pt x="13876" y="3070"/>
                    <a:pt x="10707" y="1"/>
                    <a:pt x="6838" y="1"/>
                  </a:cubicBezTo>
                  <a:cubicBezTo>
                    <a:pt x="6818" y="1"/>
                    <a:pt x="6798" y="1"/>
                    <a:pt x="6778"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11" name="Google Shape;1011;p44"/>
            <p:cNvSpPr/>
            <p:nvPr/>
          </p:nvSpPr>
          <p:spPr>
            <a:xfrm>
              <a:off x="3183350" y="3396175"/>
              <a:ext cx="621175" cy="64300"/>
            </a:xfrm>
            <a:custGeom>
              <a:rect b="b" l="l" r="r" t="t"/>
              <a:pathLst>
                <a:path extrusionOk="0" h="2572" w="24847">
                  <a:moveTo>
                    <a:pt x="1210" y="0"/>
                  </a:moveTo>
                  <a:cubicBezTo>
                    <a:pt x="535" y="0"/>
                    <a:pt x="0" y="587"/>
                    <a:pt x="98" y="1269"/>
                  </a:cubicBezTo>
                  <a:cubicBezTo>
                    <a:pt x="164" y="2003"/>
                    <a:pt x="765" y="2570"/>
                    <a:pt x="1499" y="2570"/>
                  </a:cubicBezTo>
                  <a:lnTo>
                    <a:pt x="23614" y="2570"/>
                  </a:lnTo>
                  <a:cubicBezTo>
                    <a:pt x="23632" y="2571"/>
                    <a:pt x="23650" y="2572"/>
                    <a:pt x="23667" y="2572"/>
                  </a:cubicBezTo>
                  <a:cubicBezTo>
                    <a:pt x="24342" y="2572"/>
                    <a:pt x="24847" y="1952"/>
                    <a:pt x="24782" y="1269"/>
                  </a:cubicBezTo>
                  <a:cubicBezTo>
                    <a:pt x="24682" y="569"/>
                    <a:pt x="24081" y="2"/>
                    <a:pt x="23348" y="2"/>
                  </a:cubicBezTo>
                  <a:lnTo>
                    <a:pt x="1265" y="2"/>
                  </a:lnTo>
                  <a:cubicBezTo>
                    <a:pt x="1247" y="1"/>
                    <a:pt x="1228" y="0"/>
                    <a:pt x="121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12" name="Google Shape;1012;p44"/>
            <p:cNvSpPr/>
            <p:nvPr/>
          </p:nvSpPr>
          <p:spPr>
            <a:xfrm>
              <a:off x="3171600" y="3259450"/>
              <a:ext cx="927300" cy="65100"/>
            </a:xfrm>
            <a:custGeom>
              <a:rect b="b" l="l" r="r" t="t"/>
              <a:pathLst>
                <a:path extrusionOk="0" h="2604" w="37092">
                  <a:moveTo>
                    <a:pt x="1268" y="0"/>
                  </a:moveTo>
                  <a:cubicBezTo>
                    <a:pt x="568" y="0"/>
                    <a:pt x="1" y="601"/>
                    <a:pt x="101" y="1301"/>
                  </a:cubicBezTo>
                  <a:cubicBezTo>
                    <a:pt x="134" y="2035"/>
                    <a:pt x="734" y="2602"/>
                    <a:pt x="1468" y="2602"/>
                  </a:cubicBezTo>
                  <a:lnTo>
                    <a:pt x="35826" y="2602"/>
                  </a:lnTo>
                  <a:cubicBezTo>
                    <a:pt x="35845" y="2603"/>
                    <a:pt x="35863" y="2603"/>
                    <a:pt x="35882" y="2603"/>
                  </a:cubicBezTo>
                  <a:cubicBezTo>
                    <a:pt x="36556" y="2603"/>
                    <a:pt x="37092" y="2016"/>
                    <a:pt x="37027" y="1334"/>
                  </a:cubicBezTo>
                  <a:cubicBezTo>
                    <a:pt x="36994" y="601"/>
                    <a:pt x="36393" y="34"/>
                    <a:pt x="356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13" name="Google Shape;1013;p44"/>
            <p:cNvSpPr/>
            <p:nvPr/>
          </p:nvSpPr>
          <p:spPr>
            <a:xfrm>
              <a:off x="2645400" y="2626475"/>
              <a:ext cx="353600" cy="346950"/>
            </a:xfrm>
            <a:custGeom>
              <a:rect b="b" l="l" r="r" t="t"/>
              <a:pathLst>
                <a:path extrusionOk="0" h="13878" w="14144">
                  <a:moveTo>
                    <a:pt x="6812" y="1202"/>
                  </a:moveTo>
                  <a:cubicBezTo>
                    <a:pt x="6832" y="1202"/>
                    <a:pt x="6852" y="1202"/>
                    <a:pt x="6872" y="1202"/>
                  </a:cubicBezTo>
                  <a:cubicBezTo>
                    <a:pt x="10074" y="1235"/>
                    <a:pt x="12676" y="3770"/>
                    <a:pt x="12776" y="6939"/>
                  </a:cubicBezTo>
                  <a:cubicBezTo>
                    <a:pt x="12843" y="8440"/>
                    <a:pt x="12276" y="9908"/>
                    <a:pt x="11242" y="10976"/>
                  </a:cubicBezTo>
                  <a:cubicBezTo>
                    <a:pt x="10235" y="12047"/>
                    <a:pt x="8849" y="12645"/>
                    <a:pt x="7391" y="12645"/>
                  </a:cubicBezTo>
                  <a:cubicBezTo>
                    <a:pt x="7351" y="12645"/>
                    <a:pt x="7312" y="12644"/>
                    <a:pt x="7272" y="12643"/>
                  </a:cubicBezTo>
                  <a:cubicBezTo>
                    <a:pt x="4070" y="12643"/>
                    <a:pt x="1468" y="10108"/>
                    <a:pt x="1335" y="6906"/>
                  </a:cubicBezTo>
                  <a:cubicBezTo>
                    <a:pt x="1235" y="3790"/>
                    <a:pt x="3705" y="1202"/>
                    <a:pt x="6812" y="1202"/>
                  </a:cubicBezTo>
                  <a:close/>
                  <a:moveTo>
                    <a:pt x="6812" y="1"/>
                  </a:moveTo>
                  <a:cubicBezTo>
                    <a:pt x="3037" y="1"/>
                    <a:pt x="1" y="3124"/>
                    <a:pt x="134" y="6939"/>
                  </a:cubicBezTo>
                  <a:cubicBezTo>
                    <a:pt x="300" y="10775"/>
                    <a:pt x="3436" y="13844"/>
                    <a:pt x="7305" y="13878"/>
                  </a:cubicBezTo>
                  <a:cubicBezTo>
                    <a:pt x="11108" y="13878"/>
                    <a:pt x="14144" y="10709"/>
                    <a:pt x="14010" y="6939"/>
                  </a:cubicBezTo>
                  <a:cubicBezTo>
                    <a:pt x="13877" y="3070"/>
                    <a:pt x="10741" y="1"/>
                    <a:pt x="6872" y="1"/>
                  </a:cubicBezTo>
                  <a:cubicBezTo>
                    <a:pt x="6852" y="1"/>
                    <a:pt x="6832" y="1"/>
                    <a:pt x="681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14" name="Google Shape;1014;p44"/>
            <p:cNvSpPr/>
            <p:nvPr/>
          </p:nvSpPr>
          <p:spPr>
            <a:xfrm>
              <a:off x="3130750" y="2138600"/>
              <a:ext cx="361950" cy="64275"/>
            </a:xfrm>
            <a:custGeom>
              <a:rect b="b" l="l" r="r" t="t"/>
              <a:pathLst>
                <a:path extrusionOk="0" h="2571" w="14478">
                  <a:moveTo>
                    <a:pt x="1212" y="1"/>
                  </a:moveTo>
                  <a:cubicBezTo>
                    <a:pt x="537" y="1"/>
                    <a:pt x="1" y="588"/>
                    <a:pt x="33" y="1270"/>
                  </a:cubicBezTo>
                  <a:cubicBezTo>
                    <a:pt x="67" y="2004"/>
                    <a:pt x="634" y="2571"/>
                    <a:pt x="1368" y="2571"/>
                  </a:cubicBezTo>
                  <a:lnTo>
                    <a:pt x="13210" y="2571"/>
                  </a:lnTo>
                  <a:cubicBezTo>
                    <a:pt x="13910" y="2571"/>
                    <a:pt x="14477" y="2004"/>
                    <a:pt x="14444" y="1270"/>
                  </a:cubicBezTo>
                  <a:cubicBezTo>
                    <a:pt x="14410" y="569"/>
                    <a:pt x="13810" y="2"/>
                    <a:pt x="13109" y="2"/>
                  </a:cubicBezTo>
                  <a:lnTo>
                    <a:pt x="1268" y="2"/>
                  </a:lnTo>
                  <a:cubicBezTo>
                    <a:pt x="1249" y="1"/>
                    <a:pt x="1230" y="1"/>
                    <a:pt x="121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15" name="Google Shape;1015;p44"/>
            <p:cNvSpPr/>
            <p:nvPr/>
          </p:nvSpPr>
          <p:spPr>
            <a:xfrm>
              <a:off x="3566900" y="2138600"/>
              <a:ext cx="266875" cy="64275"/>
            </a:xfrm>
            <a:custGeom>
              <a:rect b="b" l="l" r="r" t="t"/>
              <a:pathLst>
                <a:path extrusionOk="0" h="2571" w="10675">
                  <a:moveTo>
                    <a:pt x="1243" y="1"/>
                  </a:moveTo>
                  <a:cubicBezTo>
                    <a:pt x="537" y="1"/>
                    <a:pt x="1" y="588"/>
                    <a:pt x="33" y="1270"/>
                  </a:cubicBezTo>
                  <a:cubicBezTo>
                    <a:pt x="67" y="2004"/>
                    <a:pt x="667" y="2571"/>
                    <a:pt x="1401" y="2571"/>
                  </a:cubicBezTo>
                  <a:lnTo>
                    <a:pt x="9407" y="2571"/>
                  </a:lnTo>
                  <a:cubicBezTo>
                    <a:pt x="10107" y="2571"/>
                    <a:pt x="10674" y="2004"/>
                    <a:pt x="10641" y="1270"/>
                  </a:cubicBezTo>
                  <a:cubicBezTo>
                    <a:pt x="10607" y="569"/>
                    <a:pt x="10007" y="2"/>
                    <a:pt x="9307" y="2"/>
                  </a:cubicBezTo>
                  <a:lnTo>
                    <a:pt x="1301" y="2"/>
                  </a:lnTo>
                  <a:cubicBezTo>
                    <a:pt x="1281" y="1"/>
                    <a:pt x="1262" y="1"/>
                    <a:pt x="12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16" name="Google Shape;1016;p44"/>
            <p:cNvSpPr/>
            <p:nvPr/>
          </p:nvSpPr>
          <p:spPr>
            <a:xfrm>
              <a:off x="3135750" y="2274575"/>
              <a:ext cx="858975" cy="64225"/>
            </a:xfrm>
            <a:custGeom>
              <a:rect b="b" l="l" r="r" t="t"/>
              <a:pathLst>
                <a:path extrusionOk="0" h="2569" w="34359">
                  <a:moveTo>
                    <a:pt x="1268" y="0"/>
                  </a:moveTo>
                  <a:cubicBezTo>
                    <a:pt x="567" y="0"/>
                    <a:pt x="0" y="567"/>
                    <a:pt x="34" y="1268"/>
                  </a:cubicBezTo>
                  <a:cubicBezTo>
                    <a:pt x="34" y="2002"/>
                    <a:pt x="634" y="2569"/>
                    <a:pt x="1368" y="2569"/>
                  </a:cubicBezTo>
                  <a:lnTo>
                    <a:pt x="33091" y="2569"/>
                  </a:lnTo>
                  <a:cubicBezTo>
                    <a:pt x="33791" y="2569"/>
                    <a:pt x="34358" y="2002"/>
                    <a:pt x="34325" y="1268"/>
                  </a:cubicBezTo>
                  <a:cubicBezTo>
                    <a:pt x="34291" y="567"/>
                    <a:pt x="33724" y="0"/>
                    <a:pt x="329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17" name="Google Shape;1017;p44"/>
            <p:cNvSpPr/>
            <p:nvPr/>
          </p:nvSpPr>
          <p:spPr>
            <a:xfrm>
              <a:off x="2668825" y="3186875"/>
              <a:ext cx="363525" cy="346950"/>
            </a:xfrm>
            <a:custGeom>
              <a:rect b="b" l="l" r="r" t="t"/>
              <a:pathLst>
                <a:path extrusionOk="0" h="13878" w="14541">
                  <a:moveTo>
                    <a:pt x="6725" y="1201"/>
                  </a:moveTo>
                  <a:cubicBezTo>
                    <a:pt x="6762" y="1201"/>
                    <a:pt x="6799" y="1201"/>
                    <a:pt x="6835" y="1202"/>
                  </a:cubicBezTo>
                  <a:cubicBezTo>
                    <a:pt x="10071" y="1269"/>
                    <a:pt x="12740" y="3737"/>
                    <a:pt x="13007" y="6939"/>
                  </a:cubicBezTo>
                  <a:cubicBezTo>
                    <a:pt x="13173" y="8407"/>
                    <a:pt x="12706" y="9875"/>
                    <a:pt x="11739" y="10976"/>
                  </a:cubicBezTo>
                  <a:cubicBezTo>
                    <a:pt x="10765" y="12047"/>
                    <a:pt x="9411" y="12645"/>
                    <a:pt x="7986" y="12645"/>
                  </a:cubicBezTo>
                  <a:cubicBezTo>
                    <a:pt x="7947" y="12645"/>
                    <a:pt x="7908" y="12644"/>
                    <a:pt x="7870" y="12643"/>
                  </a:cubicBezTo>
                  <a:cubicBezTo>
                    <a:pt x="4601" y="12610"/>
                    <a:pt x="1932" y="10142"/>
                    <a:pt x="1565" y="6906"/>
                  </a:cubicBezTo>
                  <a:cubicBezTo>
                    <a:pt x="1432" y="5438"/>
                    <a:pt x="1899" y="3971"/>
                    <a:pt x="2933" y="2870"/>
                  </a:cubicBezTo>
                  <a:cubicBezTo>
                    <a:pt x="3908" y="1829"/>
                    <a:pt x="5296" y="1201"/>
                    <a:pt x="6725" y="1201"/>
                  </a:cubicBezTo>
                  <a:close/>
                  <a:moveTo>
                    <a:pt x="6687" y="0"/>
                  </a:moveTo>
                  <a:cubicBezTo>
                    <a:pt x="2939" y="0"/>
                    <a:pt x="1" y="3208"/>
                    <a:pt x="364" y="6939"/>
                  </a:cubicBezTo>
                  <a:cubicBezTo>
                    <a:pt x="664" y="10775"/>
                    <a:pt x="4134" y="13878"/>
                    <a:pt x="7970" y="13878"/>
                  </a:cubicBezTo>
                  <a:cubicBezTo>
                    <a:pt x="11806" y="13878"/>
                    <a:pt x="14541" y="10775"/>
                    <a:pt x="14241" y="6939"/>
                  </a:cubicBezTo>
                  <a:cubicBezTo>
                    <a:pt x="13874" y="3070"/>
                    <a:pt x="10672" y="68"/>
                    <a:pt x="6802" y="1"/>
                  </a:cubicBezTo>
                  <a:cubicBezTo>
                    <a:pt x="6764" y="0"/>
                    <a:pt x="6725" y="0"/>
                    <a:pt x="6687"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18" name="Google Shape;1018;p44"/>
            <p:cNvSpPr/>
            <p:nvPr/>
          </p:nvSpPr>
          <p:spPr>
            <a:xfrm>
              <a:off x="3151600" y="2834975"/>
              <a:ext cx="981550" cy="65075"/>
            </a:xfrm>
            <a:custGeom>
              <a:rect b="b" l="l" r="r" t="t"/>
              <a:pathLst>
                <a:path extrusionOk="0" h="2603" w="39262">
                  <a:moveTo>
                    <a:pt x="1268" y="0"/>
                  </a:moveTo>
                  <a:cubicBezTo>
                    <a:pt x="567" y="0"/>
                    <a:pt x="0" y="601"/>
                    <a:pt x="0" y="1301"/>
                  </a:cubicBezTo>
                  <a:cubicBezTo>
                    <a:pt x="33" y="2002"/>
                    <a:pt x="634" y="2569"/>
                    <a:pt x="1368" y="2602"/>
                  </a:cubicBezTo>
                  <a:lnTo>
                    <a:pt x="37994" y="2602"/>
                  </a:lnTo>
                  <a:cubicBezTo>
                    <a:pt x="38694" y="2602"/>
                    <a:pt x="39261" y="2002"/>
                    <a:pt x="39228" y="1301"/>
                  </a:cubicBezTo>
                  <a:cubicBezTo>
                    <a:pt x="39195" y="567"/>
                    <a:pt x="38594" y="0"/>
                    <a:pt x="378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19" name="Google Shape;1019;p44"/>
            <p:cNvSpPr/>
            <p:nvPr/>
          </p:nvSpPr>
          <p:spPr>
            <a:xfrm>
              <a:off x="3147425" y="2699050"/>
              <a:ext cx="768075" cy="65050"/>
            </a:xfrm>
            <a:custGeom>
              <a:rect b="b" l="l" r="r" t="t"/>
              <a:pathLst>
                <a:path extrusionOk="0" h="2602" w="30723">
                  <a:moveTo>
                    <a:pt x="1268" y="0"/>
                  </a:moveTo>
                  <a:cubicBezTo>
                    <a:pt x="567" y="0"/>
                    <a:pt x="0" y="601"/>
                    <a:pt x="34" y="1301"/>
                  </a:cubicBezTo>
                  <a:cubicBezTo>
                    <a:pt x="34" y="2002"/>
                    <a:pt x="634" y="2569"/>
                    <a:pt x="1368" y="2602"/>
                  </a:cubicBezTo>
                  <a:lnTo>
                    <a:pt x="29455" y="2602"/>
                  </a:lnTo>
                  <a:cubicBezTo>
                    <a:pt x="30155" y="2602"/>
                    <a:pt x="30722" y="2002"/>
                    <a:pt x="30689" y="1301"/>
                  </a:cubicBezTo>
                  <a:cubicBezTo>
                    <a:pt x="30689" y="567"/>
                    <a:pt x="30088" y="0"/>
                    <a:pt x="293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20" name="Google Shape;1020;p44"/>
            <p:cNvSpPr/>
            <p:nvPr/>
          </p:nvSpPr>
          <p:spPr>
            <a:xfrm>
              <a:off x="2700425" y="2100275"/>
              <a:ext cx="331100" cy="241025"/>
            </a:xfrm>
            <a:custGeom>
              <a:rect b="b" l="l" r="r" t="t"/>
              <a:pathLst>
                <a:path extrusionOk="0" h="9641" w="13244">
                  <a:moveTo>
                    <a:pt x="12510" y="1"/>
                  </a:moveTo>
                  <a:cubicBezTo>
                    <a:pt x="8974" y="2636"/>
                    <a:pt x="6405" y="5104"/>
                    <a:pt x="4637" y="7473"/>
                  </a:cubicBezTo>
                  <a:cubicBezTo>
                    <a:pt x="3470" y="6072"/>
                    <a:pt x="2136" y="4904"/>
                    <a:pt x="601" y="3970"/>
                  </a:cubicBezTo>
                  <a:lnTo>
                    <a:pt x="1" y="5004"/>
                  </a:lnTo>
                  <a:cubicBezTo>
                    <a:pt x="768" y="5471"/>
                    <a:pt x="3036" y="7039"/>
                    <a:pt x="4104" y="8807"/>
                  </a:cubicBezTo>
                  <a:lnTo>
                    <a:pt x="4604" y="9641"/>
                  </a:lnTo>
                  <a:cubicBezTo>
                    <a:pt x="4771" y="9374"/>
                    <a:pt x="4971" y="9107"/>
                    <a:pt x="5138" y="8874"/>
                  </a:cubicBezTo>
                  <a:cubicBezTo>
                    <a:pt x="6839" y="6405"/>
                    <a:pt x="9508" y="3803"/>
                    <a:pt x="13244" y="968"/>
                  </a:cubicBezTo>
                  <a:lnTo>
                    <a:pt x="12510"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21" name="Google Shape;1021;p44"/>
            <p:cNvSpPr/>
            <p:nvPr/>
          </p:nvSpPr>
          <p:spPr>
            <a:xfrm>
              <a:off x="2716275" y="2660675"/>
              <a:ext cx="332775" cy="241025"/>
            </a:xfrm>
            <a:custGeom>
              <a:rect b="b" l="l" r="r" t="t"/>
              <a:pathLst>
                <a:path extrusionOk="0" h="9641" w="13311">
                  <a:moveTo>
                    <a:pt x="12543" y="1"/>
                  </a:moveTo>
                  <a:cubicBezTo>
                    <a:pt x="9007" y="2669"/>
                    <a:pt x="6372" y="5104"/>
                    <a:pt x="4604" y="7473"/>
                  </a:cubicBezTo>
                  <a:cubicBezTo>
                    <a:pt x="3470" y="6105"/>
                    <a:pt x="2102" y="4938"/>
                    <a:pt x="601" y="4004"/>
                  </a:cubicBezTo>
                  <a:lnTo>
                    <a:pt x="1" y="5038"/>
                  </a:lnTo>
                  <a:cubicBezTo>
                    <a:pt x="768" y="5505"/>
                    <a:pt x="3036" y="7072"/>
                    <a:pt x="4104" y="8840"/>
                  </a:cubicBezTo>
                  <a:cubicBezTo>
                    <a:pt x="4270" y="9107"/>
                    <a:pt x="4437" y="9374"/>
                    <a:pt x="4604" y="9641"/>
                  </a:cubicBezTo>
                  <a:lnTo>
                    <a:pt x="5104" y="8874"/>
                  </a:lnTo>
                  <a:cubicBezTo>
                    <a:pt x="6805" y="6405"/>
                    <a:pt x="9507" y="3803"/>
                    <a:pt x="13310" y="1001"/>
                  </a:cubicBezTo>
                  <a:lnTo>
                    <a:pt x="12543"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22" name="Google Shape;1022;p44"/>
            <p:cNvSpPr/>
            <p:nvPr/>
          </p:nvSpPr>
          <p:spPr>
            <a:xfrm>
              <a:off x="2745475" y="3222750"/>
              <a:ext cx="326925" cy="241025"/>
            </a:xfrm>
            <a:custGeom>
              <a:rect b="b" l="l" r="r" t="t"/>
              <a:pathLst>
                <a:path extrusionOk="0" h="9641" w="13077">
                  <a:moveTo>
                    <a:pt x="12309" y="0"/>
                  </a:moveTo>
                  <a:cubicBezTo>
                    <a:pt x="8840" y="2669"/>
                    <a:pt x="6371" y="5104"/>
                    <a:pt x="4737" y="7472"/>
                  </a:cubicBezTo>
                  <a:cubicBezTo>
                    <a:pt x="3536" y="6105"/>
                    <a:pt x="2102" y="4937"/>
                    <a:pt x="534" y="4003"/>
                  </a:cubicBezTo>
                  <a:lnTo>
                    <a:pt x="0" y="5037"/>
                  </a:lnTo>
                  <a:cubicBezTo>
                    <a:pt x="801" y="5504"/>
                    <a:pt x="3102" y="7072"/>
                    <a:pt x="4303" y="8840"/>
                  </a:cubicBezTo>
                  <a:lnTo>
                    <a:pt x="4870" y="9641"/>
                  </a:lnTo>
                  <a:lnTo>
                    <a:pt x="5337" y="8873"/>
                  </a:lnTo>
                  <a:cubicBezTo>
                    <a:pt x="6872" y="6405"/>
                    <a:pt x="9407" y="3803"/>
                    <a:pt x="13076" y="1001"/>
                  </a:cubicBezTo>
                  <a:lnTo>
                    <a:pt x="12309"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23" name="Google Shape;1023;p44"/>
            <p:cNvSpPr/>
            <p:nvPr/>
          </p:nvSpPr>
          <p:spPr>
            <a:xfrm>
              <a:off x="3470150" y="1583250"/>
              <a:ext cx="280225" cy="328575"/>
            </a:xfrm>
            <a:custGeom>
              <a:rect b="b" l="l" r="r" t="t"/>
              <a:pathLst>
                <a:path extrusionOk="0" h="13143" w="11209">
                  <a:moveTo>
                    <a:pt x="2235" y="0"/>
                  </a:moveTo>
                  <a:cubicBezTo>
                    <a:pt x="1502" y="1601"/>
                    <a:pt x="768" y="3169"/>
                    <a:pt x="0" y="4770"/>
                  </a:cubicBezTo>
                  <a:cubicBezTo>
                    <a:pt x="3203" y="6405"/>
                    <a:pt x="5371" y="9574"/>
                    <a:pt x="5671" y="13143"/>
                  </a:cubicBezTo>
                  <a:lnTo>
                    <a:pt x="11208" y="13143"/>
                  </a:lnTo>
                  <a:cubicBezTo>
                    <a:pt x="10842" y="7506"/>
                    <a:pt x="7206" y="2569"/>
                    <a:pt x="2235"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24" name="Google Shape;1024;p44"/>
            <p:cNvSpPr/>
            <p:nvPr/>
          </p:nvSpPr>
          <p:spPr>
            <a:xfrm>
              <a:off x="2989800" y="1590750"/>
              <a:ext cx="243550" cy="321925"/>
            </a:xfrm>
            <a:custGeom>
              <a:rect b="b" l="l" r="r" t="t"/>
              <a:pathLst>
                <a:path extrusionOk="0" h="12877" w="9742">
                  <a:moveTo>
                    <a:pt x="6472" y="0"/>
                  </a:moveTo>
                  <a:cubicBezTo>
                    <a:pt x="2402" y="2602"/>
                    <a:pt x="1" y="7406"/>
                    <a:pt x="334" y="12876"/>
                  </a:cubicBezTo>
                  <a:lnTo>
                    <a:pt x="5905" y="12876"/>
                  </a:lnTo>
                  <a:cubicBezTo>
                    <a:pt x="5605" y="9674"/>
                    <a:pt x="7072" y="6572"/>
                    <a:pt x="9741" y="4804"/>
                  </a:cubicBezTo>
                  <a:cubicBezTo>
                    <a:pt x="8674" y="3203"/>
                    <a:pt x="7573" y="1602"/>
                    <a:pt x="64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25" name="Google Shape;1025;p44"/>
            <p:cNvSpPr/>
            <p:nvPr/>
          </p:nvSpPr>
          <p:spPr>
            <a:xfrm>
              <a:off x="3151600" y="1536525"/>
              <a:ext cx="374450" cy="174325"/>
            </a:xfrm>
            <a:custGeom>
              <a:rect b="b" l="l" r="r" t="t"/>
              <a:pathLst>
                <a:path extrusionOk="0" h="6973" w="14978">
                  <a:moveTo>
                    <a:pt x="7331" y="0"/>
                  </a:moveTo>
                  <a:cubicBezTo>
                    <a:pt x="4724" y="0"/>
                    <a:pt x="2186" y="734"/>
                    <a:pt x="0" y="2169"/>
                  </a:cubicBezTo>
                  <a:cubicBezTo>
                    <a:pt x="1101" y="3737"/>
                    <a:pt x="2202" y="5372"/>
                    <a:pt x="3269" y="6973"/>
                  </a:cubicBezTo>
                  <a:cubicBezTo>
                    <a:pt x="4658" y="6036"/>
                    <a:pt x="6298" y="5537"/>
                    <a:pt x="7976" y="5537"/>
                  </a:cubicBezTo>
                  <a:cubicBezTo>
                    <a:pt x="8031" y="5537"/>
                    <a:pt x="8085" y="5537"/>
                    <a:pt x="8139" y="5538"/>
                  </a:cubicBezTo>
                  <a:cubicBezTo>
                    <a:pt x="9740" y="5538"/>
                    <a:pt x="11308" y="5939"/>
                    <a:pt x="12709" y="6673"/>
                  </a:cubicBezTo>
                  <a:cubicBezTo>
                    <a:pt x="13476" y="5071"/>
                    <a:pt x="14244" y="3470"/>
                    <a:pt x="14977" y="1869"/>
                  </a:cubicBezTo>
                  <a:cubicBezTo>
                    <a:pt x="12676" y="635"/>
                    <a:pt x="10107" y="1"/>
                    <a:pt x="7505" y="1"/>
                  </a:cubicBezTo>
                  <a:cubicBezTo>
                    <a:pt x="7447" y="0"/>
                    <a:pt x="7389" y="0"/>
                    <a:pt x="7331"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26" name="Google Shape;1026;p44"/>
            <p:cNvSpPr/>
            <p:nvPr/>
          </p:nvSpPr>
          <p:spPr>
            <a:xfrm>
              <a:off x="3151600" y="1536525"/>
              <a:ext cx="374450" cy="174325"/>
            </a:xfrm>
            <a:custGeom>
              <a:rect b="b" l="l" r="r" t="t"/>
              <a:pathLst>
                <a:path extrusionOk="0" h="6973" w="14978">
                  <a:moveTo>
                    <a:pt x="7331" y="0"/>
                  </a:moveTo>
                  <a:cubicBezTo>
                    <a:pt x="4724" y="0"/>
                    <a:pt x="2186" y="734"/>
                    <a:pt x="0" y="2169"/>
                  </a:cubicBezTo>
                  <a:cubicBezTo>
                    <a:pt x="1101" y="3737"/>
                    <a:pt x="2202" y="5372"/>
                    <a:pt x="3269" y="6973"/>
                  </a:cubicBezTo>
                  <a:cubicBezTo>
                    <a:pt x="4658" y="6036"/>
                    <a:pt x="6298" y="5537"/>
                    <a:pt x="7976" y="5537"/>
                  </a:cubicBezTo>
                  <a:cubicBezTo>
                    <a:pt x="8031" y="5537"/>
                    <a:pt x="8085" y="5537"/>
                    <a:pt x="8139" y="5538"/>
                  </a:cubicBezTo>
                  <a:cubicBezTo>
                    <a:pt x="9740" y="5538"/>
                    <a:pt x="11308" y="5939"/>
                    <a:pt x="12709" y="6673"/>
                  </a:cubicBezTo>
                  <a:cubicBezTo>
                    <a:pt x="13476" y="5071"/>
                    <a:pt x="14244" y="3470"/>
                    <a:pt x="14977" y="1869"/>
                  </a:cubicBezTo>
                  <a:cubicBezTo>
                    <a:pt x="12676" y="635"/>
                    <a:pt x="10107" y="1"/>
                    <a:pt x="7505" y="1"/>
                  </a:cubicBezTo>
                  <a:cubicBezTo>
                    <a:pt x="7447" y="0"/>
                    <a:pt x="7389" y="0"/>
                    <a:pt x="73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27" name="Google Shape;1027;p44"/>
            <p:cNvSpPr/>
            <p:nvPr/>
          </p:nvSpPr>
          <p:spPr>
            <a:xfrm>
              <a:off x="3335875" y="1817575"/>
              <a:ext cx="172650" cy="129725"/>
            </a:xfrm>
            <a:custGeom>
              <a:rect b="b" l="l" r="r" t="t"/>
              <a:pathLst>
                <a:path extrusionOk="0" h="5189" w="6906">
                  <a:moveTo>
                    <a:pt x="1519" y="3122"/>
                  </a:moveTo>
                  <a:cubicBezTo>
                    <a:pt x="1734" y="3122"/>
                    <a:pt x="1946" y="3218"/>
                    <a:pt x="2069" y="3403"/>
                  </a:cubicBezTo>
                  <a:cubicBezTo>
                    <a:pt x="2303" y="3703"/>
                    <a:pt x="2236" y="4137"/>
                    <a:pt x="1969" y="4337"/>
                  </a:cubicBezTo>
                  <a:cubicBezTo>
                    <a:pt x="1841" y="4414"/>
                    <a:pt x="1703" y="4451"/>
                    <a:pt x="1568" y="4451"/>
                  </a:cubicBezTo>
                  <a:cubicBezTo>
                    <a:pt x="1352" y="4451"/>
                    <a:pt x="1145" y="4355"/>
                    <a:pt x="1002" y="4170"/>
                  </a:cubicBezTo>
                  <a:cubicBezTo>
                    <a:pt x="768" y="3870"/>
                    <a:pt x="835" y="3470"/>
                    <a:pt x="1135" y="3236"/>
                  </a:cubicBezTo>
                  <a:cubicBezTo>
                    <a:pt x="1250" y="3159"/>
                    <a:pt x="1386" y="3122"/>
                    <a:pt x="1519" y="3122"/>
                  </a:cubicBezTo>
                  <a:close/>
                  <a:moveTo>
                    <a:pt x="6906" y="1"/>
                  </a:moveTo>
                  <a:cubicBezTo>
                    <a:pt x="6905" y="1"/>
                    <a:pt x="1302" y="2302"/>
                    <a:pt x="701" y="2702"/>
                  </a:cubicBezTo>
                  <a:cubicBezTo>
                    <a:pt x="101" y="3169"/>
                    <a:pt x="1" y="4003"/>
                    <a:pt x="468" y="4604"/>
                  </a:cubicBezTo>
                  <a:cubicBezTo>
                    <a:pt x="742" y="4983"/>
                    <a:pt x="1175" y="5189"/>
                    <a:pt x="1616" y="5189"/>
                  </a:cubicBezTo>
                  <a:cubicBezTo>
                    <a:pt x="1874" y="5189"/>
                    <a:pt x="2135" y="5118"/>
                    <a:pt x="2369" y="4971"/>
                  </a:cubicBezTo>
                  <a:cubicBezTo>
                    <a:pt x="3003" y="4504"/>
                    <a:pt x="6906" y="1"/>
                    <a:pt x="6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28" name="Google Shape;1028;p44"/>
            <p:cNvSpPr/>
            <p:nvPr/>
          </p:nvSpPr>
          <p:spPr>
            <a:xfrm>
              <a:off x="3572775" y="1702475"/>
              <a:ext cx="104225" cy="98450"/>
            </a:xfrm>
            <a:custGeom>
              <a:rect b="b" l="l" r="r" t="t"/>
              <a:pathLst>
                <a:path extrusionOk="0" h="3938" w="4169">
                  <a:moveTo>
                    <a:pt x="1844" y="0"/>
                  </a:moveTo>
                  <a:cubicBezTo>
                    <a:pt x="804" y="0"/>
                    <a:pt x="0" y="920"/>
                    <a:pt x="98" y="1969"/>
                  </a:cubicBezTo>
                  <a:cubicBezTo>
                    <a:pt x="232" y="3070"/>
                    <a:pt x="1133" y="3904"/>
                    <a:pt x="2233" y="3937"/>
                  </a:cubicBezTo>
                  <a:cubicBezTo>
                    <a:pt x="3301" y="3937"/>
                    <a:pt x="4168" y="3003"/>
                    <a:pt x="4035" y="1969"/>
                  </a:cubicBezTo>
                  <a:cubicBezTo>
                    <a:pt x="3935" y="835"/>
                    <a:pt x="3001" y="1"/>
                    <a:pt x="1900" y="1"/>
                  </a:cubicBezTo>
                  <a:cubicBezTo>
                    <a:pt x="1881" y="1"/>
                    <a:pt x="1863" y="0"/>
                    <a:pt x="18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29" name="Google Shape;1029;p44"/>
            <p:cNvSpPr/>
            <p:nvPr/>
          </p:nvSpPr>
          <p:spPr>
            <a:xfrm>
              <a:off x="3596900" y="1732525"/>
              <a:ext cx="16700" cy="15025"/>
            </a:xfrm>
            <a:custGeom>
              <a:rect b="b" l="l" r="r" t="t"/>
              <a:pathLst>
                <a:path extrusionOk="0" h="601" w="668">
                  <a:moveTo>
                    <a:pt x="301" y="0"/>
                  </a:moveTo>
                  <a:cubicBezTo>
                    <a:pt x="134" y="0"/>
                    <a:pt x="1" y="134"/>
                    <a:pt x="34" y="300"/>
                  </a:cubicBezTo>
                  <a:cubicBezTo>
                    <a:pt x="34" y="467"/>
                    <a:pt x="168" y="601"/>
                    <a:pt x="368" y="601"/>
                  </a:cubicBezTo>
                  <a:cubicBezTo>
                    <a:pt x="534" y="601"/>
                    <a:pt x="668" y="467"/>
                    <a:pt x="635" y="300"/>
                  </a:cubicBezTo>
                  <a:cubicBezTo>
                    <a:pt x="635" y="134"/>
                    <a:pt x="468" y="0"/>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30" name="Google Shape;1030;p44"/>
            <p:cNvSpPr/>
            <p:nvPr/>
          </p:nvSpPr>
          <p:spPr>
            <a:xfrm>
              <a:off x="3634425" y="1732400"/>
              <a:ext cx="16700" cy="15150"/>
            </a:xfrm>
            <a:custGeom>
              <a:rect b="b" l="l" r="r" t="t"/>
              <a:pathLst>
                <a:path extrusionOk="0" h="606" w="668">
                  <a:moveTo>
                    <a:pt x="258" y="1"/>
                  </a:moveTo>
                  <a:cubicBezTo>
                    <a:pt x="112" y="1"/>
                    <a:pt x="1" y="153"/>
                    <a:pt x="1" y="305"/>
                  </a:cubicBezTo>
                  <a:cubicBezTo>
                    <a:pt x="34" y="472"/>
                    <a:pt x="168" y="606"/>
                    <a:pt x="334" y="606"/>
                  </a:cubicBezTo>
                  <a:cubicBezTo>
                    <a:pt x="501" y="606"/>
                    <a:pt x="668" y="472"/>
                    <a:pt x="635" y="305"/>
                  </a:cubicBezTo>
                  <a:cubicBezTo>
                    <a:pt x="601" y="139"/>
                    <a:pt x="468" y="5"/>
                    <a:pt x="301" y="5"/>
                  </a:cubicBezTo>
                  <a:cubicBezTo>
                    <a:pt x="287" y="2"/>
                    <a:pt x="272" y="1"/>
                    <a:pt x="2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31" name="Google Shape;1031;p44"/>
            <p:cNvSpPr/>
            <p:nvPr/>
          </p:nvSpPr>
          <p:spPr>
            <a:xfrm>
              <a:off x="3597750" y="1763575"/>
              <a:ext cx="58400" cy="17325"/>
            </a:xfrm>
            <a:custGeom>
              <a:rect b="b" l="l" r="r" t="t"/>
              <a:pathLst>
                <a:path extrusionOk="0" h="693" w="2336">
                  <a:moveTo>
                    <a:pt x="167" y="1"/>
                  </a:moveTo>
                  <a:cubicBezTo>
                    <a:pt x="134" y="1"/>
                    <a:pt x="100" y="9"/>
                    <a:pt x="67" y="26"/>
                  </a:cubicBezTo>
                  <a:cubicBezTo>
                    <a:pt x="0" y="92"/>
                    <a:pt x="0" y="192"/>
                    <a:pt x="67" y="259"/>
                  </a:cubicBezTo>
                  <a:cubicBezTo>
                    <a:pt x="367" y="526"/>
                    <a:pt x="767" y="693"/>
                    <a:pt x="1168" y="693"/>
                  </a:cubicBezTo>
                  <a:cubicBezTo>
                    <a:pt x="1568" y="693"/>
                    <a:pt x="1968" y="559"/>
                    <a:pt x="2235" y="259"/>
                  </a:cubicBezTo>
                  <a:cubicBezTo>
                    <a:pt x="2336" y="159"/>
                    <a:pt x="2247" y="1"/>
                    <a:pt x="2125" y="1"/>
                  </a:cubicBezTo>
                  <a:cubicBezTo>
                    <a:pt x="2086" y="1"/>
                    <a:pt x="2043" y="18"/>
                    <a:pt x="2002" y="59"/>
                  </a:cubicBezTo>
                  <a:cubicBezTo>
                    <a:pt x="1801" y="293"/>
                    <a:pt x="1501" y="393"/>
                    <a:pt x="1168" y="393"/>
                  </a:cubicBezTo>
                  <a:cubicBezTo>
                    <a:pt x="834" y="393"/>
                    <a:pt x="534" y="259"/>
                    <a:pt x="267" y="26"/>
                  </a:cubicBezTo>
                  <a:cubicBezTo>
                    <a:pt x="234" y="9"/>
                    <a:pt x="200" y="1"/>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32" name="Google Shape;1032;p44"/>
            <p:cNvSpPr/>
            <p:nvPr/>
          </p:nvSpPr>
          <p:spPr>
            <a:xfrm>
              <a:off x="3293425" y="1555700"/>
              <a:ext cx="106700" cy="98450"/>
            </a:xfrm>
            <a:custGeom>
              <a:rect b="b" l="l" r="r" t="t"/>
              <a:pathLst>
                <a:path extrusionOk="0" h="3938" w="4268">
                  <a:moveTo>
                    <a:pt x="1844" y="1"/>
                  </a:moveTo>
                  <a:cubicBezTo>
                    <a:pt x="803" y="1"/>
                    <a:pt x="1" y="921"/>
                    <a:pt x="165" y="1969"/>
                  </a:cubicBezTo>
                  <a:cubicBezTo>
                    <a:pt x="331" y="3070"/>
                    <a:pt x="1232" y="3904"/>
                    <a:pt x="2366" y="3938"/>
                  </a:cubicBezTo>
                  <a:cubicBezTo>
                    <a:pt x="3434" y="3938"/>
                    <a:pt x="4267" y="3004"/>
                    <a:pt x="4101" y="1969"/>
                  </a:cubicBezTo>
                  <a:cubicBezTo>
                    <a:pt x="3967" y="869"/>
                    <a:pt x="3033" y="35"/>
                    <a:pt x="1899" y="1"/>
                  </a:cubicBezTo>
                  <a:cubicBezTo>
                    <a:pt x="1881" y="1"/>
                    <a:pt x="1862" y="1"/>
                    <a:pt x="18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33" name="Google Shape;1033;p44"/>
            <p:cNvSpPr/>
            <p:nvPr/>
          </p:nvSpPr>
          <p:spPr>
            <a:xfrm>
              <a:off x="3318450" y="1585625"/>
              <a:ext cx="16625" cy="15150"/>
            </a:xfrm>
            <a:custGeom>
              <a:rect b="b" l="l" r="r" t="t"/>
              <a:pathLst>
                <a:path extrusionOk="0" h="606" w="665">
                  <a:moveTo>
                    <a:pt x="255" y="1"/>
                  </a:moveTo>
                  <a:cubicBezTo>
                    <a:pt x="109" y="1"/>
                    <a:pt x="0" y="153"/>
                    <a:pt x="31" y="305"/>
                  </a:cubicBezTo>
                  <a:cubicBezTo>
                    <a:pt x="64" y="472"/>
                    <a:pt x="198" y="606"/>
                    <a:pt x="398" y="606"/>
                  </a:cubicBezTo>
                  <a:cubicBezTo>
                    <a:pt x="565" y="606"/>
                    <a:pt x="665" y="472"/>
                    <a:pt x="665" y="305"/>
                  </a:cubicBezTo>
                  <a:cubicBezTo>
                    <a:pt x="631" y="139"/>
                    <a:pt x="498" y="5"/>
                    <a:pt x="298" y="5"/>
                  </a:cubicBezTo>
                  <a:cubicBezTo>
                    <a:pt x="283" y="2"/>
                    <a:pt x="269" y="1"/>
                    <a:pt x="2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34" name="Google Shape;1034;p44"/>
            <p:cNvSpPr/>
            <p:nvPr/>
          </p:nvSpPr>
          <p:spPr>
            <a:xfrm>
              <a:off x="3355900" y="1585750"/>
              <a:ext cx="16700" cy="15025"/>
            </a:xfrm>
            <a:custGeom>
              <a:rect b="b" l="l" r="r" t="t"/>
              <a:pathLst>
                <a:path extrusionOk="0" h="601" w="668">
                  <a:moveTo>
                    <a:pt x="301" y="0"/>
                  </a:moveTo>
                  <a:cubicBezTo>
                    <a:pt x="134" y="0"/>
                    <a:pt x="1" y="134"/>
                    <a:pt x="34" y="300"/>
                  </a:cubicBezTo>
                  <a:cubicBezTo>
                    <a:pt x="34" y="467"/>
                    <a:pt x="201" y="601"/>
                    <a:pt x="367" y="601"/>
                  </a:cubicBezTo>
                  <a:cubicBezTo>
                    <a:pt x="534" y="601"/>
                    <a:pt x="668" y="467"/>
                    <a:pt x="634" y="300"/>
                  </a:cubicBezTo>
                  <a:cubicBezTo>
                    <a:pt x="634" y="134"/>
                    <a:pt x="468" y="0"/>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35" name="Google Shape;1035;p44"/>
            <p:cNvSpPr/>
            <p:nvPr/>
          </p:nvSpPr>
          <p:spPr>
            <a:xfrm>
              <a:off x="3320050" y="1616600"/>
              <a:ext cx="57550" cy="8375"/>
            </a:xfrm>
            <a:custGeom>
              <a:rect b="b" l="l" r="r" t="t"/>
              <a:pathLst>
                <a:path extrusionOk="0" h="335" w="2302">
                  <a:moveTo>
                    <a:pt x="167" y="0"/>
                  </a:moveTo>
                  <a:cubicBezTo>
                    <a:pt x="0" y="34"/>
                    <a:pt x="0" y="301"/>
                    <a:pt x="167" y="334"/>
                  </a:cubicBezTo>
                  <a:lnTo>
                    <a:pt x="2135" y="334"/>
                  </a:lnTo>
                  <a:cubicBezTo>
                    <a:pt x="2302" y="301"/>
                    <a:pt x="2302" y="34"/>
                    <a:pt x="21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36" name="Google Shape;1036;p44"/>
            <p:cNvSpPr/>
            <p:nvPr/>
          </p:nvSpPr>
          <p:spPr>
            <a:xfrm>
              <a:off x="3047400" y="1702475"/>
              <a:ext cx="104225" cy="98450"/>
            </a:xfrm>
            <a:custGeom>
              <a:rect b="b" l="l" r="r" t="t"/>
              <a:pathLst>
                <a:path extrusionOk="0" h="3938" w="4169">
                  <a:moveTo>
                    <a:pt x="1844" y="0"/>
                  </a:moveTo>
                  <a:cubicBezTo>
                    <a:pt x="804" y="0"/>
                    <a:pt x="0" y="920"/>
                    <a:pt x="98" y="1969"/>
                  </a:cubicBezTo>
                  <a:cubicBezTo>
                    <a:pt x="232" y="3070"/>
                    <a:pt x="1133" y="3904"/>
                    <a:pt x="2233" y="3937"/>
                  </a:cubicBezTo>
                  <a:cubicBezTo>
                    <a:pt x="3301" y="3937"/>
                    <a:pt x="4168" y="3003"/>
                    <a:pt x="4035" y="1969"/>
                  </a:cubicBezTo>
                  <a:cubicBezTo>
                    <a:pt x="3935" y="835"/>
                    <a:pt x="3001" y="1"/>
                    <a:pt x="1900" y="1"/>
                  </a:cubicBezTo>
                  <a:cubicBezTo>
                    <a:pt x="1881" y="1"/>
                    <a:pt x="1863" y="0"/>
                    <a:pt x="18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37" name="Google Shape;1037;p44"/>
            <p:cNvSpPr/>
            <p:nvPr/>
          </p:nvSpPr>
          <p:spPr>
            <a:xfrm>
              <a:off x="3071525" y="1732525"/>
              <a:ext cx="16700" cy="15025"/>
            </a:xfrm>
            <a:custGeom>
              <a:rect b="b" l="l" r="r" t="t"/>
              <a:pathLst>
                <a:path extrusionOk="0" h="601" w="668">
                  <a:moveTo>
                    <a:pt x="301" y="0"/>
                  </a:moveTo>
                  <a:cubicBezTo>
                    <a:pt x="134" y="0"/>
                    <a:pt x="1" y="134"/>
                    <a:pt x="1" y="300"/>
                  </a:cubicBezTo>
                  <a:cubicBezTo>
                    <a:pt x="34" y="467"/>
                    <a:pt x="168" y="601"/>
                    <a:pt x="368" y="601"/>
                  </a:cubicBezTo>
                  <a:cubicBezTo>
                    <a:pt x="534" y="601"/>
                    <a:pt x="668" y="467"/>
                    <a:pt x="635" y="300"/>
                  </a:cubicBezTo>
                  <a:cubicBezTo>
                    <a:pt x="601" y="134"/>
                    <a:pt x="468" y="0"/>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38" name="Google Shape;1038;p44"/>
            <p:cNvSpPr/>
            <p:nvPr/>
          </p:nvSpPr>
          <p:spPr>
            <a:xfrm>
              <a:off x="3108225" y="1732525"/>
              <a:ext cx="16700" cy="15025"/>
            </a:xfrm>
            <a:custGeom>
              <a:rect b="b" l="l" r="r" t="t"/>
              <a:pathLst>
                <a:path extrusionOk="0" h="601" w="668">
                  <a:moveTo>
                    <a:pt x="334" y="0"/>
                  </a:moveTo>
                  <a:cubicBezTo>
                    <a:pt x="134" y="0"/>
                    <a:pt x="0" y="134"/>
                    <a:pt x="34" y="300"/>
                  </a:cubicBezTo>
                  <a:cubicBezTo>
                    <a:pt x="67" y="467"/>
                    <a:pt x="201" y="601"/>
                    <a:pt x="367" y="601"/>
                  </a:cubicBezTo>
                  <a:cubicBezTo>
                    <a:pt x="534" y="601"/>
                    <a:pt x="668" y="467"/>
                    <a:pt x="668" y="300"/>
                  </a:cubicBezTo>
                  <a:cubicBezTo>
                    <a:pt x="634" y="134"/>
                    <a:pt x="501" y="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39" name="Google Shape;1039;p44"/>
            <p:cNvSpPr/>
            <p:nvPr/>
          </p:nvSpPr>
          <p:spPr>
            <a:xfrm>
              <a:off x="3073200" y="1763375"/>
              <a:ext cx="56725" cy="17525"/>
            </a:xfrm>
            <a:custGeom>
              <a:rect b="b" l="l" r="r" t="t"/>
              <a:pathLst>
                <a:path extrusionOk="0" h="701" w="2269">
                  <a:moveTo>
                    <a:pt x="1101" y="0"/>
                  </a:moveTo>
                  <a:cubicBezTo>
                    <a:pt x="701" y="0"/>
                    <a:pt x="334" y="167"/>
                    <a:pt x="34" y="434"/>
                  </a:cubicBezTo>
                  <a:cubicBezTo>
                    <a:pt x="0" y="501"/>
                    <a:pt x="0" y="601"/>
                    <a:pt x="34" y="667"/>
                  </a:cubicBezTo>
                  <a:cubicBezTo>
                    <a:pt x="67" y="701"/>
                    <a:pt x="101" y="701"/>
                    <a:pt x="167" y="701"/>
                  </a:cubicBezTo>
                  <a:cubicBezTo>
                    <a:pt x="201" y="701"/>
                    <a:pt x="234" y="667"/>
                    <a:pt x="234" y="634"/>
                  </a:cubicBezTo>
                  <a:cubicBezTo>
                    <a:pt x="467" y="401"/>
                    <a:pt x="768" y="301"/>
                    <a:pt x="1068" y="301"/>
                  </a:cubicBezTo>
                  <a:cubicBezTo>
                    <a:pt x="1435" y="301"/>
                    <a:pt x="1735" y="434"/>
                    <a:pt x="2002" y="667"/>
                  </a:cubicBezTo>
                  <a:cubicBezTo>
                    <a:pt x="2035" y="684"/>
                    <a:pt x="2077" y="693"/>
                    <a:pt x="2114" y="693"/>
                  </a:cubicBezTo>
                  <a:cubicBezTo>
                    <a:pt x="2152" y="693"/>
                    <a:pt x="2185" y="684"/>
                    <a:pt x="2202" y="667"/>
                  </a:cubicBezTo>
                  <a:cubicBezTo>
                    <a:pt x="2269" y="601"/>
                    <a:pt x="2269" y="501"/>
                    <a:pt x="2202" y="434"/>
                  </a:cubicBezTo>
                  <a:cubicBezTo>
                    <a:pt x="1902" y="167"/>
                    <a:pt x="1502" y="0"/>
                    <a:pt x="11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40" name="Google Shape;1040;p44"/>
            <p:cNvSpPr/>
            <p:nvPr/>
          </p:nvSpPr>
          <p:spPr>
            <a:xfrm>
              <a:off x="2777150" y="1172125"/>
              <a:ext cx="1095800" cy="246025"/>
            </a:xfrm>
            <a:custGeom>
              <a:rect b="b" l="l" r="r" t="t"/>
              <a:pathLst>
                <a:path extrusionOk="0" h="9841" w="43832">
                  <a:moveTo>
                    <a:pt x="21383" y="1234"/>
                  </a:moveTo>
                  <a:cubicBezTo>
                    <a:pt x="22417" y="1234"/>
                    <a:pt x="23284" y="2035"/>
                    <a:pt x="23351" y="3102"/>
                  </a:cubicBezTo>
                  <a:cubicBezTo>
                    <a:pt x="23416" y="4084"/>
                    <a:pt x="22646" y="4938"/>
                    <a:pt x="21640" y="4938"/>
                  </a:cubicBezTo>
                  <a:cubicBezTo>
                    <a:pt x="21621" y="4938"/>
                    <a:pt x="21602" y="4938"/>
                    <a:pt x="21583" y="4937"/>
                  </a:cubicBezTo>
                  <a:cubicBezTo>
                    <a:pt x="20549" y="4904"/>
                    <a:pt x="19715" y="4103"/>
                    <a:pt x="19648" y="3102"/>
                  </a:cubicBezTo>
                  <a:cubicBezTo>
                    <a:pt x="19581" y="2068"/>
                    <a:pt x="20382" y="1234"/>
                    <a:pt x="21383" y="1234"/>
                  </a:cubicBezTo>
                  <a:close/>
                  <a:moveTo>
                    <a:pt x="21316" y="0"/>
                  </a:moveTo>
                  <a:cubicBezTo>
                    <a:pt x="18781" y="0"/>
                    <a:pt x="16713" y="1234"/>
                    <a:pt x="15979" y="2969"/>
                  </a:cubicBezTo>
                  <a:cubicBezTo>
                    <a:pt x="15679" y="3703"/>
                    <a:pt x="14811" y="4203"/>
                    <a:pt x="13811" y="4203"/>
                  </a:cubicBezTo>
                  <a:lnTo>
                    <a:pt x="7139" y="4203"/>
                  </a:lnTo>
                  <a:cubicBezTo>
                    <a:pt x="3870" y="4203"/>
                    <a:pt x="1035" y="6004"/>
                    <a:pt x="67" y="8740"/>
                  </a:cubicBezTo>
                  <a:cubicBezTo>
                    <a:pt x="34" y="8840"/>
                    <a:pt x="1" y="8940"/>
                    <a:pt x="1" y="9040"/>
                  </a:cubicBezTo>
                  <a:cubicBezTo>
                    <a:pt x="34" y="9474"/>
                    <a:pt x="401" y="9840"/>
                    <a:pt x="835" y="9840"/>
                  </a:cubicBezTo>
                  <a:lnTo>
                    <a:pt x="42898" y="9840"/>
                  </a:lnTo>
                  <a:cubicBezTo>
                    <a:pt x="43465" y="9840"/>
                    <a:pt x="43832" y="9240"/>
                    <a:pt x="43565" y="8740"/>
                  </a:cubicBezTo>
                  <a:cubicBezTo>
                    <a:pt x="42264" y="6004"/>
                    <a:pt x="39229" y="4203"/>
                    <a:pt x="35960" y="4203"/>
                  </a:cubicBezTo>
                  <a:lnTo>
                    <a:pt x="29288" y="4203"/>
                  </a:lnTo>
                  <a:cubicBezTo>
                    <a:pt x="29257" y="4204"/>
                    <a:pt x="29226" y="4205"/>
                    <a:pt x="29195" y="4205"/>
                  </a:cubicBezTo>
                  <a:cubicBezTo>
                    <a:pt x="28297" y="4205"/>
                    <a:pt x="27470" y="3743"/>
                    <a:pt x="26987" y="2969"/>
                  </a:cubicBezTo>
                  <a:cubicBezTo>
                    <a:pt x="26053" y="1234"/>
                    <a:pt x="23818" y="0"/>
                    <a:pt x="213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41" name="Google Shape;1041;p44"/>
            <p:cNvSpPr/>
            <p:nvPr/>
          </p:nvSpPr>
          <p:spPr>
            <a:xfrm>
              <a:off x="4922025" y="4484025"/>
              <a:ext cx="49225" cy="19025"/>
            </a:xfrm>
            <a:custGeom>
              <a:rect b="b" l="l" r="r" t="t"/>
              <a:pathLst>
                <a:path extrusionOk="0" h="761" w="1969">
                  <a:moveTo>
                    <a:pt x="467" y="152"/>
                  </a:moveTo>
                  <a:cubicBezTo>
                    <a:pt x="901" y="219"/>
                    <a:pt x="1301" y="352"/>
                    <a:pt x="1701" y="553"/>
                  </a:cubicBezTo>
                  <a:cubicBezTo>
                    <a:pt x="1494" y="577"/>
                    <a:pt x="1260" y="593"/>
                    <a:pt x="1038" y="593"/>
                  </a:cubicBezTo>
                  <a:cubicBezTo>
                    <a:pt x="653" y="593"/>
                    <a:pt x="306" y="546"/>
                    <a:pt x="200" y="419"/>
                  </a:cubicBezTo>
                  <a:cubicBezTo>
                    <a:pt x="200" y="386"/>
                    <a:pt x="134" y="352"/>
                    <a:pt x="200" y="252"/>
                  </a:cubicBezTo>
                  <a:cubicBezTo>
                    <a:pt x="200" y="219"/>
                    <a:pt x="267" y="152"/>
                    <a:pt x="334" y="152"/>
                  </a:cubicBezTo>
                  <a:close/>
                  <a:moveTo>
                    <a:pt x="426" y="0"/>
                  </a:moveTo>
                  <a:cubicBezTo>
                    <a:pt x="368" y="0"/>
                    <a:pt x="315" y="6"/>
                    <a:pt x="267" y="19"/>
                  </a:cubicBezTo>
                  <a:cubicBezTo>
                    <a:pt x="167" y="52"/>
                    <a:pt x="100" y="119"/>
                    <a:pt x="67" y="219"/>
                  </a:cubicBezTo>
                  <a:cubicBezTo>
                    <a:pt x="0" y="319"/>
                    <a:pt x="0" y="419"/>
                    <a:pt x="100" y="519"/>
                  </a:cubicBezTo>
                  <a:cubicBezTo>
                    <a:pt x="324" y="687"/>
                    <a:pt x="571" y="761"/>
                    <a:pt x="841" y="761"/>
                  </a:cubicBezTo>
                  <a:cubicBezTo>
                    <a:pt x="894" y="761"/>
                    <a:pt x="947" y="758"/>
                    <a:pt x="1001" y="753"/>
                  </a:cubicBezTo>
                  <a:cubicBezTo>
                    <a:pt x="1301" y="753"/>
                    <a:pt x="1635" y="719"/>
                    <a:pt x="1935" y="653"/>
                  </a:cubicBezTo>
                  <a:cubicBezTo>
                    <a:pt x="1968" y="653"/>
                    <a:pt x="1968" y="619"/>
                    <a:pt x="1968" y="619"/>
                  </a:cubicBezTo>
                  <a:cubicBezTo>
                    <a:pt x="1968" y="586"/>
                    <a:pt x="1968" y="553"/>
                    <a:pt x="1935" y="519"/>
                  </a:cubicBezTo>
                  <a:cubicBezTo>
                    <a:pt x="1905" y="519"/>
                    <a:pt x="974" y="0"/>
                    <a:pt x="42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42" name="Google Shape;1042;p44"/>
            <p:cNvSpPr/>
            <p:nvPr/>
          </p:nvSpPr>
          <p:spPr>
            <a:xfrm>
              <a:off x="4939525" y="4466150"/>
              <a:ext cx="32550" cy="34825"/>
            </a:xfrm>
            <a:custGeom>
              <a:rect b="b" l="l" r="r" t="t"/>
              <a:pathLst>
                <a:path extrusionOk="0" h="1393" w="1302">
                  <a:moveTo>
                    <a:pt x="334" y="133"/>
                  </a:moveTo>
                  <a:cubicBezTo>
                    <a:pt x="434" y="133"/>
                    <a:pt x="534" y="167"/>
                    <a:pt x="601" y="234"/>
                  </a:cubicBezTo>
                  <a:cubicBezTo>
                    <a:pt x="868" y="467"/>
                    <a:pt x="1035" y="801"/>
                    <a:pt x="1102" y="1168"/>
                  </a:cubicBezTo>
                  <a:cubicBezTo>
                    <a:pt x="701" y="934"/>
                    <a:pt x="168" y="434"/>
                    <a:pt x="168" y="200"/>
                  </a:cubicBezTo>
                  <a:cubicBezTo>
                    <a:pt x="168" y="200"/>
                    <a:pt x="168" y="133"/>
                    <a:pt x="301" y="133"/>
                  </a:cubicBezTo>
                  <a:close/>
                  <a:moveTo>
                    <a:pt x="268" y="0"/>
                  </a:moveTo>
                  <a:cubicBezTo>
                    <a:pt x="67" y="33"/>
                    <a:pt x="34" y="133"/>
                    <a:pt x="34" y="200"/>
                  </a:cubicBezTo>
                  <a:cubicBezTo>
                    <a:pt x="1" y="534"/>
                    <a:pt x="801" y="1201"/>
                    <a:pt x="1202" y="1368"/>
                  </a:cubicBezTo>
                  <a:lnTo>
                    <a:pt x="1235" y="1368"/>
                  </a:lnTo>
                  <a:cubicBezTo>
                    <a:pt x="1235" y="1384"/>
                    <a:pt x="1243" y="1393"/>
                    <a:pt x="1256" y="1393"/>
                  </a:cubicBezTo>
                  <a:cubicBezTo>
                    <a:pt x="1268" y="1393"/>
                    <a:pt x="1285" y="1384"/>
                    <a:pt x="1302" y="1368"/>
                  </a:cubicBezTo>
                  <a:cubicBezTo>
                    <a:pt x="1302" y="1334"/>
                    <a:pt x="1302" y="1334"/>
                    <a:pt x="1302" y="1301"/>
                  </a:cubicBezTo>
                  <a:cubicBezTo>
                    <a:pt x="1202" y="867"/>
                    <a:pt x="1001" y="467"/>
                    <a:pt x="701" y="133"/>
                  </a:cubicBezTo>
                  <a:cubicBezTo>
                    <a:pt x="568" y="33"/>
                    <a:pt x="401" y="0"/>
                    <a:pt x="268"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43" name="Google Shape;1043;p44"/>
            <p:cNvSpPr/>
            <p:nvPr/>
          </p:nvSpPr>
          <p:spPr>
            <a:xfrm>
              <a:off x="4950375" y="4321875"/>
              <a:ext cx="104275" cy="176800"/>
            </a:xfrm>
            <a:custGeom>
              <a:rect b="b" l="l" r="r" t="t"/>
              <a:pathLst>
                <a:path extrusionOk="0" h="7072" w="4171">
                  <a:moveTo>
                    <a:pt x="0" y="0"/>
                  </a:moveTo>
                  <a:lnTo>
                    <a:pt x="1101" y="7072"/>
                  </a:lnTo>
                  <a:lnTo>
                    <a:pt x="4170" y="7072"/>
                  </a:lnTo>
                  <a:lnTo>
                    <a:pt x="3069"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44" name="Google Shape;1044;p44"/>
            <p:cNvSpPr/>
            <p:nvPr/>
          </p:nvSpPr>
          <p:spPr>
            <a:xfrm>
              <a:off x="4832800" y="4490325"/>
              <a:ext cx="259375" cy="86750"/>
            </a:xfrm>
            <a:custGeom>
              <a:rect b="b" l="l" r="r" t="t"/>
              <a:pathLst>
                <a:path extrusionOk="0" h="3470" w="10375">
                  <a:moveTo>
                    <a:pt x="5771" y="0"/>
                  </a:moveTo>
                  <a:cubicBezTo>
                    <a:pt x="5504" y="0"/>
                    <a:pt x="5237" y="67"/>
                    <a:pt x="5037" y="234"/>
                  </a:cubicBezTo>
                  <a:cubicBezTo>
                    <a:pt x="3102" y="1502"/>
                    <a:pt x="2835" y="1568"/>
                    <a:pt x="500" y="2069"/>
                  </a:cubicBezTo>
                  <a:cubicBezTo>
                    <a:pt x="0" y="2202"/>
                    <a:pt x="500" y="3470"/>
                    <a:pt x="1735" y="3470"/>
                  </a:cubicBezTo>
                  <a:cubicBezTo>
                    <a:pt x="3836" y="3470"/>
                    <a:pt x="3669" y="3370"/>
                    <a:pt x="5437" y="3370"/>
                  </a:cubicBezTo>
                  <a:cubicBezTo>
                    <a:pt x="6972" y="3370"/>
                    <a:pt x="8706" y="3470"/>
                    <a:pt x="9907" y="3470"/>
                  </a:cubicBezTo>
                  <a:cubicBezTo>
                    <a:pt x="10207" y="3436"/>
                    <a:pt x="10374" y="3169"/>
                    <a:pt x="10307" y="2903"/>
                  </a:cubicBezTo>
                  <a:lnTo>
                    <a:pt x="9407" y="201"/>
                  </a:lnTo>
                  <a:cubicBezTo>
                    <a:pt x="9340" y="67"/>
                    <a:pt x="9240" y="0"/>
                    <a:pt x="91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45" name="Google Shape;1045;p44"/>
            <p:cNvSpPr/>
            <p:nvPr/>
          </p:nvSpPr>
          <p:spPr>
            <a:xfrm>
              <a:off x="4950375" y="4321875"/>
              <a:ext cx="90925" cy="90925"/>
            </a:xfrm>
            <a:custGeom>
              <a:rect b="b" l="l" r="r" t="t"/>
              <a:pathLst>
                <a:path extrusionOk="0" h="3637" w="3637">
                  <a:moveTo>
                    <a:pt x="0" y="0"/>
                  </a:moveTo>
                  <a:lnTo>
                    <a:pt x="567" y="3636"/>
                  </a:lnTo>
                  <a:lnTo>
                    <a:pt x="3636" y="3636"/>
                  </a:lnTo>
                  <a:lnTo>
                    <a:pt x="30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46" name="Google Shape;1046;p44"/>
            <p:cNvSpPr/>
            <p:nvPr/>
          </p:nvSpPr>
          <p:spPr>
            <a:xfrm>
              <a:off x="4993725" y="2588125"/>
              <a:ext cx="110950" cy="80925"/>
            </a:xfrm>
            <a:custGeom>
              <a:rect b="b" l="l" r="r" t="t"/>
              <a:pathLst>
                <a:path extrusionOk="0" h="3237" w="4438">
                  <a:moveTo>
                    <a:pt x="2069" y="1"/>
                  </a:moveTo>
                  <a:lnTo>
                    <a:pt x="1" y="2102"/>
                  </a:lnTo>
                  <a:lnTo>
                    <a:pt x="3170" y="3236"/>
                  </a:lnTo>
                  <a:cubicBezTo>
                    <a:pt x="3170" y="3236"/>
                    <a:pt x="4437" y="1535"/>
                    <a:pt x="3537" y="334"/>
                  </a:cubicBezTo>
                  <a:lnTo>
                    <a:pt x="2069"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47" name="Google Shape;1047;p44"/>
            <p:cNvSpPr/>
            <p:nvPr/>
          </p:nvSpPr>
          <p:spPr>
            <a:xfrm>
              <a:off x="4976225" y="2640675"/>
              <a:ext cx="97600" cy="85900"/>
            </a:xfrm>
            <a:custGeom>
              <a:rect b="b" l="l" r="r" t="t"/>
              <a:pathLst>
                <a:path extrusionOk="0" h="3436" w="3904">
                  <a:moveTo>
                    <a:pt x="701" y="0"/>
                  </a:moveTo>
                  <a:lnTo>
                    <a:pt x="0" y="2969"/>
                  </a:lnTo>
                  <a:lnTo>
                    <a:pt x="3169" y="3436"/>
                  </a:lnTo>
                  <a:lnTo>
                    <a:pt x="3903" y="1134"/>
                  </a:lnTo>
                  <a:lnTo>
                    <a:pt x="701"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48" name="Google Shape;1048;p44"/>
            <p:cNvSpPr/>
            <p:nvPr/>
          </p:nvSpPr>
          <p:spPr>
            <a:xfrm>
              <a:off x="4949550" y="1940175"/>
              <a:ext cx="223500" cy="674675"/>
            </a:xfrm>
            <a:custGeom>
              <a:rect b="b" l="l" r="r" t="t"/>
              <a:pathLst>
                <a:path extrusionOk="0" h="26987" w="8940">
                  <a:moveTo>
                    <a:pt x="5237" y="0"/>
                  </a:moveTo>
                  <a:lnTo>
                    <a:pt x="0" y="2535"/>
                  </a:lnTo>
                  <a:cubicBezTo>
                    <a:pt x="200" y="2936"/>
                    <a:pt x="400" y="3436"/>
                    <a:pt x="600" y="3903"/>
                  </a:cubicBezTo>
                  <a:cubicBezTo>
                    <a:pt x="834" y="4370"/>
                    <a:pt x="1034" y="4837"/>
                    <a:pt x="1201" y="5337"/>
                  </a:cubicBezTo>
                  <a:cubicBezTo>
                    <a:pt x="1601" y="6271"/>
                    <a:pt x="1968" y="7239"/>
                    <a:pt x="2302" y="8206"/>
                  </a:cubicBezTo>
                  <a:cubicBezTo>
                    <a:pt x="2635" y="9173"/>
                    <a:pt x="2935" y="10141"/>
                    <a:pt x="3202" y="11075"/>
                  </a:cubicBezTo>
                  <a:lnTo>
                    <a:pt x="3369" y="11809"/>
                  </a:lnTo>
                  <a:lnTo>
                    <a:pt x="3536" y="12509"/>
                  </a:lnTo>
                  <a:cubicBezTo>
                    <a:pt x="3569" y="12743"/>
                    <a:pt x="3603" y="12976"/>
                    <a:pt x="3669" y="13210"/>
                  </a:cubicBezTo>
                  <a:cubicBezTo>
                    <a:pt x="3703" y="13443"/>
                    <a:pt x="3736" y="13643"/>
                    <a:pt x="3736" y="13877"/>
                  </a:cubicBezTo>
                  <a:lnTo>
                    <a:pt x="3769" y="14144"/>
                  </a:lnTo>
                  <a:lnTo>
                    <a:pt x="3769" y="14477"/>
                  </a:lnTo>
                  <a:lnTo>
                    <a:pt x="3769" y="14811"/>
                  </a:lnTo>
                  <a:lnTo>
                    <a:pt x="3769" y="15178"/>
                  </a:lnTo>
                  <a:cubicBezTo>
                    <a:pt x="3769" y="15678"/>
                    <a:pt x="3736" y="16212"/>
                    <a:pt x="3736" y="16712"/>
                  </a:cubicBezTo>
                  <a:cubicBezTo>
                    <a:pt x="3669" y="17746"/>
                    <a:pt x="3569" y="18780"/>
                    <a:pt x="3469" y="19848"/>
                  </a:cubicBezTo>
                  <a:cubicBezTo>
                    <a:pt x="3269" y="21982"/>
                    <a:pt x="3002" y="24117"/>
                    <a:pt x="2769" y="26252"/>
                  </a:cubicBezTo>
                  <a:lnTo>
                    <a:pt x="6571" y="26986"/>
                  </a:lnTo>
                  <a:cubicBezTo>
                    <a:pt x="7138" y="24851"/>
                    <a:pt x="7639" y="22716"/>
                    <a:pt x="8072" y="20548"/>
                  </a:cubicBezTo>
                  <a:cubicBezTo>
                    <a:pt x="8306" y="19414"/>
                    <a:pt x="8473" y="18313"/>
                    <a:pt x="8640" y="17212"/>
                  </a:cubicBezTo>
                  <a:cubicBezTo>
                    <a:pt x="8740" y="16612"/>
                    <a:pt x="8806" y="16078"/>
                    <a:pt x="8873" y="15478"/>
                  </a:cubicBezTo>
                  <a:lnTo>
                    <a:pt x="8906" y="15011"/>
                  </a:lnTo>
                  <a:lnTo>
                    <a:pt x="8940" y="14544"/>
                  </a:lnTo>
                  <a:lnTo>
                    <a:pt x="8940" y="14077"/>
                  </a:lnTo>
                  <a:lnTo>
                    <a:pt x="8940" y="13510"/>
                  </a:lnTo>
                  <a:cubicBezTo>
                    <a:pt x="8940" y="13143"/>
                    <a:pt x="8873" y="12876"/>
                    <a:pt x="8873" y="12576"/>
                  </a:cubicBezTo>
                  <a:cubicBezTo>
                    <a:pt x="8840" y="12242"/>
                    <a:pt x="8806" y="11942"/>
                    <a:pt x="8773" y="11642"/>
                  </a:cubicBezTo>
                  <a:lnTo>
                    <a:pt x="8640" y="10774"/>
                  </a:lnTo>
                  <a:lnTo>
                    <a:pt x="8473" y="9874"/>
                  </a:lnTo>
                  <a:cubicBezTo>
                    <a:pt x="8239" y="8740"/>
                    <a:pt x="7972" y="7606"/>
                    <a:pt x="7639" y="6471"/>
                  </a:cubicBezTo>
                  <a:cubicBezTo>
                    <a:pt x="7305" y="5371"/>
                    <a:pt x="6972" y="4303"/>
                    <a:pt x="6571" y="3202"/>
                  </a:cubicBezTo>
                  <a:cubicBezTo>
                    <a:pt x="6338" y="2669"/>
                    <a:pt x="6138" y="2168"/>
                    <a:pt x="5938" y="1635"/>
                  </a:cubicBezTo>
                  <a:cubicBezTo>
                    <a:pt x="5704" y="1068"/>
                    <a:pt x="5504" y="567"/>
                    <a:pt x="52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49" name="Google Shape;1049;p44"/>
            <p:cNvSpPr/>
            <p:nvPr/>
          </p:nvSpPr>
          <p:spPr>
            <a:xfrm>
              <a:off x="4720200" y="2550600"/>
              <a:ext cx="343600" cy="1844675"/>
            </a:xfrm>
            <a:custGeom>
              <a:rect b="b" l="l" r="r" t="t"/>
              <a:pathLst>
                <a:path extrusionOk="0" h="73787" w="13744">
                  <a:moveTo>
                    <a:pt x="1" y="1"/>
                  </a:moveTo>
                  <a:cubicBezTo>
                    <a:pt x="1" y="1"/>
                    <a:pt x="501" y="23451"/>
                    <a:pt x="1902" y="32791"/>
                  </a:cubicBezTo>
                  <a:cubicBezTo>
                    <a:pt x="3337" y="42531"/>
                    <a:pt x="8574" y="73787"/>
                    <a:pt x="8574" y="73787"/>
                  </a:cubicBezTo>
                  <a:lnTo>
                    <a:pt x="13744" y="73787"/>
                  </a:lnTo>
                  <a:cubicBezTo>
                    <a:pt x="13744" y="73787"/>
                    <a:pt x="11876" y="44032"/>
                    <a:pt x="11309" y="34459"/>
                  </a:cubicBezTo>
                  <a:cubicBezTo>
                    <a:pt x="10642" y="24051"/>
                    <a:pt x="10809" y="1"/>
                    <a:pt x="10809"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50" name="Google Shape;1050;p44"/>
            <p:cNvSpPr/>
            <p:nvPr/>
          </p:nvSpPr>
          <p:spPr>
            <a:xfrm>
              <a:off x="4902850" y="4343550"/>
              <a:ext cx="171800" cy="54225"/>
            </a:xfrm>
            <a:custGeom>
              <a:rect b="b" l="l" r="r" t="t"/>
              <a:pathLst>
                <a:path extrusionOk="0" h="2169" w="6872">
                  <a:moveTo>
                    <a:pt x="0" y="1"/>
                  </a:moveTo>
                  <a:cubicBezTo>
                    <a:pt x="0" y="1"/>
                    <a:pt x="534" y="2169"/>
                    <a:pt x="534" y="2169"/>
                  </a:cubicBezTo>
                  <a:lnTo>
                    <a:pt x="6872" y="2169"/>
                  </a:lnTo>
                  <a:lnTo>
                    <a:pt x="6805" y="234"/>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51" name="Google Shape;1051;p44"/>
            <p:cNvSpPr/>
            <p:nvPr/>
          </p:nvSpPr>
          <p:spPr>
            <a:xfrm>
              <a:off x="4675175" y="1588250"/>
              <a:ext cx="16700" cy="23450"/>
            </a:xfrm>
            <a:custGeom>
              <a:rect b="b" l="l" r="r" t="t"/>
              <a:pathLst>
                <a:path extrusionOk="0" h="938" w="668">
                  <a:moveTo>
                    <a:pt x="367" y="0"/>
                  </a:moveTo>
                  <a:cubicBezTo>
                    <a:pt x="201" y="0"/>
                    <a:pt x="34" y="200"/>
                    <a:pt x="34" y="467"/>
                  </a:cubicBezTo>
                  <a:cubicBezTo>
                    <a:pt x="1" y="701"/>
                    <a:pt x="134" y="934"/>
                    <a:pt x="301" y="934"/>
                  </a:cubicBezTo>
                  <a:cubicBezTo>
                    <a:pt x="313" y="937"/>
                    <a:pt x="325" y="938"/>
                    <a:pt x="337" y="938"/>
                  </a:cubicBezTo>
                  <a:cubicBezTo>
                    <a:pt x="491" y="938"/>
                    <a:pt x="634" y="748"/>
                    <a:pt x="634" y="501"/>
                  </a:cubicBezTo>
                  <a:cubicBezTo>
                    <a:pt x="668" y="234"/>
                    <a:pt x="534"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52" name="Google Shape;1052;p44"/>
            <p:cNvSpPr/>
            <p:nvPr/>
          </p:nvSpPr>
          <p:spPr>
            <a:xfrm>
              <a:off x="4655150" y="1611600"/>
              <a:ext cx="32550" cy="62700"/>
            </a:xfrm>
            <a:custGeom>
              <a:rect b="b" l="l" r="r" t="t"/>
              <a:pathLst>
                <a:path extrusionOk="0" h="2508" w="1302">
                  <a:moveTo>
                    <a:pt x="1302" y="0"/>
                  </a:moveTo>
                  <a:lnTo>
                    <a:pt x="1302" y="0"/>
                  </a:lnTo>
                  <a:cubicBezTo>
                    <a:pt x="968" y="801"/>
                    <a:pt x="535" y="1535"/>
                    <a:pt x="1" y="2235"/>
                  </a:cubicBezTo>
                  <a:cubicBezTo>
                    <a:pt x="247" y="2408"/>
                    <a:pt x="567" y="2507"/>
                    <a:pt x="891" y="2507"/>
                  </a:cubicBezTo>
                  <a:cubicBezTo>
                    <a:pt x="1006" y="2507"/>
                    <a:pt x="1122" y="2495"/>
                    <a:pt x="1235" y="2469"/>
                  </a:cubicBezTo>
                  <a:lnTo>
                    <a:pt x="1302" y="0"/>
                  </a:lnTo>
                  <a:close/>
                </a:path>
              </a:pathLst>
            </a:custGeom>
            <a:solidFill>
              <a:srgbClr val="ED8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53" name="Google Shape;1053;p44"/>
            <p:cNvSpPr/>
            <p:nvPr/>
          </p:nvSpPr>
          <p:spPr>
            <a:xfrm>
              <a:off x="4681025" y="1549550"/>
              <a:ext cx="38375" cy="14525"/>
            </a:xfrm>
            <a:custGeom>
              <a:rect b="b" l="l" r="r" t="t"/>
              <a:pathLst>
                <a:path extrusionOk="0" h="581" w="1535">
                  <a:moveTo>
                    <a:pt x="570" y="0"/>
                  </a:moveTo>
                  <a:cubicBezTo>
                    <a:pt x="411" y="0"/>
                    <a:pt x="252" y="26"/>
                    <a:pt x="100" y="81"/>
                  </a:cubicBezTo>
                  <a:cubicBezTo>
                    <a:pt x="33" y="114"/>
                    <a:pt x="0" y="181"/>
                    <a:pt x="0" y="281"/>
                  </a:cubicBezTo>
                  <a:cubicBezTo>
                    <a:pt x="24" y="330"/>
                    <a:pt x="85" y="361"/>
                    <a:pt x="141" y="361"/>
                  </a:cubicBezTo>
                  <a:cubicBezTo>
                    <a:pt x="162" y="361"/>
                    <a:pt x="182" y="356"/>
                    <a:pt x="200" y="347"/>
                  </a:cubicBezTo>
                  <a:cubicBezTo>
                    <a:pt x="310" y="317"/>
                    <a:pt x="423" y="302"/>
                    <a:pt x="537" y="302"/>
                  </a:cubicBezTo>
                  <a:cubicBezTo>
                    <a:pt x="801" y="302"/>
                    <a:pt x="1067" y="384"/>
                    <a:pt x="1301" y="548"/>
                  </a:cubicBezTo>
                  <a:cubicBezTo>
                    <a:pt x="1301" y="581"/>
                    <a:pt x="1334" y="581"/>
                    <a:pt x="1368" y="581"/>
                  </a:cubicBezTo>
                  <a:cubicBezTo>
                    <a:pt x="1434" y="581"/>
                    <a:pt x="1468" y="548"/>
                    <a:pt x="1501" y="514"/>
                  </a:cubicBezTo>
                  <a:cubicBezTo>
                    <a:pt x="1534" y="448"/>
                    <a:pt x="1534" y="347"/>
                    <a:pt x="1468" y="314"/>
                  </a:cubicBezTo>
                  <a:cubicBezTo>
                    <a:pt x="1220" y="112"/>
                    <a:pt x="897" y="0"/>
                    <a:pt x="5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54" name="Google Shape;1054;p44"/>
            <p:cNvSpPr/>
            <p:nvPr/>
          </p:nvSpPr>
          <p:spPr>
            <a:xfrm>
              <a:off x="4668500" y="1671650"/>
              <a:ext cx="236025" cy="252700"/>
            </a:xfrm>
            <a:custGeom>
              <a:rect b="b" l="l" r="r" t="t"/>
              <a:pathLst>
                <a:path extrusionOk="0" h="10108" w="9441">
                  <a:moveTo>
                    <a:pt x="9007" y="0"/>
                  </a:moveTo>
                  <a:lnTo>
                    <a:pt x="4604" y="3669"/>
                  </a:lnTo>
                  <a:cubicBezTo>
                    <a:pt x="5004" y="5404"/>
                    <a:pt x="4971" y="7239"/>
                    <a:pt x="2469" y="7839"/>
                  </a:cubicBezTo>
                  <a:cubicBezTo>
                    <a:pt x="2469" y="7839"/>
                    <a:pt x="1" y="10107"/>
                    <a:pt x="4571" y="10107"/>
                  </a:cubicBezTo>
                  <a:cubicBezTo>
                    <a:pt x="8740" y="10107"/>
                    <a:pt x="9441" y="7839"/>
                    <a:pt x="9441" y="7839"/>
                  </a:cubicBezTo>
                  <a:cubicBezTo>
                    <a:pt x="7906" y="6338"/>
                    <a:pt x="8507" y="2235"/>
                    <a:pt x="9007"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55" name="Google Shape;1055;p44"/>
            <p:cNvSpPr/>
            <p:nvPr/>
          </p:nvSpPr>
          <p:spPr>
            <a:xfrm>
              <a:off x="4681025" y="1825825"/>
              <a:ext cx="287725" cy="72675"/>
            </a:xfrm>
            <a:custGeom>
              <a:rect b="b" l="l" r="r" t="t"/>
              <a:pathLst>
                <a:path extrusionOk="0" h="2907" w="11509">
                  <a:moveTo>
                    <a:pt x="5491" y="1"/>
                  </a:moveTo>
                  <a:cubicBezTo>
                    <a:pt x="4025" y="1"/>
                    <a:pt x="2611" y="101"/>
                    <a:pt x="1801" y="371"/>
                  </a:cubicBezTo>
                  <a:cubicBezTo>
                    <a:pt x="667" y="671"/>
                    <a:pt x="0" y="1805"/>
                    <a:pt x="300" y="2906"/>
                  </a:cubicBezTo>
                  <a:lnTo>
                    <a:pt x="10541" y="2739"/>
                  </a:lnTo>
                  <a:cubicBezTo>
                    <a:pt x="11008" y="1805"/>
                    <a:pt x="11508" y="771"/>
                    <a:pt x="10541" y="438"/>
                  </a:cubicBezTo>
                  <a:cubicBezTo>
                    <a:pt x="9925" y="219"/>
                    <a:pt x="7652" y="1"/>
                    <a:pt x="549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56" name="Google Shape;1056;p44"/>
            <p:cNvSpPr/>
            <p:nvPr/>
          </p:nvSpPr>
          <p:spPr>
            <a:xfrm>
              <a:off x="4947100" y="1880650"/>
              <a:ext cx="206775" cy="312225"/>
            </a:xfrm>
            <a:custGeom>
              <a:rect b="b" l="l" r="r" t="t"/>
              <a:pathLst>
                <a:path extrusionOk="0" h="12489" w="8271">
                  <a:moveTo>
                    <a:pt x="2787" y="0"/>
                  </a:moveTo>
                  <a:cubicBezTo>
                    <a:pt x="989" y="0"/>
                    <a:pt x="0" y="1898"/>
                    <a:pt x="665" y="4983"/>
                  </a:cubicBezTo>
                  <a:cubicBezTo>
                    <a:pt x="1232" y="7518"/>
                    <a:pt x="1999" y="10053"/>
                    <a:pt x="2967" y="12488"/>
                  </a:cubicBezTo>
                  <a:lnTo>
                    <a:pt x="8271" y="10820"/>
                  </a:lnTo>
                  <a:cubicBezTo>
                    <a:pt x="8271" y="10820"/>
                    <a:pt x="6936" y="1580"/>
                    <a:pt x="4301" y="380"/>
                  </a:cubicBezTo>
                  <a:cubicBezTo>
                    <a:pt x="3753" y="123"/>
                    <a:pt x="3244" y="0"/>
                    <a:pt x="27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57" name="Google Shape;1057;p44"/>
            <p:cNvSpPr/>
            <p:nvPr/>
          </p:nvSpPr>
          <p:spPr>
            <a:xfrm>
              <a:off x="4120625" y="2196175"/>
              <a:ext cx="116775" cy="107500"/>
            </a:xfrm>
            <a:custGeom>
              <a:rect b="b" l="l" r="r" t="t"/>
              <a:pathLst>
                <a:path extrusionOk="0" h="4300" w="4671">
                  <a:moveTo>
                    <a:pt x="2235" y="1"/>
                  </a:moveTo>
                  <a:lnTo>
                    <a:pt x="0" y="3203"/>
                  </a:lnTo>
                  <a:cubicBezTo>
                    <a:pt x="0" y="3203"/>
                    <a:pt x="1371" y="4300"/>
                    <a:pt x="3072" y="4300"/>
                  </a:cubicBezTo>
                  <a:cubicBezTo>
                    <a:pt x="3427" y="4300"/>
                    <a:pt x="3796" y="4252"/>
                    <a:pt x="4170" y="4137"/>
                  </a:cubicBezTo>
                  <a:lnTo>
                    <a:pt x="4670" y="2102"/>
                  </a:lnTo>
                  <a:lnTo>
                    <a:pt x="2235"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58" name="Google Shape;1058;p44"/>
            <p:cNvSpPr/>
            <p:nvPr/>
          </p:nvSpPr>
          <p:spPr>
            <a:xfrm>
              <a:off x="4087250" y="2170325"/>
              <a:ext cx="89250" cy="105950"/>
            </a:xfrm>
            <a:custGeom>
              <a:rect b="b" l="l" r="r" t="t"/>
              <a:pathLst>
                <a:path extrusionOk="0" h="4238" w="3570">
                  <a:moveTo>
                    <a:pt x="334" y="1"/>
                  </a:moveTo>
                  <a:lnTo>
                    <a:pt x="1" y="3170"/>
                  </a:lnTo>
                  <a:lnTo>
                    <a:pt x="1368" y="4237"/>
                  </a:lnTo>
                  <a:lnTo>
                    <a:pt x="3570" y="1035"/>
                  </a:lnTo>
                  <a:lnTo>
                    <a:pt x="334"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59" name="Google Shape;1059;p44"/>
            <p:cNvSpPr/>
            <p:nvPr/>
          </p:nvSpPr>
          <p:spPr>
            <a:xfrm>
              <a:off x="4667675" y="1469150"/>
              <a:ext cx="247625" cy="314750"/>
            </a:xfrm>
            <a:custGeom>
              <a:rect b="b" l="l" r="r" t="t"/>
              <a:pathLst>
                <a:path extrusionOk="0" h="12590" w="9905">
                  <a:moveTo>
                    <a:pt x="5461" y="1"/>
                  </a:moveTo>
                  <a:cubicBezTo>
                    <a:pt x="4905" y="1"/>
                    <a:pt x="4333" y="115"/>
                    <a:pt x="3770" y="361"/>
                  </a:cubicBezTo>
                  <a:cubicBezTo>
                    <a:pt x="601" y="1629"/>
                    <a:pt x="0" y="6332"/>
                    <a:pt x="601" y="9201"/>
                  </a:cubicBezTo>
                  <a:cubicBezTo>
                    <a:pt x="989" y="11313"/>
                    <a:pt x="2811" y="12590"/>
                    <a:pt x="4691" y="12590"/>
                  </a:cubicBezTo>
                  <a:cubicBezTo>
                    <a:pt x="5721" y="12590"/>
                    <a:pt x="6768" y="12207"/>
                    <a:pt x="7606" y="11369"/>
                  </a:cubicBezTo>
                  <a:cubicBezTo>
                    <a:pt x="9274" y="9735"/>
                    <a:pt x="9307" y="7867"/>
                    <a:pt x="9607" y="4698"/>
                  </a:cubicBezTo>
                  <a:cubicBezTo>
                    <a:pt x="9905" y="2075"/>
                    <a:pt x="7836" y="1"/>
                    <a:pt x="5461"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60" name="Google Shape;1060;p44"/>
            <p:cNvSpPr/>
            <p:nvPr/>
          </p:nvSpPr>
          <p:spPr>
            <a:xfrm>
              <a:off x="4683525" y="1414800"/>
              <a:ext cx="352050" cy="331600"/>
            </a:xfrm>
            <a:custGeom>
              <a:rect b="b" l="l" r="r" t="t"/>
              <a:pathLst>
                <a:path extrusionOk="0" h="13264" w="14082">
                  <a:moveTo>
                    <a:pt x="2435" y="0"/>
                  </a:moveTo>
                  <a:cubicBezTo>
                    <a:pt x="0" y="834"/>
                    <a:pt x="100" y="2669"/>
                    <a:pt x="601" y="3369"/>
                  </a:cubicBezTo>
                  <a:cubicBezTo>
                    <a:pt x="1101" y="4070"/>
                    <a:pt x="2168" y="4103"/>
                    <a:pt x="3403" y="4370"/>
                  </a:cubicBezTo>
                  <a:cubicBezTo>
                    <a:pt x="2235" y="4837"/>
                    <a:pt x="2168" y="5671"/>
                    <a:pt x="2469" y="7872"/>
                  </a:cubicBezTo>
                  <a:cubicBezTo>
                    <a:pt x="2669" y="9707"/>
                    <a:pt x="3803" y="12175"/>
                    <a:pt x="4236" y="13043"/>
                  </a:cubicBezTo>
                  <a:cubicBezTo>
                    <a:pt x="4289" y="13174"/>
                    <a:pt x="4424" y="13264"/>
                    <a:pt x="4576" y="13264"/>
                  </a:cubicBezTo>
                  <a:cubicBezTo>
                    <a:pt x="4618" y="13264"/>
                    <a:pt x="4661" y="13257"/>
                    <a:pt x="4703" y="13243"/>
                  </a:cubicBezTo>
                  <a:cubicBezTo>
                    <a:pt x="5118" y="13134"/>
                    <a:pt x="5888" y="12954"/>
                    <a:pt x="6596" y="12954"/>
                  </a:cubicBezTo>
                  <a:cubicBezTo>
                    <a:pt x="6971" y="12954"/>
                    <a:pt x="7328" y="13004"/>
                    <a:pt x="7606" y="13143"/>
                  </a:cubicBezTo>
                  <a:cubicBezTo>
                    <a:pt x="7659" y="13166"/>
                    <a:pt x="7714" y="13176"/>
                    <a:pt x="7769" y="13176"/>
                  </a:cubicBezTo>
                  <a:cubicBezTo>
                    <a:pt x="7953" y="13176"/>
                    <a:pt x="8129" y="13056"/>
                    <a:pt x="8206" y="12876"/>
                  </a:cubicBezTo>
                  <a:cubicBezTo>
                    <a:pt x="8573" y="11675"/>
                    <a:pt x="9874" y="10141"/>
                    <a:pt x="11842" y="7872"/>
                  </a:cubicBezTo>
                  <a:cubicBezTo>
                    <a:pt x="14082" y="5349"/>
                    <a:pt x="12413" y="1900"/>
                    <a:pt x="11210" y="1900"/>
                  </a:cubicBezTo>
                  <a:cubicBezTo>
                    <a:pt x="11141" y="1900"/>
                    <a:pt x="11073" y="1911"/>
                    <a:pt x="11008" y="1935"/>
                  </a:cubicBezTo>
                  <a:cubicBezTo>
                    <a:pt x="10823" y="516"/>
                    <a:pt x="9510" y="10"/>
                    <a:pt x="7999" y="10"/>
                  </a:cubicBezTo>
                  <a:cubicBezTo>
                    <a:pt x="7058" y="10"/>
                    <a:pt x="6041" y="206"/>
                    <a:pt x="5170" y="500"/>
                  </a:cubicBezTo>
                  <a:cubicBezTo>
                    <a:pt x="4512" y="736"/>
                    <a:pt x="3984" y="827"/>
                    <a:pt x="3572" y="827"/>
                  </a:cubicBezTo>
                  <a:cubicBezTo>
                    <a:pt x="2587" y="827"/>
                    <a:pt x="2271" y="306"/>
                    <a:pt x="2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61" name="Google Shape;1061;p44"/>
            <p:cNvSpPr/>
            <p:nvPr/>
          </p:nvSpPr>
          <p:spPr>
            <a:xfrm>
              <a:off x="4947875" y="1451825"/>
              <a:ext cx="70900" cy="18025"/>
            </a:xfrm>
            <a:custGeom>
              <a:rect b="b" l="l" r="r" t="t"/>
              <a:pathLst>
                <a:path extrusionOk="0" h="721" w="2836">
                  <a:moveTo>
                    <a:pt x="1503" y="0"/>
                  </a:moveTo>
                  <a:cubicBezTo>
                    <a:pt x="510" y="0"/>
                    <a:pt x="0" y="721"/>
                    <a:pt x="0" y="721"/>
                  </a:cubicBezTo>
                  <a:cubicBezTo>
                    <a:pt x="746" y="500"/>
                    <a:pt x="1538" y="370"/>
                    <a:pt x="2338" y="370"/>
                  </a:cubicBezTo>
                  <a:cubicBezTo>
                    <a:pt x="2504" y="370"/>
                    <a:pt x="2670" y="376"/>
                    <a:pt x="2836" y="387"/>
                  </a:cubicBezTo>
                  <a:cubicBezTo>
                    <a:pt x="2323" y="103"/>
                    <a:pt x="1879" y="0"/>
                    <a:pt x="15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62" name="Google Shape;1062;p44"/>
            <p:cNvSpPr/>
            <p:nvPr/>
          </p:nvSpPr>
          <p:spPr>
            <a:xfrm>
              <a:off x="4952050" y="1417300"/>
              <a:ext cx="33375" cy="60050"/>
            </a:xfrm>
            <a:custGeom>
              <a:rect b="b" l="l" r="r" t="t"/>
              <a:pathLst>
                <a:path extrusionOk="0" h="2402" w="1335">
                  <a:moveTo>
                    <a:pt x="300" y="0"/>
                  </a:moveTo>
                  <a:lnTo>
                    <a:pt x="300" y="0"/>
                  </a:lnTo>
                  <a:cubicBezTo>
                    <a:pt x="367" y="801"/>
                    <a:pt x="267" y="1635"/>
                    <a:pt x="0" y="2402"/>
                  </a:cubicBezTo>
                  <a:cubicBezTo>
                    <a:pt x="0" y="2402"/>
                    <a:pt x="1334" y="1568"/>
                    <a:pt x="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63" name="Google Shape;1063;p44"/>
            <p:cNvSpPr/>
            <p:nvPr/>
          </p:nvSpPr>
          <p:spPr>
            <a:xfrm>
              <a:off x="4718550" y="1579625"/>
              <a:ext cx="68425" cy="94800"/>
            </a:xfrm>
            <a:custGeom>
              <a:rect b="b" l="l" r="r" t="t"/>
              <a:pathLst>
                <a:path extrusionOk="0" h="3792" w="2737">
                  <a:moveTo>
                    <a:pt x="1767" y="0"/>
                  </a:moveTo>
                  <a:cubicBezTo>
                    <a:pt x="1624" y="0"/>
                    <a:pt x="1467" y="35"/>
                    <a:pt x="1301" y="112"/>
                  </a:cubicBezTo>
                  <a:cubicBezTo>
                    <a:pt x="400" y="479"/>
                    <a:pt x="0" y="1880"/>
                    <a:pt x="33" y="2714"/>
                  </a:cubicBezTo>
                  <a:cubicBezTo>
                    <a:pt x="56" y="3343"/>
                    <a:pt x="367" y="3791"/>
                    <a:pt x="802" y="3791"/>
                  </a:cubicBezTo>
                  <a:cubicBezTo>
                    <a:pt x="1012" y="3791"/>
                    <a:pt x="1251" y="3687"/>
                    <a:pt x="1501" y="3448"/>
                  </a:cubicBezTo>
                  <a:cubicBezTo>
                    <a:pt x="2068" y="2880"/>
                    <a:pt x="2469" y="2180"/>
                    <a:pt x="2602" y="1379"/>
                  </a:cubicBezTo>
                  <a:cubicBezTo>
                    <a:pt x="2737" y="624"/>
                    <a:pt x="2370" y="0"/>
                    <a:pt x="1767"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64" name="Google Shape;1064;p44"/>
            <p:cNvSpPr/>
            <p:nvPr/>
          </p:nvSpPr>
          <p:spPr>
            <a:xfrm>
              <a:off x="4731050" y="2876675"/>
              <a:ext cx="137625" cy="672175"/>
            </a:xfrm>
            <a:custGeom>
              <a:rect b="b" l="l" r="r" t="t"/>
              <a:pathLst>
                <a:path extrusionOk="0" h="26887" w="5505">
                  <a:moveTo>
                    <a:pt x="0" y="0"/>
                  </a:moveTo>
                  <a:lnTo>
                    <a:pt x="0" y="0"/>
                  </a:lnTo>
                  <a:cubicBezTo>
                    <a:pt x="301" y="7005"/>
                    <a:pt x="768" y="15111"/>
                    <a:pt x="1468" y="19748"/>
                  </a:cubicBezTo>
                  <a:cubicBezTo>
                    <a:pt x="1735" y="21516"/>
                    <a:pt x="2102" y="24017"/>
                    <a:pt x="2569" y="26886"/>
                  </a:cubicBezTo>
                  <a:cubicBezTo>
                    <a:pt x="4404" y="16812"/>
                    <a:pt x="5504" y="3870"/>
                    <a:pt x="0" y="0"/>
                  </a:cubicBezTo>
                  <a:close/>
                </a:path>
              </a:pathLst>
            </a:custGeom>
            <a:solidFill>
              <a:srgbClr val="2F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65" name="Google Shape;1065;p44"/>
            <p:cNvSpPr/>
            <p:nvPr/>
          </p:nvSpPr>
          <p:spPr>
            <a:xfrm>
              <a:off x="4649325" y="4484025"/>
              <a:ext cx="49225" cy="18825"/>
            </a:xfrm>
            <a:custGeom>
              <a:rect b="b" l="l" r="r" t="t"/>
              <a:pathLst>
                <a:path extrusionOk="0" h="753" w="1969">
                  <a:moveTo>
                    <a:pt x="501" y="152"/>
                  </a:moveTo>
                  <a:cubicBezTo>
                    <a:pt x="934" y="219"/>
                    <a:pt x="1335" y="352"/>
                    <a:pt x="1702" y="553"/>
                  </a:cubicBezTo>
                  <a:cubicBezTo>
                    <a:pt x="1482" y="577"/>
                    <a:pt x="1240" y="593"/>
                    <a:pt x="1015" y="593"/>
                  </a:cubicBezTo>
                  <a:cubicBezTo>
                    <a:pt x="625" y="593"/>
                    <a:pt x="285" y="546"/>
                    <a:pt x="201" y="419"/>
                  </a:cubicBezTo>
                  <a:cubicBezTo>
                    <a:pt x="201" y="386"/>
                    <a:pt x="167" y="352"/>
                    <a:pt x="234" y="252"/>
                  </a:cubicBezTo>
                  <a:cubicBezTo>
                    <a:pt x="267" y="219"/>
                    <a:pt x="301" y="152"/>
                    <a:pt x="367" y="152"/>
                  </a:cubicBezTo>
                  <a:close/>
                  <a:moveTo>
                    <a:pt x="490" y="0"/>
                  </a:moveTo>
                  <a:cubicBezTo>
                    <a:pt x="434" y="0"/>
                    <a:pt x="382" y="6"/>
                    <a:pt x="334" y="19"/>
                  </a:cubicBezTo>
                  <a:cubicBezTo>
                    <a:pt x="234" y="52"/>
                    <a:pt x="134" y="119"/>
                    <a:pt x="67" y="219"/>
                  </a:cubicBezTo>
                  <a:cubicBezTo>
                    <a:pt x="0" y="286"/>
                    <a:pt x="0" y="419"/>
                    <a:pt x="67" y="519"/>
                  </a:cubicBezTo>
                  <a:cubicBezTo>
                    <a:pt x="201" y="686"/>
                    <a:pt x="568" y="753"/>
                    <a:pt x="968" y="753"/>
                  </a:cubicBezTo>
                  <a:cubicBezTo>
                    <a:pt x="1268" y="753"/>
                    <a:pt x="1602" y="719"/>
                    <a:pt x="1902" y="653"/>
                  </a:cubicBezTo>
                  <a:cubicBezTo>
                    <a:pt x="1935" y="653"/>
                    <a:pt x="1935" y="653"/>
                    <a:pt x="1969" y="619"/>
                  </a:cubicBezTo>
                  <a:cubicBezTo>
                    <a:pt x="1969" y="586"/>
                    <a:pt x="1969" y="553"/>
                    <a:pt x="1935" y="519"/>
                  </a:cubicBezTo>
                  <a:cubicBezTo>
                    <a:pt x="1875" y="519"/>
                    <a:pt x="1023" y="0"/>
                    <a:pt x="490"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66" name="Google Shape;1066;p44"/>
            <p:cNvSpPr/>
            <p:nvPr/>
          </p:nvSpPr>
          <p:spPr>
            <a:xfrm>
              <a:off x="4669350" y="4465925"/>
              <a:ext cx="29200" cy="34425"/>
            </a:xfrm>
            <a:custGeom>
              <a:rect b="b" l="l" r="r" t="t"/>
              <a:pathLst>
                <a:path extrusionOk="0" h="1377" w="1168">
                  <a:moveTo>
                    <a:pt x="400" y="142"/>
                  </a:moveTo>
                  <a:cubicBezTo>
                    <a:pt x="500" y="142"/>
                    <a:pt x="567" y="176"/>
                    <a:pt x="634" y="243"/>
                  </a:cubicBezTo>
                  <a:cubicBezTo>
                    <a:pt x="867" y="509"/>
                    <a:pt x="1001" y="843"/>
                    <a:pt x="1001" y="1177"/>
                  </a:cubicBezTo>
                  <a:cubicBezTo>
                    <a:pt x="634" y="943"/>
                    <a:pt x="167" y="443"/>
                    <a:pt x="200" y="209"/>
                  </a:cubicBezTo>
                  <a:cubicBezTo>
                    <a:pt x="200" y="209"/>
                    <a:pt x="234" y="142"/>
                    <a:pt x="367" y="142"/>
                  </a:cubicBezTo>
                  <a:close/>
                  <a:moveTo>
                    <a:pt x="419" y="0"/>
                  </a:moveTo>
                  <a:cubicBezTo>
                    <a:pt x="392" y="0"/>
                    <a:pt x="363" y="3"/>
                    <a:pt x="334" y="9"/>
                  </a:cubicBezTo>
                  <a:cubicBezTo>
                    <a:pt x="133" y="42"/>
                    <a:pt x="67" y="142"/>
                    <a:pt x="67" y="209"/>
                  </a:cubicBezTo>
                  <a:cubicBezTo>
                    <a:pt x="0" y="543"/>
                    <a:pt x="701" y="1210"/>
                    <a:pt x="1067" y="1377"/>
                  </a:cubicBezTo>
                  <a:lnTo>
                    <a:pt x="1134" y="1377"/>
                  </a:lnTo>
                  <a:cubicBezTo>
                    <a:pt x="1168" y="1377"/>
                    <a:pt x="1168" y="1343"/>
                    <a:pt x="1168" y="1310"/>
                  </a:cubicBezTo>
                  <a:cubicBezTo>
                    <a:pt x="1168" y="1277"/>
                    <a:pt x="1134" y="443"/>
                    <a:pt x="767" y="142"/>
                  </a:cubicBezTo>
                  <a:cubicBezTo>
                    <a:pt x="657" y="60"/>
                    <a:pt x="548" y="0"/>
                    <a:pt x="419"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67" name="Google Shape;1067;p44"/>
            <p:cNvSpPr/>
            <p:nvPr/>
          </p:nvSpPr>
          <p:spPr>
            <a:xfrm>
              <a:off x="4703525" y="4321875"/>
              <a:ext cx="77575" cy="176800"/>
            </a:xfrm>
            <a:custGeom>
              <a:rect b="b" l="l" r="r" t="t"/>
              <a:pathLst>
                <a:path extrusionOk="0" h="7072" w="3103">
                  <a:moveTo>
                    <a:pt x="1" y="0"/>
                  </a:moveTo>
                  <a:lnTo>
                    <a:pt x="34" y="7072"/>
                  </a:lnTo>
                  <a:lnTo>
                    <a:pt x="3103" y="7072"/>
                  </a:lnTo>
                  <a:lnTo>
                    <a:pt x="3036"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68" name="Google Shape;1068;p44"/>
            <p:cNvSpPr/>
            <p:nvPr/>
          </p:nvSpPr>
          <p:spPr>
            <a:xfrm>
              <a:off x="4510900" y="4490325"/>
              <a:ext cx="297725" cy="86750"/>
            </a:xfrm>
            <a:custGeom>
              <a:rect b="b" l="l" r="r" t="t"/>
              <a:pathLst>
                <a:path extrusionOk="0" h="3470" w="11909">
                  <a:moveTo>
                    <a:pt x="7772" y="0"/>
                  </a:moveTo>
                  <a:cubicBezTo>
                    <a:pt x="7506" y="0"/>
                    <a:pt x="7239" y="67"/>
                    <a:pt x="7005" y="234"/>
                  </a:cubicBezTo>
                  <a:cubicBezTo>
                    <a:pt x="4904" y="1502"/>
                    <a:pt x="2936" y="1568"/>
                    <a:pt x="534" y="2069"/>
                  </a:cubicBezTo>
                  <a:cubicBezTo>
                    <a:pt x="0" y="2202"/>
                    <a:pt x="300" y="3470"/>
                    <a:pt x="1568" y="3470"/>
                  </a:cubicBezTo>
                  <a:cubicBezTo>
                    <a:pt x="3636" y="3470"/>
                    <a:pt x="5171" y="3370"/>
                    <a:pt x="6938" y="3370"/>
                  </a:cubicBezTo>
                  <a:cubicBezTo>
                    <a:pt x="8473" y="3370"/>
                    <a:pt x="10207" y="3470"/>
                    <a:pt x="11408" y="3470"/>
                  </a:cubicBezTo>
                  <a:cubicBezTo>
                    <a:pt x="11709" y="3470"/>
                    <a:pt x="11909" y="3203"/>
                    <a:pt x="11875" y="2903"/>
                  </a:cubicBezTo>
                  <a:lnTo>
                    <a:pt x="11375" y="201"/>
                  </a:lnTo>
                  <a:cubicBezTo>
                    <a:pt x="11342" y="67"/>
                    <a:pt x="11242" y="0"/>
                    <a:pt x="11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69" name="Google Shape;1069;p44"/>
            <p:cNvSpPr/>
            <p:nvPr/>
          </p:nvSpPr>
          <p:spPr>
            <a:xfrm>
              <a:off x="4703525" y="4321875"/>
              <a:ext cx="76750" cy="90925"/>
            </a:xfrm>
            <a:custGeom>
              <a:rect b="b" l="l" r="r" t="t"/>
              <a:pathLst>
                <a:path extrusionOk="0" h="3637" w="3070">
                  <a:moveTo>
                    <a:pt x="1" y="0"/>
                  </a:moveTo>
                  <a:lnTo>
                    <a:pt x="1" y="3636"/>
                  </a:lnTo>
                  <a:lnTo>
                    <a:pt x="3070" y="3636"/>
                  </a:lnTo>
                  <a:lnTo>
                    <a:pt x="30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70" name="Google Shape;1070;p44"/>
            <p:cNvSpPr/>
            <p:nvPr/>
          </p:nvSpPr>
          <p:spPr>
            <a:xfrm>
              <a:off x="4552600" y="2550600"/>
              <a:ext cx="324400" cy="1844675"/>
            </a:xfrm>
            <a:custGeom>
              <a:rect b="b" l="l" r="r" t="t"/>
              <a:pathLst>
                <a:path extrusionOk="0" h="73787" w="12976">
                  <a:moveTo>
                    <a:pt x="1234" y="1"/>
                  </a:moveTo>
                  <a:cubicBezTo>
                    <a:pt x="1234" y="1"/>
                    <a:pt x="0" y="22917"/>
                    <a:pt x="33" y="32257"/>
                  </a:cubicBezTo>
                  <a:cubicBezTo>
                    <a:pt x="33" y="41964"/>
                    <a:pt x="4937" y="73787"/>
                    <a:pt x="4937" y="73787"/>
                  </a:cubicBezTo>
                  <a:lnTo>
                    <a:pt x="10141" y="73787"/>
                  </a:lnTo>
                  <a:cubicBezTo>
                    <a:pt x="10141" y="73787"/>
                    <a:pt x="8773" y="42531"/>
                    <a:pt x="9373" y="33024"/>
                  </a:cubicBezTo>
                  <a:cubicBezTo>
                    <a:pt x="9974" y="22583"/>
                    <a:pt x="12976" y="34"/>
                    <a:pt x="12976" y="34"/>
                  </a:cubicBezTo>
                  <a:lnTo>
                    <a:pt x="1234"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71" name="Google Shape;1071;p44"/>
            <p:cNvSpPr/>
            <p:nvPr/>
          </p:nvSpPr>
          <p:spPr>
            <a:xfrm>
              <a:off x="4652650" y="4343550"/>
              <a:ext cx="169325" cy="54225"/>
            </a:xfrm>
            <a:custGeom>
              <a:rect b="b" l="l" r="r" t="t"/>
              <a:pathLst>
                <a:path extrusionOk="0" h="2169" w="6773">
                  <a:moveTo>
                    <a:pt x="1" y="1"/>
                  </a:moveTo>
                  <a:cubicBezTo>
                    <a:pt x="1" y="1"/>
                    <a:pt x="234" y="2169"/>
                    <a:pt x="234" y="2169"/>
                  </a:cubicBezTo>
                  <a:lnTo>
                    <a:pt x="6539" y="2169"/>
                  </a:lnTo>
                  <a:lnTo>
                    <a:pt x="6772" y="234"/>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72" name="Google Shape;1072;p44"/>
            <p:cNvSpPr/>
            <p:nvPr/>
          </p:nvSpPr>
          <p:spPr>
            <a:xfrm>
              <a:off x="4480875" y="1865100"/>
              <a:ext cx="559575" cy="923200"/>
            </a:xfrm>
            <a:custGeom>
              <a:rect b="b" l="l" r="r" t="t"/>
              <a:pathLst>
                <a:path extrusionOk="0" h="36928" w="22383">
                  <a:moveTo>
                    <a:pt x="13447" y="1"/>
                  </a:moveTo>
                  <a:cubicBezTo>
                    <a:pt x="12284" y="1"/>
                    <a:pt x="11125" y="34"/>
                    <a:pt x="9974" y="101"/>
                  </a:cubicBezTo>
                  <a:cubicBezTo>
                    <a:pt x="8373" y="268"/>
                    <a:pt x="6772" y="535"/>
                    <a:pt x="5237" y="968"/>
                  </a:cubicBezTo>
                  <a:cubicBezTo>
                    <a:pt x="5237" y="968"/>
                    <a:pt x="0" y="14144"/>
                    <a:pt x="2269" y="36927"/>
                  </a:cubicBezTo>
                  <a:lnTo>
                    <a:pt x="21349" y="36927"/>
                  </a:lnTo>
                  <a:cubicBezTo>
                    <a:pt x="21549" y="34426"/>
                    <a:pt x="19548" y="12643"/>
                    <a:pt x="22383" y="801"/>
                  </a:cubicBezTo>
                  <a:cubicBezTo>
                    <a:pt x="20582" y="435"/>
                    <a:pt x="18780" y="201"/>
                    <a:pt x="16946" y="101"/>
                  </a:cubicBezTo>
                  <a:cubicBezTo>
                    <a:pt x="15778" y="34"/>
                    <a:pt x="14611" y="1"/>
                    <a:pt x="134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73" name="Google Shape;1073;p44"/>
            <p:cNvSpPr/>
            <p:nvPr/>
          </p:nvSpPr>
          <p:spPr>
            <a:xfrm>
              <a:off x="4527575" y="2067750"/>
              <a:ext cx="124275" cy="296900"/>
            </a:xfrm>
            <a:custGeom>
              <a:rect b="b" l="l" r="r" t="t"/>
              <a:pathLst>
                <a:path extrusionOk="0" h="11876" w="4971">
                  <a:moveTo>
                    <a:pt x="4971" y="1"/>
                  </a:moveTo>
                  <a:lnTo>
                    <a:pt x="667" y="4804"/>
                  </a:lnTo>
                  <a:cubicBezTo>
                    <a:pt x="367" y="6872"/>
                    <a:pt x="134" y="9241"/>
                    <a:pt x="0" y="11876"/>
                  </a:cubicBezTo>
                  <a:cubicBezTo>
                    <a:pt x="3703" y="8474"/>
                    <a:pt x="4970" y="1"/>
                    <a:pt x="49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74" name="Google Shape;1074;p44"/>
            <p:cNvSpPr/>
            <p:nvPr/>
          </p:nvSpPr>
          <p:spPr>
            <a:xfrm>
              <a:off x="4190675" y="1996875"/>
              <a:ext cx="470350" cy="419800"/>
            </a:xfrm>
            <a:custGeom>
              <a:rect b="b" l="l" r="r" t="t"/>
              <a:pathLst>
                <a:path extrusionOk="0" h="16792" w="18814">
                  <a:moveTo>
                    <a:pt x="9108" y="11703"/>
                  </a:moveTo>
                  <a:cubicBezTo>
                    <a:pt x="9129" y="11703"/>
                    <a:pt x="9140" y="11709"/>
                    <a:pt x="9140" y="11709"/>
                  </a:cubicBezTo>
                  <a:cubicBezTo>
                    <a:pt x="9089" y="11723"/>
                    <a:pt x="9039" y="11734"/>
                    <a:pt x="8989" y="11743"/>
                  </a:cubicBezTo>
                  <a:lnTo>
                    <a:pt x="8989" y="11743"/>
                  </a:lnTo>
                  <a:cubicBezTo>
                    <a:pt x="9043" y="11711"/>
                    <a:pt x="9083" y="11703"/>
                    <a:pt x="9108" y="11703"/>
                  </a:cubicBezTo>
                  <a:close/>
                  <a:moveTo>
                    <a:pt x="13310" y="0"/>
                  </a:moveTo>
                  <a:cubicBezTo>
                    <a:pt x="12676" y="1835"/>
                    <a:pt x="11975" y="3736"/>
                    <a:pt x="11275" y="5571"/>
                  </a:cubicBezTo>
                  <a:cubicBezTo>
                    <a:pt x="10574" y="7406"/>
                    <a:pt x="9840" y="9207"/>
                    <a:pt x="9040" y="10975"/>
                  </a:cubicBezTo>
                  <a:lnTo>
                    <a:pt x="8740" y="11642"/>
                  </a:lnTo>
                  <a:lnTo>
                    <a:pt x="8684" y="11753"/>
                  </a:lnTo>
                  <a:lnTo>
                    <a:pt x="8684" y="11753"/>
                  </a:lnTo>
                  <a:cubicBezTo>
                    <a:pt x="8611" y="11746"/>
                    <a:pt x="8540" y="11731"/>
                    <a:pt x="8473" y="11709"/>
                  </a:cubicBezTo>
                  <a:cubicBezTo>
                    <a:pt x="8072" y="11642"/>
                    <a:pt x="7706" y="11575"/>
                    <a:pt x="7305" y="11442"/>
                  </a:cubicBezTo>
                  <a:cubicBezTo>
                    <a:pt x="5571" y="10875"/>
                    <a:pt x="3869" y="10141"/>
                    <a:pt x="2268" y="9274"/>
                  </a:cubicBezTo>
                  <a:lnTo>
                    <a:pt x="0" y="12709"/>
                  </a:lnTo>
                  <a:cubicBezTo>
                    <a:pt x="500" y="13043"/>
                    <a:pt x="901" y="13377"/>
                    <a:pt x="1334" y="13677"/>
                  </a:cubicBezTo>
                  <a:cubicBezTo>
                    <a:pt x="1768" y="13944"/>
                    <a:pt x="2235" y="14211"/>
                    <a:pt x="2702" y="14511"/>
                  </a:cubicBezTo>
                  <a:cubicBezTo>
                    <a:pt x="3669" y="15078"/>
                    <a:pt x="4670" y="15578"/>
                    <a:pt x="5704" y="16012"/>
                  </a:cubicBezTo>
                  <a:cubicBezTo>
                    <a:pt x="6271" y="16245"/>
                    <a:pt x="6872" y="16412"/>
                    <a:pt x="7472" y="16579"/>
                  </a:cubicBezTo>
                  <a:cubicBezTo>
                    <a:pt x="7979" y="16717"/>
                    <a:pt x="8517" y="16792"/>
                    <a:pt x="9065" y="16792"/>
                  </a:cubicBezTo>
                  <a:cubicBezTo>
                    <a:pt x="9311" y="16792"/>
                    <a:pt x="9559" y="16777"/>
                    <a:pt x="9807" y="16746"/>
                  </a:cubicBezTo>
                  <a:cubicBezTo>
                    <a:pt x="10374" y="16712"/>
                    <a:pt x="10908" y="16546"/>
                    <a:pt x="11442" y="16279"/>
                  </a:cubicBezTo>
                  <a:cubicBezTo>
                    <a:pt x="12042" y="15945"/>
                    <a:pt x="12542" y="15445"/>
                    <a:pt x="12943" y="14878"/>
                  </a:cubicBezTo>
                  <a:cubicBezTo>
                    <a:pt x="13143" y="14511"/>
                    <a:pt x="13143" y="14511"/>
                    <a:pt x="13209" y="14344"/>
                  </a:cubicBezTo>
                  <a:lnTo>
                    <a:pt x="13410" y="14010"/>
                  </a:lnTo>
                  <a:lnTo>
                    <a:pt x="13777" y="13310"/>
                  </a:lnTo>
                  <a:cubicBezTo>
                    <a:pt x="14777" y="11442"/>
                    <a:pt x="15611" y="9574"/>
                    <a:pt x="16445" y="7673"/>
                  </a:cubicBezTo>
                  <a:cubicBezTo>
                    <a:pt x="17279" y="5805"/>
                    <a:pt x="18046" y="3903"/>
                    <a:pt x="18813" y="1968"/>
                  </a:cubicBezTo>
                  <a:lnTo>
                    <a:pt x="1331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sp>
          <p:nvSpPr>
            <p:cNvPr id="1075" name="Google Shape;1075;p44"/>
            <p:cNvSpPr/>
            <p:nvPr/>
          </p:nvSpPr>
          <p:spPr>
            <a:xfrm>
              <a:off x="4461700" y="1884050"/>
              <a:ext cx="275200" cy="382200"/>
            </a:xfrm>
            <a:custGeom>
              <a:rect b="b" l="l" r="r" t="t"/>
              <a:pathLst>
                <a:path extrusionOk="0" h="15288" w="11008">
                  <a:moveTo>
                    <a:pt x="7343" y="0"/>
                  </a:moveTo>
                  <a:cubicBezTo>
                    <a:pt x="5484" y="0"/>
                    <a:pt x="3254" y="1189"/>
                    <a:pt x="2435" y="3646"/>
                  </a:cubicBezTo>
                  <a:cubicBezTo>
                    <a:pt x="1068" y="7782"/>
                    <a:pt x="0" y="11218"/>
                    <a:pt x="0" y="11218"/>
                  </a:cubicBezTo>
                  <a:lnTo>
                    <a:pt x="4103" y="15288"/>
                  </a:lnTo>
                  <a:cubicBezTo>
                    <a:pt x="4103" y="15288"/>
                    <a:pt x="11008" y="4313"/>
                    <a:pt x="10041" y="1578"/>
                  </a:cubicBezTo>
                  <a:cubicBezTo>
                    <a:pt x="9666" y="534"/>
                    <a:pt x="8588" y="0"/>
                    <a:pt x="73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p:txBody>
        </p:sp>
      </p:grpSp>
      <p:sp>
        <p:nvSpPr>
          <p:cNvPr id="1076" name="Google Shape;1076;p44"/>
          <p:cNvSpPr txBox="1"/>
          <p:nvPr>
            <p:ph idx="4294967295" type="ctrTitle"/>
          </p:nvPr>
        </p:nvSpPr>
        <p:spPr>
          <a:xfrm>
            <a:off x="1135850" y="2278775"/>
            <a:ext cx="2697900" cy="12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t>CONCLUSION</a:t>
            </a:r>
            <a:endParaRPr b="1" sz="3300"/>
          </a:p>
        </p:txBody>
      </p:sp>
      <p:sp>
        <p:nvSpPr>
          <p:cNvPr id="1077" name="Google Shape;1077;p44"/>
          <p:cNvSpPr txBox="1"/>
          <p:nvPr>
            <p:ph idx="4294967295" type="title"/>
          </p:nvPr>
        </p:nvSpPr>
        <p:spPr>
          <a:xfrm>
            <a:off x="1231100" y="1574100"/>
            <a:ext cx="15549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t>04</a:t>
            </a:r>
            <a:endParaRPr b="1" sz="3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45"/>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083" name="Google Shape;1083;p45"/>
          <p:cNvSpPr txBox="1"/>
          <p:nvPr/>
        </p:nvSpPr>
        <p:spPr>
          <a:xfrm>
            <a:off x="793800" y="1555025"/>
            <a:ext cx="77367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rPr>
              <a:t>The dataset of 100 sales records shows that Clothes and Cosmetics are the most sold items, Household items generate the highest revenue, sales are equally online and offline, and high-priority orders dominate. February has the highest sales, August the lowest, with peak sales in July 2013 and overall highest sales in 2012. Total revenue is $137M, cost $93M, and profit $44M.</a:t>
            </a:r>
            <a:endParaRPr sz="19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46"/>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Sales Employees </a:t>
            </a:r>
            <a:endParaRPr/>
          </a:p>
        </p:txBody>
      </p:sp>
      <p:sp>
        <p:nvSpPr>
          <p:cNvPr id="1089" name="Google Shape;1089;p46"/>
          <p:cNvSpPr txBox="1"/>
          <p:nvPr>
            <p:ph idx="1" type="subTitle"/>
          </p:nvPr>
        </p:nvSpPr>
        <p:spPr>
          <a:xfrm>
            <a:off x="5686425" y="1051300"/>
            <a:ext cx="2763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Account Manager</a:t>
            </a:r>
            <a:endParaRPr/>
          </a:p>
        </p:txBody>
      </p:sp>
      <p:sp>
        <p:nvSpPr>
          <p:cNvPr id="1090" name="Google Shape;1090;p46"/>
          <p:cNvSpPr txBox="1"/>
          <p:nvPr>
            <p:ph idx="2" type="subTitle"/>
          </p:nvPr>
        </p:nvSpPr>
        <p:spPr>
          <a:xfrm>
            <a:off x="5686425" y="1486725"/>
            <a:ext cx="23337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Venus has a beautiful name and is the second planet from the Sun</a:t>
            </a:r>
            <a:endParaRPr/>
          </a:p>
        </p:txBody>
      </p:sp>
      <p:sp>
        <p:nvSpPr>
          <p:cNvPr id="1091" name="Google Shape;1091;p46"/>
          <p:cNvSpPr txBox="1"/>
          <p:nvPr>
            <p:ph idx="3" type="subTitle"/>
          </p:nvPr>
        </p:nvSpPr>
        <p:spPr>
          <a:xfrm>
            <a:off x="5686425" y="3432575"/>
            <a:ext cx="2763600" cy="5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Sales Manager</a:t>
            </a:r>
            <a:endParaRPr/>
          </a:p>
        </p:txBody>
      </p:sp>
      <p:sp>
        <p:nvSpPr>
          <p:cNvPr id="1092" name="Google Shape;1092;p46"/>
          <p:cNvSpPr txBox="1"/>
          <p:nvPr>
            <p:ph idx="4" type="subTitle"/>
          </p:nvPr>
        </p:nvSpPr>
        <p:spPr>
          <a:xfrm>
            <a:off x="5686425" y="3848000"/>
            <a:ext cx="23337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Saturn is a gas giant, composed mostly of hydrogen and helium</a:t>
            </a:r>
            <a:endParaRPr/>
          </a:p>
          <a:p>
            <a:pPr indent="0" lvl="0" marL="0" rtl="0" algn="l">
              <a:spcBef>
                <a:spcPts val="0"/>
              </a:spcBef>
              <a:spcAft>
                <a:spcPts val="0"/>
              </a:spcAft>
              <a:buNone/>
            </a:pPr>
            <a:r>
              <a:t/>
            </a:r>
            <a:endParaRPr/>
          </a:p>
        </p:txBody>
      </p:sp>
      <p:sp>
        <p:nvSpPr>
          <p:cNvPr id="1093" name="Google Shape;1093;p46"/>
          <p:cNvSpPr txBox="1"/>
          <p:nvPr>
            <p:ph idx="5" type="subTitle"/>
          </p:nvPr>
        </p:nvSpPr>
        <p:spPr>
          <a:xfrm>
            <a:off x="5686425" y="2252438"/>
            <a:ext cx="2763600" cy="5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Sales Representative</a:t>
            </a:r>
            <a:endParaRPr/>
          </a:p>
        </p:txBody>
      </p:sp>
      <p:sp>
        <p:nvSpPr>
          <p:cNvPr id="1094" name="Google Shape;1094;p46"/>
          <p:cNvSpPr txBox="1"/>
          <p:nvPr>
            <p:ph idx="6" type="subTitle"/>
          </p:nvPr>
        </p:nvSpPr>
        <p:spPr>
          <a:xfrm>
            <a:off x="5686425" y="2667363"/>
            <a:ext cx="23337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being red, Mars is actually a cold place full of iron oxide dust</a:t>
            </a:r>
            <a:endParaRPr/>
          </a:p>
          <a:p>
            <a:pPr indent="0" lvl="0" marL="0" rtl="0" algn="l">
              <a:spcBef>
                <a:spcPts val="0"/>
              </a:spcBef>
              <a:spcAft>
                <a:spcPts val="0"/>
              </a:spcAft>
              <a:buNone/>
            </a:pPr>
            <a:r>
              <a:t/>
            </a:r>
            <a:endParaRPr/>
          </a:p>
        </p:txBody>
      </p:sp>
      <p:grpSp>
        <p:nvGrpSpPr>
          <p:cNvPr id="1095" name="Google Shape;1095;p46"/>
          <p:cNvGrpSpPr/>
          <p:nvPr/>
        </p:nvGrpSpPr>
        <p:grpSpPr>
          <a:xfrm>
            <a:off x="361525" y="1263700"/>
            <a:ext cx="5212075" cy="3703500"/>
            <a:chOff x="361525" y="1111300"/>
            <a:chExt cx="5212075" cy="3703500"/>
          </a:xfrm>
        </p:grpSpPr>
        <p:sp>
          <p:nvSpPr>
            <p:cNvPr id="1096" name="Google Shape;1096;p46"/>
            <p:cNvSpPr/>
            <p:nvPr/>
          </p:nvSpPr>
          <p:spPr>
            <a:xfrm>
              <a:off x="361525" y="4344450"/>
              <a:ext cx="5212075" cy="2525"/>
            </a:xfrm>
            <a:custGeom>
              <a:rect b="b" l="l" r="r" t="t"/>
              <a:pathLst>
                <a:path extrusionOk="0" h="101" w="208483">
                  <a:moveTo>
                    <a:pt x="0" y="0"/>
                  </a:moveTo>
                  <a:lnTo>
                    <a:pt x="0" y="101"/>
                  </a:lnTo>
                  <a:lnTo>
                    <a:pt x="208482" y="101"/>
                  </a:lnTo>
                  <a:lnTo>
                    <a:pt x="208482"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6"/>
            <p:cNvSpPr/>
            <p:nvPr/>
          </p:nvSpPr>
          <p:spPr>
            <a:xfrm>
              <a:off x="4706275" y="4512075"/>
              <a:ext cx="345275" cy="2525"/>
            </a:xfrm>
            <a:custGeom>
              <a:rect b="b" l="l" r="r" t="t"/>
              <a:pathLst>
                <a:path extrusionOk="0" h="101" w="13811">
                  <a:moveTo>
                    <a:pt x="1" y="0"/>
                  </a:moveTo>
                  <a:lnTo>
                    <a:pt x="1" y="100"/>
                  </a:lnTo>
                  <a:lnTo>
                    <a:pt x="13811" y="100"/>
                  </a:lnTo>
                  <a:lnTo>
                    <a:pt x="13811"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6"/>
            <p:cNvSpPr/>
            <p:nvPr/>
          </p:nvSpPr>
          <p:spPr>
            <a:xfrm>
              <a:off x="3723925" y="4540425"/>
              <a:ext cx="90075" cy="2525"/>
            </a:xfrm>
            <a:custGeom>
              <a:rect b="b" l="l" r="r" t="t"/>
              <a:pathLst>
                <a:path extrusionOk="0" h="101" w="3603">
                  <a:moveTo>
                    <a:pt x="0" y="0"/>
                  </a:moveTo>
                  <a:lnTo>
                    <a:pt x="0" y="100"/>
                  </a:lnTo>
                  <a:lnTo>
                    <a:pt x="3603" y="100"/>
                  </a:lnTo>
                  <a:lnTo>
                    <a:pt x="360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6"/>
            <p:cNvSpPr/>
            <p:nvPr/>
          </p:nvSpPr>
          <p:spPr>
            <a:xfrm>
              <a:off x="4495300" y="4415325"/>
              <a:ext cx="200175" cy="2525"/>
            </a:xfrm>
            <a:custGeom>
              <a:rect b="b" l="l" r="r" t="t"/>
              <a:pathLst>
                <a:path extrusionOk="0" h="101" w="8007">
                  <a:moveTo>
                    <a:pt x="0" y="1"/>
                  </a:moveTo>
                  <a:lnTo>
                    <a:pt x="0" y="101"/>
                  </a:lnTo>
                  <a:lnTo>
                    <a:pt x="8006" y="101"/>
                  </a:lnTo>
                  <a:lnTo>
                    <a:pt x="8006" y="1"/>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a:off x="908575" y="4432850"/>
              <a:ext cx="450350" cy="2525"/>
            </a:xfrm>
            <a:custGeom>
              <a:rect b="b" l="l" r="r" t="t"/>
              <a:pathLst>
                <a:path extrusionOk="0" h="101" w="18014">
                  <a:moveTo>
                    <a:pt x="0" y="0"/>
                  </a:moveTo>
                  <a:lnTo>
                    <a:pt x="0" y="100"/>
                  </a:lnTo>
                  <a:lnTo>
                    <a:pt x="18013" y="100"/>
                  </a:lnTo>
                  <a:lnTo>
                    <a:pt x="18013"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1451450" y="4432850"/>
              <a:ext cx="65925" cy="2525"/>
            </a:xfrm>
            <a:custGeom>
              <a:rect b="b" l="l" r="r" t="t"/>
              <a:pathLst>
                <a:path extrusionOk="0" h="101" w="2637">
                  <a:moveTo>
                    <a:pt x="1" y="0"/>
                  </a:moveTo>
                  <a:lnTo>
                    <a:pt x="1" y="100"/>
                  </a:lnTo>
                  <a:lnTo>
                    <a:pt x="2636" y="100"/>
                  </a:lnTo>
                  <a:lnTo>
                    <a:pt x="263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a:off x="1731650" y="4477050"/>
              <a:ext cx="976575" cy="2525"/>
            </a:xfrm>
            <a:custGeom>
              <a:rect b="b" l="l" r="r" t="t"/>
              <a:pathLst>
                <a:path extrusionOk="0" h="101" w="39063">
                  <a:moveTo>
                    <a:pt x="1" y="0"/>
                  </a:moveTo>
                  <a:lnTo>
                    <a:pt x="1" y="100"/>
                  </a:lnTo>
                  <a:lnTo>
                    <a:pt x="39062" y="100"/>
                  </a:lnTo>
                  <a:lnTo>
                    <a:pt x="39062"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a:off x="2638150" y="1111300"/>
              <a:ext cx="2022300" cy="1567825"/>
            </a:xfrm>
            <a:custGeom>
              <a:rect b="b" l="l" r="r" t="t"/>
              <a:pathLst>
                <a:path extrusionOk="0" h="62713" w="80892">
                  <a:moveTo>
                    <a:pt x="0" y="1"/>
                  </a:moveTo>
                  <a:lnTo>
                    <a:pt x="0" y="62712"/>
                  </a:lnTo>
                  <a:lnTo>
                    <a:pt x="80891" y="62712"/>
                  </a:lnTo>
                  <a:lnTo>
                    <a:pt x="8089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a:off x="2596450" y="1111300"/>
              <a:ext cx="2022300" cy="1567825"/>
            </a:xfrm>
            <a:custGeom>
              <a:rect b="b" l="l" r="r" t="t"/>
              <a:pathLst>
                <a:path extrusionOk="0" h="62713" w="80892">
                  <a:moveTo>
                    <a:pt x="0" y="1"/>
                  </a:moveTo>
                  <a:lnTo>
                    <a:pt x="0" y="62712"/>
                  </a:lnTo>
                  <a:lnTo>
                    <a:pt x="80891" y="62712"/>
                  </a:lnTo>
                  <a:lnTo>
                    <a:pt x="8089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2498875" y="2679100"/>
              <a:ext cx="2161575" cy="90075"/>
            </a:xfrm>
            <a:custGeom>
              <a:rect b="b" l="l" r="r" t="t"/>
              <a:pathLst>
                <a:path extrusionOk="0" h="3603" w="86463">
                  <a:moveTo>
                    <a:pt x="0" y="0"/>
                  </a:moveTo>
                  <a:lnTo>
                    <a:pt x="0" y="3603"/>
                  </a:lnTo>
                  <a:lnTo>
                    <a:pt x="86462" y="3603"/>
                  </a:lnTo>
                  <a:lnTo>
                    <a:pt x="86462"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2451350" y="2679100"/>
              <a:ext cx="2068150" cy="90075"/>
            </a:xfrm>
            <a:custGeom>
              <a:rect b="b" l="l" r="r" t="t"/>
              <a:pathLst>
                <a:path extrusionOk="0" h="3603" w="82726">
                  <a:moveTo>
                    <a:pt x="0" y="0"/>
                  </a:moveTo>
                  <a:lnTo>
                    <a:pt x="0" y="3603"/>
                  </a:lnTo>
                  <a:lnTo>
                    <a:pt x="82726" y="3603"/>
                  </a:lnTo>
                  <a:lnTo>
                    <a:pt x="8272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2671500" y="1193025"/>
              <a:ext cx="1871350" cy="1404375"/>
            </a:xfrm>
            <a:custGeom>
              <a:rect b="b" l="l" r="r" t="t"/>
              <a:pathLst>
                <a:path extrusionOk="0" h="56175" w="74854">
                  <a:moveTo>
                    <a:pt x="0" y="1"/>
                  </a:moveTo>
                  <a:lnTo>
                    <a:pt x="0" y="56174"/>
                  </a:lnTo>
                  <a:lnTo>
                    <a:pt x="74854" y="56174"/>
                  </a:lnTo>
                  <a:lnTo>
                    <a:pt x="7485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a:off x="2832450" y="1193025"/>
              <a:ext cx="1058275" cy="1404375"/>
            </a:xfrm>
            <a:custGeom>
              <a:rect b="b" l="l" r="r" t="t"/>
              <a:pathLst>
                <a:path extrusionOk="0" h="56175" w="42331">
                  <a:moveTo>
                    <a:pt x="20982" y="1"/>
                  </a:moveTo>
                  <a:lnTo>
                    <a:pt x="0" y="56174"/>
                  </a:lnTo>
                  <a:lnTo>
                    <a:pt x="21382" y="56174"/>
                  </a:lnTo>
                  <a:lnTo>
                    <a:pt x="423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3458725" y="1193025"/>
              <a:ext cx="818100" cy="1404375"/>
            </a:xfrm>
            <a:custGeom>
              <a:rect b="b" l="l" r="r" t="t"/>
              <a:pathLst>
                <a:path extrusionOk="0" h="56175" w="32724">
                  <a:moveTo>
                    <a:pt x="20949" y="1"/>
                  </a:moveTo>
                  <a:lnTo>
                    <a:pt x="0" y="56174"/>
                  </a:lnTo>
                  <a:lnTo>
                    <a:pt x="11776" y="56174"/>
                  </a:lnTo>
                  <a:lnTo>
                    <a:pt x="327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3565475" y="1193025"/>
              <a:ext cx="84250" cy="1404375"/>
            </a:xfrm>
            <a:custGeom>
              <a:rect b="b" l="l" r="r" t="t"/>
              <a:pathLst>
                <a:path extrusionOk="0" h="56175" w="3370">
                  <a:moveTo>
                    <a:pt x="0" y="1"/>
                  </a:moveTo>
                  <a:lnTo>
                    <a:pt x="0" y="56174"/>
                  </a:lnTo>
                  <a:lnTo>
                    <a:pt x="3369" y="56174"/>
                  </a:lnTo>
                  <a:lnTo>
                    <a:pt x="336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671500" y="1193025"/>
              <a:ext cx="31700" cy="1404375"/>
            </a:xfrm>
            <a:custGeom>
              <a:rect b="b" l="l" r="r" t="t"/>
              <a:pathLst>
                <a:path extrusionOk="0" h="56175" w="1268">
                  <a:moveTo>
                    <a:pt x="0" y="1"/>
                  </a:moveTo>
                  <a:lnTo>
                    <a:pt x="0" y="56174"/>
                  </a:lnTo>
                  <a:lnTo>
                    <a:pt x="1268" y="56174"/>
                  </a:lnTo>
                  <a:lnTo>
                    <a:pt x="1268"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649700" y="1193025"/>
              <a:ext cx="31700" cy="1404375"/>
            </a:xfrm>
            <a:custGeom>
              <a:rect b="b" l="l" r="r" t="t"/>
              <a:pathLst>
                <a:path extrusionOk="0" h="56175" w="1268">
                  <a:moveTo>
                    <a:pt x="0" y="1"/>
                  </a:moveTo>
                  <a:lnTo>
                    <a:pt x="0" y="56174"/>
                  </a:lnTo>
                  <a:lnTo>
                    <a:pt x="1268" y="56174"/>
                  </a:lnTo>
                  <a:lnTo>
                    <a:pt x="1268"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1302175" y="1111300"/>
              <a:ext cx="791425" cy="1627025"/>
            </a:xfrm>
            <a:custGeom>
              <a:rect b="b" l="l" r="r" t="t"/>
              <a:pathLst>
                <a:path extrusionOk="0" h="65081" w="31657">
                  <a:moveTo>
                    <a:pt x="1" y="1"/>
                  </a:moveTo>
                  <a:lnTo>
                    <a:pt x="1" y="65080"/>
                  </a:lnTo>
                  <a:lnTo>
                    <a:pt x="31657" y="65080"/>
                  </a:lnTo>
                  <a:lnTo>
                    <a:pt x="31657"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1190450" y="1111300"/>
              <a:ext cx="873975" cy="1627025"/>
            </a:xfrm>
            <a:custGeom>
              <a:rect b="b" l="l" r="r" t="t"/>
              <a:pathLst>
                <a:path extrusionOk="0" h="65081" w="34959">
                  <a:moveTo>
                    <a:pt x="0" y="1"/>
                  </a:moveTo>
                  <a:lnTo>
                    <a:pt x="0" y="65080"/>
                  </a:lnTo>
                  <a:lnTo>
                    <a:pt x="34958" y="65080"/>
                  </a:lnTo>
                  <a:lnTo>
                    <a:pt x="34958"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1332200" y="1253075"/>
              <a:ext cx="590450" cy="1343475"/>
            </a:xfrm>
            <a:custGeom>
              <a:rect b="b" l="l" r="r" t="t"/>
              <a:pathLst>
                <a:path extrusionOk="0" h="53739" w="23618">
                  <a:moveTo>
                    <a:pt x="1" y="0"/>
                  </a:moveTo>
                  <a:lnTo>
                    <a:pt x="1" y="53739"/>
                  </a:lnTo>
                  <a:lnTo>
                    <a:pt x="23618" y="53739"/>
                  </a:lnTo>
                  <a:lnTo>
                    <a:pt x="236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1468975" y="1564950"/>
              <a:ext cx="316075" cy="719725"/>
            </a:xfrm>
            <a:custGeom>
              <a:rect b="b" l="l" r="r" t="t"/>
              <a:pathLst>
                <a:path extrusionOk="0" h="28789" w="12643">
                  <a:moveTo>
                    <a:pt x="2269" y="1"/>
                  </a:moveTo>
                  <a:cubicBezTo>
                    <a:pt x="1001" y="1"/>
                    <a:pt x="0" y="1002"/>
                    <a:pt x="0" y="2269"/>
                  </a:cubicBezTo>
                  <a:lnTo>
                    <a:pt x="0" y="26553"/>
                  </a:lnTo>
                  <a:cubicBezTo>
                    <a:pt x="0" y="27787"/>
                    <a:pt x="1001" y="28788"/>
                    <a:pt x="2269" y="28788"/>
                  </a:cubicBezTo>
                  <a:lnTo>
                    <a:pt x="10408" y="28788"/>
                  </a:lnTo>
                  <a:cubicBezTo>
                    <a:pt x="11642" y="28788"/>
                    <a:pt x="12643" y="27787"/>
                    <a:pt x="12643" y="26553"/>
                  </a:cubicBezTo>
                  <a:lnTo>
                    <a:pt x="12643" y="2269"/>
                  </a:lnTo>
                  <a:cubicBezTo>
                    <a:pt x="12643" y="1002"/>
                    <a:pt x="11642" y="1"/>
                    <a:pt x="1040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1006150" y="3056850"/>
              <a:ext cx="316900" cy="1110000"/>
            </a:xfrm>
            <a:custGeom>
              <a:rect b="b" l="l" r="r" t="t"/>
              <a:pathLst>
                <a:path extrusionOk="0" h="44400" w="12676">
                  <a:moveTo>
                    <a:pt x="5004" y="1"/>
                  </a:moveTo>
                  <a:cubicBezTo>
                    <a:pt x="2235" y="1"/>
                    <a:pt x="0" y="2236"/>
                    <a:pt x="0" y="5005"/>
                  </a:cubicBezTo>
                  <a:lnTo>
                    <a:pt x="0" y="39396"/>
                  </a:lnTo>
                  <a:cubicBezTo>
                    <a:pt x="0" y="42164"/>
                    <a:pt x="2235" y="44399"/>
                    <a:pt x="5004" y="44399"/>
                  </a:cubicBezTo>
                  <a:lnTo>
                    <a:pt x="7672" y="44399"/>
                  </a:lnTo>
                  <a:cubicBezTo>
                    <a:pt x="10474" y="44399"/>
                    <a:pt x="12676" y="42164"/>
                    <a:pt x="12676" y="39396"/>
                  </a:cubicBezTo>
                  <a:lnTo>
                    <a:pt x="12676" y="5005"/>
                  </a:lnTo>
                  <a:cubicBezTo>
                    <a:pt x="12676" y="2236"/>
                    <a:pt x="10474" y="1"/>
                    <a:pt x="76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1148750" y="3094400"/>
              <a:ext cx="214325" cy="1034925"/>
            </a:xfrm>
            <a:custGeom>
              <a:rect b="b" l="l" r="r" t="t"/>
              <a:pathLst>
                <a:path extrusionOk="0" h="41397" w="8573">
                  <a:moveTo>
                    <a:pt x="3870" y="0"/>
                  </a:moveTo>
                  <a:cubicBezTo>
                    <a:pt x="1735" y="0"/>
                    <a:pt x="0" y="1701"/>
                    <a:pt x="0" y="3869"/>
                  </a:cubicBezTo>
                  <a:lnTo>
                    <a:pt x="0" y="37527"/>
                  </a:lnTo>
                  <a:cubicBezTo>
                    <a:pt x="0" y="39662"/>
                    <a:pt x="1735" y="41396"/>
                    <a:pt x="3870" y="41396"/>
                  </a:cubicBezTo>
                  <a:lnTo>
                    <a:pt x="4704" y="41396"/>
                  </a:lnTo>
                  <a:cubicBezTo>
                    <a:pt x="6838" y="41396"/>
                    <a:pt x="8573" y="39662"/>
                    <a:pt x="8573" y="37527"/>
                  </a:cubicBezTo>
                  <a:lnTo>
                    <a:pt x="8573" y="3869"/>
                  </a:lnTo>
                  <a:cubicBezTo>
                    <a:pt x="8573" y="1701"/>
                    <a:pt x="6838"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1236300" y="3056850"/>
              <a:ext cx="317750" cy="1110000"/>
            </a:xfrm>
            <a:custGeom>
              <a:rect b="b" l="l" r="r" t="t"/>
              <a:pathLst>
                <a:path extrusionOk="0" h="44400" w="12710">
                  <a:moveTo>
                    <a:pt x="5004" y="1"/>
                  </a:moveTo>
                  <a:cubicBezTo>
                    <a:pt x="2236" y="1"/>
                    <a:pt x="1" y="2236"/>
                    <a:pt x="1" y="5005"/>
                  </a:cubicBezTo>
                  <a:lnTo>
                    <a:pt x="1" y="39396"/>
                  </a:lnTo>
                  <a:cubicBezTo>
                    <a:pt x="1" y="42164"/>
                    <a:pt x="2236" y="44399"/>
                    <a:pt x="5004" y="44399"/>
                  </a:cubicBezTo>
                  <a:lnTo>
                    <a:pt x="7706" y="44399"/>
                  </a:lnTo>
                  <a:cubicBezTo>
                    <a:pt x="10475" y="44399"/>
                    <a:pt x="12710" y="42164"/>
                    <a:pt x="12710" y="39396"/>
                  </a:cubicBezTo>
                  <a:lnTo>
                    <a:pt x="12710" y="5005"/>
                  </a:lnTo>
                  <a:cubicBezTo>
                    <a:pt x="12710" y="2236"/>
                    <a:pt x="10475" y="1"/>
                    <a:pt x="77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1378900" y="3094400"/>
              <a:ext cx="214350" cy="1034925"/>
            </a:xfrm>
            <a:custGeom>
              <a:rect b="b" l="l" r="r" t="t"/>
              <a:pathLst>
                <a:path extrusionOk="0" h="41397" w="8574">
                  <a:moveTo>
                    <a:pt x="3870" y="0"/>
                  </a:moveTo>
                  <a:cubicBezTo>
                    <a:pt x="1735" y="0"/>
                    <a:pt x="1" y="1701"/>
                    <a:pt x="1" y="3869"/>
                  </a:cubicBezTo>
                  <a:lnTo>
                    <a:pt x="1" y="37527"/>
                  </a:lnTo>
                  <a:cubicBezTo>
                    <a:pt x="1" y="39662"/>
                    <a:pt x="1735" y="41396"/>
                    <a:pt x="3870" y="41396"/>
                  </a:cubicBezTo>
                  <a:lnTo>
                    <a:pt x="4704" y="41396"/>
                  </a:lnTo>
                  <a:cubicBezTo>
                    <a:pt x="6839" y="41396"/>
                    <a:pt x="8574" y="39662"/>
                    <a:pt x="8574" y="37527"/>
                  </a:cubicBezTo>
                  <a:lnTo>
                    <a:pt x="8574" y="3869"/>
                  </a:lnTo>
                  <a:cubicBezTo>
                    <a:pt x="8574" y="1701"/>
                    <a:pt x="6839"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a:off x="1467300" y="3056850"/>
              <a:ext cx="316925" cy="1110000"/>
            </a:xfrm>
            <a:custGeom>
              <a:rect b="b" l="l" r="r" t="t"/>
              <a:pathLst>
                <a:path extrusionOk="0" h="44400" w="12677">
                  <a:moveTo>
                    <a:pt x="5004" y="1"/>
                  </a:moveTo>
                  <a:cubicBezTo>
                    <a:pt x="2236" y="1"/>
                    <a:pt x="1" y="2236"/>
                    <a:pt x="1" y="5005"/>
                  </a:cubicBezTo>
                  <a:lnTo>
                    <a:pt x="1" y="39396"/>
                  </a:lnTo>
                  <a:cubicBezTo>
                    <a:pt x="1" y="42164"/>
                    <a:pt x="2236" y="44399"/>
                    <a:pt x="5004" y="44399"/>
                  </a:cubicBezTo>
                  <a:lnTo>
                    <a:pt x="7673" y="44399"/>
                  </a:lnTo>
                  <a:cubicBezTo>
                    <a:pt x="10441" y="44399"/>
                    <a:pt x="12676" y="42164"/>
                    <a:pt x="12676" y="39396"/>
                  </a:cubicBezTo>
                  <a:lnTo>
                    <a:pt x="12676" y="5005"/>
                  </a:lnTo>
                  <a:cubicBezTo>
                    <a:pt x="12676" y="2236"/>
                    <a:pt x="10441" y="1"/>
                    <a:pt x="7673"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a:off x="1609075" y="3094400"/>
              <a:ext cx="214350" cy="1034925"/>
            </a:xfrm>
            <a:custGeom>
              <a:rect b="b" l="l" r="r" t="t"/>
              <a:pathLst>
                <a:path extrusionOk="0" h="41397" w="8574">
                  <a:moveTo>
                    <a:pt x="3870" y="0"/>
                  </a:moveTo>
                  <a:cubicBezTo>
                    <a:pt x="1735" y="0"/>
                    <a:pt x="0" y="1701"/>
                    <a:pt x="0" y="3869"/>
                  </a:cubicBezTo>
                  <a:lnTo>
                    <a:pt x="0" y="37527"/>
                  </a:lnTo>
                  <a:cubicBezTo>
                    <a:pt x="0" y="39662"/>
                    <a:pt x="1735" y="41396"/>
                    <a:pt x="3870" y="41396"/>
                  </a:cubicBezTo>
                  <a:lnTo>
                    <a:pt x="4704" y="41396"/>
                  </a:lnTo>
                  <a:cubicBezTo>
                    <a:pt x="6872" y="41396"/>
                    <a:pt x="8573" y="39662"/>
                    <a:pt x="8573" y="37527"/>
                  </a:cubicBezTo>
                  <a:lnTo>
                    <a:pt x="8573" y="3869"/>
                  </a:lnTo>
                  <a:cubicBezTo>
                    <a:pt x="8573" y="1701"/>
                    <a:pt x="6872"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a:off x="1697475" y="3056850"/>
              <a:ext cx="316900" cy="1110000"/>
            </a:xfrm>
            <a:custGeom>
              <a:rect b="b" l="l" r="r" t="t"/>
              <a:pathLst>
                <a:path extrusionOk="0" h="44400" w="12676">
                  <a:moveTo>
                    <a:pt x="5004" y="1"/>
                  </a:moveTo>
                  <a:cubicBezTo>
                    <a:pt x="2235" y="1"/>
                    <a:pt x="0" y="2236"/>
                    <a:pt x="0" y="5005"/>
                  </a:cubicBezTo>
                  <a:lnTo>
                    <a:pt x="0" y="39396"/>
                  </a:lnTo>
                  <a:cubicBezTo>
                    <a:pt x="0" y="42164"/>
                    <a:pt x="2235" y="44399"/>
                    <a:pt x="5004" y="44399"/>
                  </a:cubicBezTo>
                  <a:lnTo>
                    <a:pt x="7672" y="44399"/>
                  </a:lnTo>
                  <a:cubicBezTo>
                    <a:pt x="10441" y="44399"/>
                    <a:pt x="12676" y="42164"/>
                    <a:pt x="12676" y="39396"/>
                  </a:cubicBezTo>
                  <a:lnTo>
                    <a:pt x="12676" y="5005"/>
                  </a:lnTo>
                  <a:cubicBezTo>
                    <a:pt x="12676" y="2236"/>
                    <a:pt x="10441" y="1"/>
                    <a:pt x="76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a:off x="1840075" y="3094400"/>
              <a:ext cx="214350" cy="1034925"/>
            </a:xfrm>
            <a:custGeom>
              <a:rect b="b" l="l" r="r" t="t"/>
              <a:pathLst>
                <a:path extrusionOk="0" h="41397" w="8574">
                  <a:moveTo>
                    <a:pt x="3870" y="0"/>
                  </a:moveTo>
                  <a:cubicBezTo>
                    <a:pt x="1701" y="0"/>
                    <a:pt x="0" y="1701"/>
                    <a:pt x="0" y="3869"/>
                  </a:cubicBezTo>
                  <a:lnTo>
                    <a:pt x="0" y="37527"/>
                  </a:lnTo>
                  <a:cubicBezTo>
                    <a:pt x="0" y="39662"/>
                    <a:pt x="1701" y="41396"/>
                    <a:pt x="3870" y="41396"/>
                  </a:cubicBezTo>
                  <a:lnTo>
                    <a:pt x="4704" y="41396"/>
                  </a:lnTo>
                  <a:cubicBezTo>
                    <a:pt x="6838" y="41396"/>
                    <a:pt x="8573" y="39662"/>
                    <a:pt x="8573" y="37527"/>
                  </a:cubicBezTo>
                  <a:lnTo>
                    <a:pt x="8573" y="3869"/>
                  </a:lnTo>
                  <a:cubicBezTo>
                    <a:pt x="8573" y="1701"/>
                    <a:pt x="6838"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a:off x="1927625" y="3056850"/>
              <a:ext cx="317750" cy="1110000"/>
            </a:xfrm>
            <a:custGeom>
              <a:rect b="b" l="l" r="r" t="t"/>
              <a:pathLst>
                <a:path extrusionOk="0" h="44400" w="12710">
                  <a:moveTo>
                    <a:pt x="5004" y="1"/>
                  </a:moveTo>
                  <a:cubicBezTo>
                    <a:pt x="2236" y="1"/>
                    <a:pt x="1" y="2236"/>
                    <a:pt x="1" y="5005"/>
                  </a:cubicBezTo>
                  <a:lnTo>
                    <a:pt x="1" y="39396"/>
                  </a:lnTo>
                  <a:cubicBezTo>
                    <a:pt x="1" y="42164"/>
                    <a:pt x="2236" y="44399"/>
                    <a:pt x="5004" y="44399"/>
                  </a:cubicBezTo>
                  <a:lnTo>
                    <a:pt x="7706" y="44399"/>
                  </a:lnTo>
                  <a:cubicBezTo>
                    <a:pt x="10475" y="44399"/>
                    <a:pt x="12710" y="42164"/>
                    <a:pt x="12710" y="39396"/>
                  </a:cubicBezTo>
                  <a:lnTo>
                    <a:pt x="12710" y="5005"/>
                  </a:lnTo>
                  <a:cubicBezTo>
                    <a:pt x="12710" y="2236"/>
                    <a:pt x="10475" y="1"/>
                    <a:pt x="77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a:off x="2070225" y="3094400"/>
              <a:ext cx="214350" cy="1034925"/>
            </a:xfrm>
            <a:custGeom>
              <a:rect b="b" l="l" r="r" t="t"/>
              <a:pathLst>
                <a:path extrusionOk="0" h="41397" w="8574">
                  <a:moveTo>
                    <a:pt x="3870" y="0"/>
                  </a:moveTo>
                  <a:cubicBezTo>
                    <a:pt x="1735" y="0"/>
                    <a:pt x="1" y="1701"/>
                    <a:pt x="1" y="3869"/>
                  </a:cubicBezTo>
                  <a:lnTo>
                    <a:pt x="1" y="37527"/>
                  </a:lnTo>
                  <a:cubicBezTo>
                    <a:pt x="1" y="39662"/>
                    <a:pt x="1735" y="41396"/>
                    <a:pt x="3870" y="41396"/>
                  </a:cubicBezTo>
                  <a:lnTo>
                    <a:pt x="4704" y="41396"/>
                  </a:lnTo>
                  <a:cubicBezTo>
                    <a:pt x="6839" y="41396"/>
                    <a:pt x="8574" y="39662"/>
                    <a:pt x="8574" y="37527"/>
                  </a:cubicBezTo>
                  <a:lnTo>
                    <a:pt x="8574" y="3869"/>
                  </a:lnTo>
                  <a:cubicBezTo>
                    <a:pt x="8574" y="1701"/>
                    <a:pt x="6839"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2158625" y="3056850"/>
              <a:ext cx="316925" cy="1110000"/>
            </a:xfrm>
            <a:custGeom>
              <a:rect b="b" l="l" r="r" t="t"/>
              <a:pathLst>
                <a:path extrusionOk="0" h="44400" w="12677">
                  <a:moveTo>
                    <a:pt x="5004" y="1"/>
                  </a:moveTo>
                  <a:cubicBezTo>
                    <a:pt x="2236" y="1"/>
                    <a:pt x="1" y="2236"/>
                    <a:pt x="1" y="5005"/>
                  </a:cubicBezTo>
                  <a:lnTo>
                    <a:pt x="1" y="39396"/>
                  </a:lnTo>
                  <a:cubicBezTo>
                    <a:pt x="1" y="42164"/>
                    <a:pt x="2236" y="44399"/>
                    <a:pt x="5004" y="44399"/>
                  </a:cubicBezTo>
                  <a:lnTo>
                    <a:pt x="7673" y="44399"/>
                  </a:lnTo>
                  <a:cubicBezTo>
                    <a:pt x="10441" y="44399"/>
                    <a:pt x="12676" y="42164"/>
                    <a:pt x="12676" y="39396"/>
                  </a:cubicBezTo>
                  <a:lnTo>
                    <a:pt x="12676" y="5005"/>
                  </a:lnTo>
                  <a:cubicBezTo>
                    <a:pt x="12676" y="2236"/>
                    <a:pt x="10441" y="1"/>
                    <a:pt x="7673"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2300400" y="3094400"/>
              <a:ext cx="214350" cy="1034925"/>
            </a:xfrm>
            <a:custGeom>
              <a:rect b="b" l="l" r="r" t="t"/>
              <a:pathLst>
                <a:path extrusionOk="0" h="41397" w="8574">
                  <a:moveTo>
                    <a:pt x="3870" y="0"/>
                  </a:moveTo>
                  <a:cubicBezTo>
                    <a:pt x="1735" y="0"/>
                    <a:pt x="0" y="1701"/>
                    <a:pt x="0" y="3869"/>
                  </a:cubicBezTo>
                  <a:lnTo>
                    <a:pt x="0" y="37527"/>
                  </a:lnTo>
                  <a:cubicBezTo>
                    <a:pt x="0" y="39662"/>
                    <a:pt x="1735" y="41396"/>
                    <a:pt x="3870" y="41396"/>
                  </a:cubicBezTo>
                  <a:lnTo>
                    <a:pt x="4704" y="41396"/>
                  </a:lnTo>
                  <a:cubicBezTo>
                    <a:pt x="6839" y="41396"/>
                    <a:pt x="8573" y="39662"/>
                    <a:pt x="8573" y="37527"/>
                  </a:cubicBezTo>
                  <a:lnTo>
                    <a:pt x="8573" y="3869"/>
                  </a:lnTo>
                  <a:cubicBezTo>
                    <a:pt x="8573" y="1701"/>
                    <a:pt x="6839" y="0"/>
                    <a:pt x="47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a:off x="2388800" y="3056850"/>
              <a:ext cx="316900" cy="1110000"/>
            </a:xfrm>
            <a:custGeom>
              <a:rect b="b" l="l" r="r" t="t"/>
              <a:pathLst>
                <a:path extrusionOk="0" h="44400" w="12676">
                  <a:moveTo>
                    <a:pt x="5004" y="1"/>
                  </a:moveTo>
                  <a:cubicBezTo>
                    <a:pt x="2235" y="1"/>
                    <a:pt x="0" y="2236"/>
                    <a:pt x="0" y="5005"/>
                  </a:cubicBezTo>
                  <a:lnTo>
                    <a:pt x="0" y="39396"/>
                  </a:lnTo>
                  <a:cubicBezTo>
                    <a:pt x="0" y="42164"/>
                    <a:pt x="2235" y="44399"/>
                    <a:pt x="5004" y="44399"/>
                  </a:cubicBezTo>
                  <a:lnTo>
                    <a:pt x="7672" y="44399"/>
                  </a:lnTo>
                  <a:cubicBezTo>
                    <a:pt x="10441" y="44399"/>
                    <a:pt x="12676" y="42164"/>
                    <a:pt x="12676" y="39396"/>
                  </a:cubicBezTo>
                  <a:lnTo>
                    <a:pt x="12676" y="5005"/>
                  </a:lnTo>
                  <a:cubicBezTo>
                    <a:pt x="12676" y="2236"/>
                    <a:pt x="10441" y="1"/>
                    <a:pt x="76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2430500" y="4001700"/>
              <a:ext cx="317750" cy="41725"/>
            </a:xfrm>
            <a:custGeom>
              <a:rect b="b" l="l" r="r" t="t"/>
              <a:pathLst>
                <a:path extrusionOk="0" h="1669" w="12710">
                  <a:moveTo>
                    <a:pt x="834" y="1"/>
                  </a:moveTo>
                  <a:cubicBezTo>
                    <a:pt x="367" y="1"/>
                    <a:pt x="0" y="368"/>
                    <a:pt x="0" y="835"/>
                  </a:cubicBezTo>
                  <a:cubicBezTo>
                    <a:pt x="0" y="1302"/>
                    <a:pt x="367" y="1669"/>
                    <a:pt x="834" y="1669"/>
                  </a:cubicBezTo>
                  <a:lnTo>
                    <a:pt x="11875" y="1669"/>
                  </a:lnTo>
                  <a:cubicBezTo>
                    <a:pt x="12342" y="1669"/>
                    <a:pt x="12709" y="1302"/>
                    <a:pt x="12709" y="835"/>
                  </a:cubicBezTo>
                  <a:cubicBezTo>
                    <a:pt x="12709" y="368"/>
                    <a:pt x="12342" y="1"/>
                    <a:pt x="1187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a:off x="2430500" y="3207800"/>
              <a:ext cx="317750" cy="41725"/>
            </a:xfrm>
            <a:custGeom>
              <a:rect b="b" l="l" r="r" t="t"/>
              <a:pathLst>
                <a:path extrusionOk="0" h="1669" w="12710">
                  <a:moveTo>
                    <a:pt x="834" y="1"/>
                  </a:moveTo>
                  <a:cubicBezTo>
                    <a:pt x="367" y="1"/>
                    <a:pt x="0" y="368"/>
                    <a:pt x="0" y="835"/>
                  </a:cubicBezTo>
                  <a:cubicBezTo>
                    <a:pt x="0" y="1268"/>
                    <a:pt x="367" y="1668"/>
                    <a:pt x="834" y="1668"/>
                  </a:cubicBezTo>
                  <a:lnTo>
                    <a:pt x="11875" y="1668"/>
                  </a:lnTo>
                  <a:cubicBezTo>
                    <a:pt x="12342" y="1668"/>
                    <a:pt x="12709" y="1268"/>
                    <a:pt x="12709" y="835"/>
                  </a:cubicBezTo>
                  <a:cubicBezTo>
                    <a:pt x="12709" y="368"/>
                    <a:pt x="12342" y="1"/>
                    <a:pt x="1187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3406175" y="3304550"/>
              <a:ext cx="923200" cy="150125"/>
            </a:xfrm>
            <a:custGeom>
              <a:rect b="b" l="l" r="r" t="t"/>
              <a:pathLst>
                <a:path extrusionOk="0" h="6005" w="36928">
                  <a:moveTo>
                    <a:pt x="3036" y="0"/>
                  </a:moveTo>
                  <a:cubicBezTo>
                    <a:pt x="1369" y="0"/>
                    <a:pt x="1" y="1334"/>
                    <a:pt x="1" y="3002"/>
                  </a:cubicBezTo>
                  <a:cubicBezTo>
                    <a:pt x="1" y="4670"/>
                    <a:pt x="1369" y="6004"/>
                    <a:pt x="3036" y="6004"/>
                  </a:cubicBezTo>
                  <a:lnTo>
                    <a:pt x="33925" y="6004"/>
                  </a:lnTo>
                  <a:cubicBezTo>
                    <a:pt x="35593" y="6004"/>
                    <a:pt x="36927" y="4670"/>
                    <a:pt x="36927" y="3002"/>
                  </a:cubicBezTo>
                  <a:cubicBezTo>
                    <a:pt x="36927" y="1334"/>
                    <a:pt x="35593" y="0"/>
                    <a:pt x="3392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3787300" y="2306450"/>
              <a:ext cx="349425" cy="744475"/>
            </a:xfrm>
            <a:custGeom>
              <a:rect b="b" l="l" r="r" t="t"/>
              <a:pathLst>
                <a:path extrusionOk="0" h="29779" w="13977">
                  <a:moveTo>
                    <a:pt x="9172" y="1"/>
                  </a:moveTo>
                  <a:cubicBezTo>
                    <a:pt x="7139" y="1"/>
                    <a:pt x="5307" y="1432"/>
                    <a:pt x="4870" y="3498"/>
                  </a:cubicBezTo>
                  <a:lnTo>
                    <a:pt x="501" y="24480"/>
                  </a:lnTo>
                  <a:cubicBezTo>
                    <a:pt x="0" y="26848"/>
                    <a:pt x="1535" y="29183"/>
                    <a:pt x="3903" y="29683"/>
                  </a:cubicBezTo>
                  <a:cubicBezTo>
                    <a:pt x="4206" y="29747"/>
                    <a:pt x="4508" y="29778"/>
                    <a:pt x="4805" y="29778"/>
                  </a:cubicBezTo>
                  <a:cubicBezTo>
                    <a:pt x="6838" y="29778"/>
                    <a:pt x="8670" y="28347"/>
                    <a:pt x="9107" y="26281"/>
                  </a:cubicBezTo>
                  <a:lnTo>
                    <a:pt x="13510" y="5299"/>
                  </a:lnTo>
                  <a:cubicBezTo>
                    <a:pt x="13977" y="2931"/>
                    <a:pt x="12476" y="596"/>
                    <a:pt x="10074" y="96"/>
                  </a:cubicBezTo>
                  <a:cubicBezTo>
                    <a:pt x="9771" y="32"/>
                    <a:pt x="9469" y="1"/>
                    <a:pt x="91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3635525" y="2397050"/>
              <a:ext cx="269375" cy="641675"/>
            </a:xfrm>
            <a:custGeom>
              <a:rect b="b" l="l" r="r" t="t"/>
              <a:pathLst>
                <a:path extrusionOk="0" h="25667" w="10775">
                  <a:moveTo>
                    <a:pt x="4020" y="0"/>
                  </a:moveTo>
                  <a:cubicBezTo>
                    <a:pt x="3838" y="0"/>
                    <a:pt x="3654" y="14"/>
                    <a:pt x="3469" y="41"/>
                  </a:cubicBezTo>
                  <a:cubicBezTo>
                    <a:pt x="1401" y="374"/>
                    <a:pt x="0" y="2276"/>
                    <a:pt x="300" y="4344"/>
                  </a:cubicBezTo>
                  <a:lnTo>
                    <a:pt x="3036" y="22457"/>
                  </a:lnTo>
                  <a:cubicBezTo>
                    <a:pt x="3309" y="24337"/>
                    <a:pt x="4933" y="25666"/>
                    <a:pt x="6780" y="25666"/>
                  </a:cubicBezTo>
                  <a:cubicBezTo>
                    <a:pt x="6965" y="25666"/>
                    <a:pt x="7151" y="25653"/>
                    <a:pt x="7339" y="25626"/>
                  </a:cubicBezTo>
                  <a:cubicBezTo>
                    <a:pt x="9374" y="25292"/>
                    <a:pt x="10775" y="23391"/>
                    <a:pt x="10474" y="21323"/>
                  </a:cubicBezTo>
                  <a:lnTo>
                    <a:pt x="7739" y="3210"/>
                  </a:lnTo>
                  <a:cubicBezTo>
                    <a:pt x="7466" y="1329"/>
                    <a:pt x="5842" y="0"/>
                    <a:pt x="40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3842325" y="2336275"/>
              <a:ext cx="131800" cy="199475"/>
            </a:xfrm>
            <a:custGeom>
              <a:rect b="b" l="l" r="r" t="t"/>
              <a:pathLst>
                <a:path extrusionOk="0" h="7979" w="5272">
                  <a:moveTo>
                    <a:pt x="1402" y="1"/>
                  </a:moveTo>
                  <a:cubicBezTo>
                    <a:pt x="1236" y="1"/>
                    <a:pt x="1067" y="34"/>
                    <a:pt x="901" y="103"/>
                  </a:cubicBezTo>
                  <a:cubicBezTo>
                    <a:pt x="268" y="370"/>
                    <a:pt x="1" y="1104"/>
                    <a:pt x="268" y="1738"/>
                  </a:cubicBezTo>
                  <a:lnTo>
                    <a:pt x="2736" y="7242"/>
                  </a:lnTo>
                  <a:cubicBezTo>
                    <a:pt x="2958" y="7710"/>
                    <a:pt x="3417" y="7978"/>
                    <a:pt x="3884" y="7978"/>
                  </a:cubicBezTo>
                  <a:cubicBezTo>
                    <a:pt x="4049" y="7978"/>
                    <a:pt x="4214" y="7945"/>
                    <a:pt x="4371" y="7876"/>
                  </a:cubicBezTo>
                  <a:cubicBezTo>
                    <a:pt x="5004" y="7575"/>
                    <a:pt x="5271" y="6875"/>
                    <a:pt x="5004" y="6241"/>
                  </a:cubicBezTo>
                  <a:lnTo>
                    <a:pt x="2536" y="737"/>
                  </a:lnTo>
                  <a:cubicBezTo>
                    <a:pt x="2314" y="269"/>
                    <a:pt x="1873" y="1"/>
                    <a:pt x="140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a:off x="3963250" y="2535200"/>
              <a:ext cx="186000" cy="157700"/>
            </a:xfrm>
            <a:custGeom>
              <a:rect b="b" l="l" r="r" t="t"/>
              <a:pathLst>
                <a:path extrusionOk="0" h="6308" w="7440">
                  <a:moveTo>
                    <a:pt x="6062" y="1"/>
                  </a:moveTo>
                  <a:cubicBezTo>
                    <a:pt x="5786" y="1"/>
                    <a:pt x="5506" y="95"/>
                    <a:pt x="5271" y="286"/>
                  </a:cubicBezTo>
                  <a:lnTo>
                    <a:pt x="601" y="4122"/>
                  </a:lnTo>
                  <a:cubicBezTo>
                    <a:pt x="101" y="4555"/>
                    <a:pt x="1" y="5322"/>
                    <a:pt x="434" y="5856"/>
                  </a:cubicBezTo>
                  <a:cubicBezTo>
                    <a:pt x="677" y="6155"/>
                    <a:pt x="1025" y="6308"/>
                    <a:pt x="1377" y="6308"/>
                  </a:cubicBezTo>
                  <a:cubicBezTo>
                    <a:pt x="1654" y="6308"/>
                    <a:pt x="1934" y="6214"/>
                    <a:pt x="2169" y="6023"/>
                  </a:cubicBezTo>
                  <a:lnTo>
                    <a:pt x="6839" y="2187"/>
                  </a:lnTo>
                  <a:cubicBezTo>
                    <a:pt x="7372" y="1753"/>
                    <a:pt x="7439" y="986"/>
                    <a:pt x="7006" y="452"/>
                  </a:cubicBezTo>
                  <a:cubicBezTo>
                    <a:pt x="6763" y="153"/>
                    <a:pt x="6415" y="1"/>
                    <a:pt x="606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a:off x="3742250" y="2378925"/>
              <a:ext cx="75100" cy="114550"/>
            </a:xfrm>
            <a:custGeom>
              <a:rect b="b" l="l" r="r" t="t"/>
              <a:pathLst>
                <a:path extrusionOk="0" h="4582" w="3004">
                  <a:moveTo>
                    <a:pt x="2191" y="0"/>
                  </a:moveTo>
                  <a:cubicBezTo>
                    <a:pt x="1925" y="0"/>
                    <a:pt x="1658" y="162"/>
                    <a:pt x="1535" y="432"/>
                  </a:cubicBezTo>
                  <a:lnTo>
                    <a:pt x="168" y="3601"/>
                  </a:lnTo>
                  <a:cubicBezTo>
                    <a:pt x="1" y="3935"/>
                    <a:pt x="168" y="4368"/>
                    <a:pt x="535" y="4535"/>
                  </a:cubicBezTo>
                  <a:cubicBezTo>
                    <a:pt x="613" y="4566"/>
                    <a:pt x="697" y="4581"/>
                    <a:pt x="781" y="4581"/>
                  </a:cubicBezTo>
                  <a:cubicBezTo>
                    <a:pt x="1057" y="4581"/>
                    <a:pt x="1341" y="4424"/>
                    <a:pt x="1469" y="4168"/>
                  </a:cubicBezTo>
                  <a:lnTo>
                    <a:pt x="2836" y="999"/>
                  </a:lnTo>
                  <a:cubicBezTo>
                    <a:pt x="3003" y="632"/>
                    <a:pt x="2836" y="232"/>
                    <a:pt x="2469" y="65"/>
                  </a:cubicBezTo>
                  <a:cubicBezTo>
                    <a:pt x="2381" y="21"/>
                    <a:pt x="2286" y="0"/>
                    <a:pt x="21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3611325" y="2534925"/>
              <a:ext cx="98425" cy="97925"/>
            </a:xfrm>
            <a:custGeom>
              <a:rect b="b" l="l" r="r" t="t"/>
              <a:pathLst>
                <a:path extrusionOk="0" h="3917" w="3937">
                  <a:moveTo>
                    <a:pt x="769" y="0"/>
                  </a:moveTo>
                  <a:cubicBezTo>
                    <a:pt x="599" y="0"/>
                    <a:pt x="431" y="67"/>
                    <a:pt x="301" y="196"/>
                  </a:cubicBezTo>
                  <a:cubicBezTo>
                    <a:pt x="1" y="463"/>
                    <a:pt x="1" y="897"/>
                    <a:pt x="268" y="1197"/>
                  </a:cubicBezTo>
                  <a:lnTo>
                    <a:pt x="2636" y="3699"/>
                  </a:lnTo>
                  <a:cubicBezTo>
                    <a:pt x="2778" y="3841"/>
                    <a:pt x="2967" y="3917"/>
                    <a:pt x="3157" y="3917"/>
                  </a:cubicBezTo>
                  <a:cubicBezTo>
                    <a:pt x="3326" y="3917"/>
                    <a:pt x="3496" y="3857"/>
                    <a:pt x="3637" y="3732"/>
                  </a:cubicBezTo>
                  <a:cubicBezTo>
                    <a:pt x="3904" y="3432"/>
                    <a:pt x="3937" y="2998"/>
                    <a:pt x="3670" y="2732"/>
                  </a:cubicBezTo>
                  <a:lnTo>
                    <a:pt x="1268" y="230"/>
                  </a:lnTo>
                  <a:cubicBezTo>
                    <a:pt x="1131" y="75"/>
                    <a:pt x="950" y="0"/>
                    <a:pt x="7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3578800" y="2901750"/>
              <a:ext cx="578775" cy="402825"/>
            </a:xfrm>
            <a:custGeom>
              <a:rect b="b" l="l" r="r" t="t"/>
              <a:pathLst>
                <a:path extrusionOk="0" h="16113" w="23151">
                  <a:moveTo>
                    <a:pt x="1" y="0"/>
                  </a:moveTo>
                  <a:lnTo>
                    <a:pt x="3403" y="16112"/>
                  </a:lnTo>
                  <a:lnTo>
                    <a:pt x="19748" y="16112"/>
                  </a:lnTo>
                  <a:lnTo>
                    <a:pt x="2315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a:off x="3547950" y="2832525"/>
              <a:ext cx="640475" cy="138475"/>
            </a:xfrm>
            <a:custGeom>
              <a:rect b="b" l="l" r="r" t="t"/>
              <a:pathLst>
                <a:path extrusionOk="0" h="5539" w="25619">
                  <a:moveTo>
                    <a:pt x="2769" y="1"/>
                  </a:moveTo>
                  <a:cubicBezTo>
                    <a:pt x="1235" y="1"/>
                    <a:pt x="1" y="1235"/>
                    <a:pt x="1" y="2769"/>
                  </a:cubicBezTo>
                  <a:cubicBezTo>
                    <a:pt x="1" y="4304"/>
                    <a:pt x="1235" y="5538"/>
                    <a:pt x="2769" y="5538"/>
                  </a:cubicBezTo>
                  <a:lnTo>
                    <a:pt x="22850" y="5538"/>
                  </a:lnTo>
                  <a:cubicBezTo>
                    <a:pt x="24385" y="5538"/>
                    <a:pt x="25619" y="4304"/>
                    <a:pt x="25619" y="2769"/>
                  </a:cubicBezTo>
                  <a:cubicBezTo>
                    <a:pt x="25619" y="1235"/>
                    <a:pt x="24385" y="1"/>
                    <a:pt x="2285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a:off x="3389500" y="3454650"/>
              <a:ext cx="311925" cy="889825"/>
            </a:xfrm>
            <a:custGeom>
              <a:rect b="b" l="l" r="r" t="t"/>
              <a:pathLst>
                <a:path extrusionOk="0" h="35593" w="12477">
                  <a:moveTo>
                    <a:pt x="6806" y="0"/>
                  </a:moveTo>
                  <a:lnTo>
                    <a:pt x="1" y="35592"/>
                  </a:lnTo>
                  <a:lnTo>
                    <a:pt x="2169" y="35592"/>
                  </a:lnTo>
                  <a:lnTo>
                    <a:pt x="1247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4034125" y="3454650"/>
              <a:ext cx="311925" cy="889825"/>
            </a:xfrm>
            <a:custGeom>
              <a:rect b="b" l="l" r="r" t="t"/>
              <a:pathLst>
                <a:path extrusionOk="0" h="35593" w="12477">
                  <a:moveTo>
                    <a:pt x="1" y="0"/>
                  </a:moveTo>
                  <a:lnTo>
                    <a:pt x="10342" y="35592"/>
                  </a:lnTo>
                  <a:lnTo>
                    <a:pt x="12476" y="35592"/>
                  </a:lnTo>
                  <a:lnTo>
                    <a:pt x="570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6"/>
            <p:cNvSpPr/>
            <p:nvPr/>
          </p:nvSpPr>
          <p:spPr>
            <a:xfrm>
              <a:off x="3768950" y="3454650"/>
              <a:ext cx="265200" cy="889825"/>
            </a:xfrm>
            <a:custGeom>
              <a:rect b="b" l="l" r="r" t="t"/>
              <a:pathLst>
                <a:path extrusionOk="0" h="35593" w="10608">
                  <a:moveTo>
                    <a:pt x="0" y="0"/>
                  </a:moveTo>
                  <a:lnTo>
                    <a:pt x="8473" y="35592"/>
                  </a:lnTo>
                  <a:lnTo>
                    <a:pt x="10608" y="35592"/>
                  </a:lnTo>
                  <a:lnTo>
                    <a:pt x="567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6"/>
            <p:cNvSpPr/>
            <p:nvPr/>
          </p:nvSpPr>
          <p:spPr>
            <a:xfrm>
              <a:off x="946100" y="457877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6"/>
            <p:cNvSpPr/>
            <p:nvPr/>
          </p:nvSpPr>
          <p:spPr>
            <a:xfrm>
              <a:off x="1285500" y="3739025"/>
              <a:ext cx="560425" cy="62550"/>
            </a:xfrm>
            <a:custGeom>
              <a:rect b="b" l="l" r="r" t="t"/>
              <a:pathLst>
                <a:path extrusionOk="0" h="2502" w="22417">
                  <a:moveTo>
                    <a:pt x="1669" y="0"/>
                  </a:moveTo>
                  <a:cubicBezTo>
                    <a:pt x="1" y="0"/>
                    <a:pt x="1" y="2502"/>
                    <a:pt x="1669" y="2502"/>
                  </a:cubicBezTo>
                  <a:lnTo>
                    <a:pt x="20749" y="2502"/>
                  </a:lnTo>
                  <a:cubicBezTo>
                    <a:pt x="22417" y="2502"/>
                    <a:pt x="22417" y="0"/>
                    <a:pt x="20749"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6"/>
            <p:cNvSpPr/>
            <p:nvPr/>
          </p:nvSpPr>
          <p:spPr>
            <a:xfrm>
              <a:off x="1285500" y="3739025"/>
              <a:ext cx="560425" cy="62550"/>
            </a:xfrm>
            <a:custGeom>
              <a:rect b="b" l="l" r="r" t="t"/>
              <a:pathLst>
                <a:path extrusionOk="0" h="2502" w="22417">
                  <a:moveTo>
                    <a:pt x="1669" y="0"/>
                  </a:moveTo>
                  <a:cubicBezTo>
                    <a:pt x="1" y="0"/>
                    <a:pt x="1" y="2502"/>
                    <a:pt x="1669" y="2502"/>
                  </a:cubicBezTo>
                  <a:lnTo>
                    <a:pt x="20749" y="2502"/>
                  </a:lnTo>
                  <a:cubicBezTo>
                    <a:pt x="22417" y="2502"/>
                    <a:pt x="22417" y="0"/>
                    <a:pt x="207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6"/>
            <p:cNvSpPr/>
            <p:nvPr/>
          </p:nvSpPr>
          <p:spPr>
            <a:xfrm>
              <a:off x="2199500" y="4392825"/>
              <a:ext cx="104250" cy="213500"/>
            </a:xfrm>
            <a:custGeom>
              <a:rect b="b" l="l" r="r" t="t"/>
              <a:pathLst>
                <a:path extrusionOk="0" h="8540" w="4170">
                  <a:moveTo>
                    <a:pt x="2802" y="0"/>
                  </a:moveTo>
                  <a:lnTo>
                    <a:pt x="0" y="1301"/>
                  </a:lnTo>
                  <a:lnTo>
                    <a:pt x="1368" y="8540"/>
                  </a:lnTo>
                  <a:lnTo>
                    <a:pt x="4170" y="7239"/>
                  </a:lnTo>
                  <a:lnTo>
                    <a:pt x="2802"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6"/>
            <p:cNvSpPr/>
            <p:nvPr/>
          </p:nvSpPr>
          <p:spPr>
            <a:xfrm>
              <a:off x="2217000" y="4530975"/>
              <a:ext cx="289475" cy="139550"/>
            </a:xfrm>
            <a:custGeom>
              <a:rect b="b" l="l" r="r" t="t"/>
              <a:pathLst>
                <a:path extrusionOk="0" h="5582" w="11579">
                  <a:moveTo>
                    <a:pt x="10599" y="1"/>
                  </a:moveTo>
                  <a:cubicBezTo>
                    <a:pt x="10569" y="1"/>
                    <a:pt x="10538" y="4"/>
                    <a:pt x="10508" y="11"/>
                  </a:cubicBezTo>
                  <a:cubicBezTo>
                    <a:pt x="8470" y="458"/>
                    <a:pt x="5964" y="975"/>
                    <a:pt x="4575" y="975"/>
                  </a:cubicBezTo>
                  <a:cubicBezTo>
                    <a:pt x="4305" y="975"/>
                    <a:pt x="4077" y="956"/>
                    <a:pt x="3903" y="912"/>
                  </a:cubicBezTo>
                  <a:cubicBezTo>
                    <a:pt x="3821" y="898"/>
                    <a:pt x="3738" y="890"/>
                    <a:pt x="3657" y="890"/>
                  </a:cubicBezTo>
                  <a:cubicBezTo>
                    <a:pt x="3543" y="890"/>
                    <a:pt x="3434" y="906"/>
                    <a:pt x="3336" y="945"/>
                  </a:cubicBezTo>
                  <a:lnTo>
                    <a:pt x="167" y="2413"/>
                  </a:lnTo>
                  <a:cubicBezTo>
                    <a:pt x="67" y="2447"/>
                    <a:pt x="1" y="2580"/>
                    <a:pt x="67" y="2680"/>
                  </a:cubicBezTo>
                  <a:lnTo>
                    <a:pt x="1068" y="5249"/>
                  </a:lnTo>
                  <a:cubicBezTo>
                    <a:pt x="1146" y="5455"/>
                    <a:pt x="1363" y="5582"/>
                    <a:pt x="1582" y="5582"/>
                  </a:cubicBezTo>
                  <a:cubicBezTo>
                    <a:pt x="1645" y="5582"/>
                    <a:pt x="1709" y="5571"/>
                    <a:pt x="1769" y="5549"/>
                  </a:cubicBezTo>
                  <a:cubicBezTo>
                    <a:pt x="2869" y="5015"/>
                    <a:pt x="3370" y="4715"/>
                    <a:pt x="4737" y="4081"/>
                  </a:cubicBezTo>
                  <a:cubicBezTo>
                    <a:pt x="5605" y="3681"/>
                    <a:pt x="9274" y="2113"/>
                    <a:pt x="10441" y="1579"/>
                  </a:cubicBezTo>
                  <a:cubicBezTo>
                    <a:pt x="11578" y="1074"/>
                    <a:pt x="11131" y="1"/>
                    <a:pt x="105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6"/>
            <p:cNvSpPr/>
            <p:nvPr/>
          </p:nvSpPr>
          <p:spPr>
            <a:xfrm>
              <a:off x="2199500" y="4392825"/>
              <a:ext cx="87575" cy="125950"/>
            </a:xfrm>
            <a:custGeom>
              <a:rect b="b" l="l" r="r" t="t"/>
              <a:pathLst>
                <a:path extrusionOk="0" h="5038" w="3503">
                  <a:moveTo>
                    <a:pt x="2802" y="0"/>
                  </a:moveTo>
                  <a:lnTo>
                    <a:pt x="0" y="1301"/>
                  </a:lnTo>
                  <a:lnTo>
                    <a:pt x="701" y="5037"/>
                  </a:lnTo>
                  <a:lnTo>
                    <a:pt x="3503" y="3736"/>
                  </a:lnTo>
                  <a:lnTo>
                    <a:pt x="280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6"/>
            <p:cNvSpPr/>
            <p:nvPr/>
          </p:nvSpPr>
          <p:spPr>
            <a:xfrm>
              <a:off x="1459800" y="3439625"/>
              <a:ext cx="879825" cy="1034950"/>
            </a:xfrm>
            <a:custGeom>
              <a:rect b="b" l="l" r="r" t="t"/>
              <a:pathLst>
                <a:path extrusionOk="0" h="41398" w="35193">
                  <a:moveTo>
                    <a:pt x="467" y="1"/>
                  </a:moveTo>
                  <a:cubicBezTo>
                    <a:pt x="0" y="2803"/>
                    <a:pt x="234" y="5705"/>
                    <a:pt x="1168" y="8374"/>
                  </a:cubicBezTo>
                  <a:cubicBezTo>
                    <a:pt x="3103" y="13577"/>
                    <a:pt x="19381" y="11176"/>
                    <a:pt x="25352" y="13677"/>
                  </a:cubicBezTo>
                  <a:cubicBezTo>
                    <a:pt x="24151" y="23551"/>
                    <a:pt x="28721" y="41397"/>
                    <a:pt x="28721" y="41397"/>
                  </a:cubicBezTo>
                  <a:lnTo>
                    <a:pt x="33958" y="39229"/>
                  </a:lnTo>
                  <a:cubicBezTo>
                    <a:pt x="33958" y="39229"/>
                    <a:pt x="32824" y="23218"/>
                    <a:pt x="34225" y="10542"/>
                  </a:cubicBezTo>
                  <a:cubicBezTo>
                    <a:pt x="35192" y="1735"/>
                    <a:pt x="11142" y="1"/>
                    <a:pt x="111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6"/>
            <p:cNvSpPr/>
            <p:nvPr/>
          </p:nvSpPr>
          <p:spPr>
            <a:xfrm>
              <a:off x="2006025" y="3623100"/>
              <a:ext cx="174300" cy="249375"/>
            </a:xfrm>
            <a:custGeom>
              <a:rect b="b" l="l" r="r" t="t"/>
              <a:pathLst>
                <a:path extrusionOk="0" h="9975" w="6972">
                  <a:moveTo>
                    <a:pt x="1001" y="0"/>
                  </a:moveTo>
                  <a:cubicBezTo>
                    <a:pt x="1001" y="0"/>
                    <a:pt x="434" y="2636"/>
                    <a:pt x="0" y="5471"/>
                  </a:cubicBezTo>
                  <a:lnTo>
                    <a:pt x="67" y="5471"/>
                  </a:lnTo>
                  <a:lnTo>
                    <a:pt x="701" y="5571"/>
                  </a:lnTo>
                  <a:lnTo>
                    <a:pt x="1001" y="5638"/>
                  </a:lnTo>
                  <a:lnTo>
                    <a:pt x="1368" y="5705"/>
                  </a:lnTo>
                  <a:cubicBezTo>
                    <a:pt x="1835" y="5771"/>
                    <a:pt x="2302" y="5905"/>
                    <a:pt x="2769" y="6072"/>
                  </a:cubicBezTo>
                  <a:cubicBezTo>
                    <a:pt x="2902" y="6105"/>
                    <a:pt x="3002" y="6138"/>
                    <a:pt x="3103" y="6172"/>
                  </a:cubicBezTo>
                  <a:cubicBezTo>
                    <a:pt x="3203" y="6205"/>
                    <a:pt x="3369" y="6272"/>
                    <a:pt x="3536" y="6338"/>
                  </a:cubicBezTo>
                  <a:cubicBezTo>
                    <a:pt x="3369" y="7539"/>
                    <a:pt x="3303" y="8773"/>
                    <a:pt x="3303" y="9974"/>
                  </a:cubicBezTo>
                  <a:cubicBezTo>
                    <a:pt x="6972" y="4637"/>
                    <a:pt x="3836"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6"/>
            <p:cNvSpPr/>
            <p:nvPr/>
          </p:nvSpPr>
          <p:spPr>
            <a:xfrm>
              <a:off x="2150300" y="4376975"/>
              <a:ext cx="185150" cy="140125"/>
            </a:xfrm>
            <a:custGeom>
              <a:rect b="b" l="l" r="r" t="t"/>
              <a:pathLst>
                <a:path extrusionOk="0" h="5605" w="7406">
                  <a:moveTo>
                    <a:pt x="6972" y="0"/>
                  </a:moveTo>
                  <a:lnTo>
                    <a:pt x="0" y="2569"/>
                  </a:lnTo>
                  <a:lnTo>
                    <a:pt x="634" y="5604"/>
                  </a:lnTo>
                  <a:lnTo>
                    <a:pt x="7405" y="2502"/>
                  </a:lnTo>
                  <a:lnTo>
                    <a:pt x="6972"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6"/>
            <p:cNvSpPr/>
            <p:nvPr/>
          </p:nvSpPr>
          <p:spPr>
            <a:xfrm>
              <a:off x="2309575" y="4532925"/>
              <a:ext cx="35050" cy="29200"/>
            </a:xfrm>
            <a:custGeom>
              <a:rect b="b" l="l" r="r" t="t"/>
              <a:pathLst>
                <a:path extrusionOk="0" h="1168" w="1402">
                  <a:moveTo>
                    <a:pt x="1070" y="153"/>
                  </a:moveTo>
                  <a:cubicBezTo>
                    <a:pt x="1101" y="153"/>
                    <a:pt x="1134" y="177"/>
                    <a:pt x="1134" y="200"/>
                  </a:cubicBezTo>
                  <a:cubicBezTo>
                    <a:pt x="1201" y="267"/>
                    <a:pt x="1235" y="367"/>
                    <a:pt x="1201" y="467"/>
                  </a:cubicBezTo>
                  <a:cubicBezTo>
                    <a:pt x="1134" y="667"/>
                    <a:pt x="768" y="834"/>
                    <a:pt x="234" y="968"/>
                  </a:cubicBezTo>
                  <a:lnTo>
                    <a:pt x="200" y="968"/>
                  </a:lnTo>
                  <a:cubicBezTo>
                    <a:pt x="434" y="634"/>
                    <a:pt x="801" y="167"/>
                    <a:pt x="1034" y="167"/>
                  </a:cubicBezTo>
                  <a:cubicBezTo>
                    <a:pt x="1044" y="157"/>
                    <a:pt x="1057" y="153"/>
                    <a:pt x="1070" y="153"/>
                  </a:cubicBezTo>
                  <a:close/>
                  <a:moveTo>
                    <a:pt x="1034" y="0"/>
                  </a:moveTo>
                  <a:cubicBezTo>
                    <a:pt x="634" y="34"/>
                    <a:pt x="67" y="934"/>
                    <a:pt x="34" y="1034"/>
                  </a:cubicBezTo>
                  <a:cubicBezTo>
                    <a:pt x="0" y="1068"/>
                    <a:pt x="0" y="1101"/>
                    <a:pt x="34" y="1134"/>
                  </a:cubicBezTo>
                  <a:cubicBezTo>
                    <a:pt x="34" y="1134"/>
                    <a:pt x="67" y="1168"/>
                    <a:pt x="100" y="1168"/>
                  </a:cubicBezTo>
                  <a:cubicBezTo>
                    <a:pt x="367" y="1101"/>
                    <a:pt x="634" y="1001"/>
                    <a:pt x="901" y="901"/>
                  </a:cubicBezTo>
                  <a:cubicBezTo>
                    <a:pt x="1068" y="834"/>
                    <a:pt x="1235" y="701"/>
                    <a:pt x="1335" y="534"/>
                  </a:cubicBezTo>
                  <a:cubicBezTo>
                    <a:pt x="1401" y="367"/>
                    <a:pt x="1368" y="234"/>
                    <a:pt x="1268" y="134"/>
                  </a:cubicBezTo>
                  <a:cubicBezTo>
                    <a:pt x="1201" y="34"/>
                    <a:pt x="1134" y="0"/>
                    <a:pt x="103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6"/>
            <p:cNvSpPr/>
            <p:nvPr/>
          </p:nvSpPr>
          <p:spPr>
            <a:xfrm>
              <a:off x="2297900" y="4524275"/>
              <a:ext cx="23375" cy="37025"/>
            </a:xfrm>
            <a:custGeom>
              <a:rect b="b" l="l" r="r" t="t"/>
              <a:pathLst>
                <a:path extrusionOk="0" h="1481" w="935">
                  <a:moveTo>
                    <a:pt x="527" y="166"/>
                  </a:moveTo>
                  <a:cubicBezTo>
                    <a:pt x="584" y="166"/>
                    <a:pt x="601" y="189"/>
                    <a:pt x="601" y="213"/>
                  </a:cubicBezTo>
                  <a:cubicBezTo>
                    <a:pt x="734" y="546"/>
                    <a:pt x="701" y="947"/>
                    <a:pt x="534" y="1280"/>
                  </a:cubicBezTo>
                  <a:cubicBezTo>
                    <a:pt x="367" y="980"/>
                    <a:pt x="267" y="646"/>
                    <a:pt x="301" y="313"/>
                  </a:cubicBezTo>
                  <a:cubicBezTo>
                    <a:pt x="334" y="246"/>
                    <a:pt x="367" y="213"/>
                    <a:pt x="434" y="179"/>
                  </a:cubicBezTo>
                  <a:cubicBezTo>
                    <a:pt x="473" y="170"/>
                    <a:pt x="504" y="166"/>
                    <a:pt x="527" y="166"/>
                  </a:cubicBezTo>
                  <a:close/>
                  <a:moveTo>
                    <a:pt x="481" y="0"/>
                  </a:moveTo>
                  <a:cubicBezTo>
                    <a:pt x="453" y="0"/>
                    <a:pt x="426" y="4"/>
                    <a:pt x="401" y="13"/>
                  </a:cubicBezTo>
                  <a:cubicBezTo>
                    <a:pt x="301" y="46"/>
                    <a:pt x="200" y="146"/>
                    <a:pt x="167" y="246"/>
                  </a:cubicBezTo>
                  <a:cubicBezTo>
                    <a:pt x="0" y="646"/>
                    <a:pt x="467" y="1414"/>
                    <a:pt x="467" y="1447"/>
                  </a:cubicBezTo>
                  <a:cubicBezTo>
                    <a:pt x="467" y="1480"/>
                    <a:pt x="501" y="1480"/>
                    <a:pt x="534" y="1480"/>
                  </a:cubicBezTo>
                  <a:lnTo>
                    <a:pt x="567" y="1480"/>
                  </a:lnTo>
                  <a:cubicBezTo>
                    <a:pt x="801" y="1180"/>
                    <a:pt x="934" y="380"/>
                    <a:pt x="734" y="113"/>
                  </a:cubicBezTo>
                  <a:cubicBezTo>
                    <a:pt x="659" y="38"/>
                    <a:pt x="565" y="0"/>
                    <a:pt x="481"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6"/>
            <p:cNvSpPr/>
            <p:nvPr/>
          </p:nvSpPr>
          <p:spPr>
            <a:xfrm>
              <a:off x="1656600" y="2813350"/>
              <a:ext cx="405325" cy="500550"/>
            </a:xfrm>
            <a:custGeom>
              <a:rect b="b" l="l" r="r" t="t"/>
              <a:pathLst>
                <a:path extrusionOk="0" h="20022" w="16213">
                  <a:moveTo>
                    <a:pt x="8739" y="15882"/>
                  </a:moveTo>
                  <a:cubicBezTo>
                    <a:pt x="8695" y="15905"/>
                    <a:pt x="8651" y="15926"/>
                    <a:pt x="8607" y="15945"/>
                  </a:cubicBezTo>
                  <a:cubicBezTo>
                    <a:pt x="8595" y="15952"/>
                    <a:pt x="8585" y="15954"/>
                    <a:pt x="8579" y="15954"/>
                  </a:cubicBezTo>
                  <a:cubicBezTo>
                    <a:pt x="8558" y="15954"/>
                    <a:pt x="8587" y="15922"/>
                    <a:pt x="8739" y="15882"/>
                  </a:cubicBezTo>
                  <a:close/>
                  <a:moveTo>
                    <a:pt x="4437" y="1"/>
                  </a:moveTo>
                  <a:lnTo>
                    <a:pt x="1" y="1468"/>
                  </a:lnTo>
                  <a:cubicBezTo>
                    <a:pt x="468" y="2936"/>
                    <a:pt x="968" y="4337"/>
                    <a:pt x="1468" y="5771"/>
                  </a:cubicBezTo>
                  <a:cubicBezTo>
                    <a:pt x="1969" y="7206"/>
                    <a:pt x="2469" y="8640"/>
                    <a:pt x="3036" y="10041"/>
                  </a:cubicBezTo>
                  <a:cubicBezTo>
                    <a:pt x="3570" y="11476"/>
                    <a:pt x="4137" y="12877"/>
                    <a:pt x="4704" y="14311"/>
                  </a:cubicBezTo>
                  <a:cubicBezTo>
                    <a:pt x="5304" y="15712"/>
                    <a:pt x="5938" y="17113"/>
                    <a:pt x="6639" y="18547"/>
                  </a:cubicBezTo>
                  <a:lnTo>
                    <a:pt x="6705" y="18714"/>
                  </a:lnTo>
                  <a:lnTo>
                    <a:pt x="6772" y="18781"/>
                  </a:lnTo>
                  <a:cubicBezTo>
                    <a:pt x="7006" y="19181"/>
                    <a:pt x="7373" y="19481"/>
                    <a:pt x="7773" y="19715"/>
                  </a:cubicBezTo>
                  <a:cubicBezTo>
                    <a:pt x="8152" y="19919"/>
                    <a:pt x="8583" y="20021"/>
                    <a:pt x="9020" y="20021"/>
                  </a:cubicBezTo>
                  <a:cubicBezTo>
                    <a:pt x="9082" y="20021"/>
                    <a:pt x="9145" y="20019"/>
                    <a:pt x="9207" y="20015"/>
                  </a:cubicBezTo>
                  <a:cubicBezTo>
                    <a:pt x="9774" y="19948"/>
                    <a:pt x="10275" y="19781"/>
                    <a:pt x="10742" y="19448"/>
                  </a:cubicBezTo>
                  <a:cubicBezTo>
                    <a:pt x="11242" y="19114"/>
                    <a:pt x="11676" y="18714"/>
                    <a:pt x="12076" y="18280"/>
                  </a:cubicBezTo>
                  <a:cubicBezTo>
                    <a:pt x="12676" y="17547"/>
                    <a:pt x="13243" y="16779"/>
                    <a:pt x="13744" y="15979"/>
                  </a:cubicBezTo>
                  <a:cubicBezTo>
                    <a:pt x="14244" y="15212"/>
                    <a:pt x="14678" y="14444"/>
                    <a:pt x="15078" y="13644"/>
                  </a:cubicBezTo>
                  <a:cubicBezTo>
                    <a:pt x="15478" y="12843"/>
                    <a:pt x="15845" y="12076"/>
                    <a:pt x="16212" y="11242"/>
                  </a:cubicBezTo>
                  <a:lnTo>
                    <a:pt x="14211" y="10041"/>
                  </a:lnTo>
                  <a:lnTo>
                    <a:pt x="12576" y="11976"/>
                  </a:lnTo>
                  <a:cubicBezTo>
                    <a:pt x="12009" y="12610"/>
                    <a:pt x="11442" y="13243"/>
                    <a:pt x="10908" y="13844"/>
                  </a:cubicBezTo>
                  <a:cubicBezTo>
                    <a:pt x="10530" y="14270"/>
                    <a:pt x="10151" y="14663"/>
                    <a:pt x="9748" y="15046"/>
                  </a:cubicBezTo>
                  <a:lnTo>
                    <a:pt x="9748" y="15046"/>
                  </a:lnTo>
                  <a:cubicBezTo>
                    <a:pt x="9444" y="14262"/>
                    <a:pt x="9148" y="13464"/>
                    <a:pt x="8840" y="12676"/>
                  </a:cubicBezTo>
                  <a:cubicBezTo>
                    <a:pt x="8340" y="11275"/>
                    <a:pt x="7840" y="9874"/>
                    <a:pt x="7339" y="8473"/>
                  </a:cubicBezTo>
                  <a:lnTo>
                    <a:pt x="4437" y="1"/>
                  </a:lnTo>
                  <a:close/>
                </a:path>
              </a:pathLst>
            </a:custGeom>
            <a:solidFill>
              <a:srgbClr val="803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6"/>
            <p:cNvSpPr/>
            <p:nvPr/>
          </p:nvSpPr>
          <p:spPr>
            <a:xfrm>
              <a:off x="1609825" y="2770650"/>
              <a:ext cx="275300" cy="326275"/>
            </a:xfrm>
            <a:custGeom>
              <a:rect b="b" l="l" r="r" t="t"/>
              <a:pathLst>
                <a:path extrusionOk="0" h="13051" w="11012">
                  <a:moveTo>
                    <a:pt x="2601" y="1"/>
                  </a:moveTo>
                  <a:cubicBezTo>
                    <a:pt x="1123" y="1"/>
                    <a:pt x="0" y="874"/>
                    <a:pt x="70" y="2543"/>
                  </a:cubicBezTo>
                  <a:cubicBezTo>
                    <a:pt x="170" y="4611"/>
                    <a:pt x="2539" y="10715"/>
                    <a:pt x="4440" y="13050"/>
                  </a:cubicBezTo>
                  <a:lnTo>
                    <a:pt x="11012" y="9081"/>
                  </a:lnTo>
                  <a:cubicBezTo>
                    <a:pt x="11012" y="9081"/>
                    <a:pt x="9344" y="5044"/>
                    <a:pt x="6842" y="2176"/>
                  </a:cubicBezTo>
                  <a:cubicBezTo>
                    <a:pt x="5547" y="707"/>
                    <a:pt x="3930" y="1"/>
                    <a:pt x="260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6"/>
            <p:cNvSpPr/>
            <p:nvPr/>
          </p:nvSpPr>
          <p:spPr>
            <a:xfrm>
              <a:off x="1650775" y="2890100"/>
              <a:ext cx="145125" cy="206825"/>
            </a:xfrm>
            <a:custGeom>
              <a:rect b="b" l="l" r="r" t="t"/>
              <a:pathLst>
                <a:path extrusionOk="0" h="8273" w="5805">
                  <a:moveTo>
                    <a:pt x="2094" y="1"/>
                  </a:moveTo>
                  <a:cubicBezTo>
                    <a:pt x="1201" y="1"/>
                    <a:pt x="498" y="1378"/>
                    <a:pt x="0" y="3002"/>
                  </a:cubicBezTo>
                  <a:cubicBezTo>
                    <a:pt x="834" y="5036"/>
                    <a:pt x="1868" y="7105"/>
                    <a:pt x="2802" y="8272"/>
                  </a:cubicBezTo>
                  <a:lnTo>
                    <a:pt x="5804" y="6471"/>
                  </a:lnTo>
                  <a:cubicBezTo>
                    <a:pt x="5337" y="4036"/>
                    <a:pt x="4303" y="1534"/>
                    <a:pt x="2869" y="333"/>
                  </a:cubicBezTo>
                  <a:cubicBezTo>
                    <a:pt x="2597" y="104"/>
                    <a:pt x="2338" y="1"/>
                    <a:pt x="20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6"/>
            <p:cNvSpPr/>
            <p:nvPr/>
          </p:nvSpPr>
          <p:spPr>
            <a:xfrm>
              <a:off x="1745825" y="4421175"/>
              <a:ext cx="112625" cy="179325"/>
            </a:xfrm>
            <a:custGeom>
              <a:rect b="b" l="l" r="r" t="t"/>
              <a:pathLst>
                <a:path extrusionOk="0" h="7173" w="4505">
                  <a:moveTo>
                    <a:pt x="1402" y="0"/>
                  </a:moveTo>
                  <a:lnTo>
                    <a:pt x="1" y="7172"/>
                  </a:lnTo>
                  <a:lnTo>
                    <a:pt x="3103" y="7172"/>
                  </a:lnTo>
                  <a:lnTo>
                    <a:pt x="4504"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6"/>
            <p:cNvSpPr/>
            <p:nvPr/>
          </p:nvSpPr>
          <p:spPr>
            <a:xfrm>
              <a:off x="1728325" y="4581275"/>
              <a:ext cx="264375" cy="88425"/>
            </a:xfrm>
            <a:custGeom>
              <a:rect b="b" l="l" r="r" t="t"/>
              <a:pathLst>
                <a:path extrusionOk="0" h="3537" w="10575">
                  <a:moveTo>
                    <a:pt x="401" y="1"/>
                  </a:moveTo>
                  <a:cubicBezTo>
                    <a:pt x="301" y="1"/>
                    <a:pt x="201" y="101"/>
                    <a:pt x="201" y="234"/>
                  </a:cubicBezTo>
                  <a:lnTo>
                    <a:pt x="0" y="2970"/>
                  </a:lnTo>
                  <a:cubicBezTo>
                    <a:pt x="0" y="3270"/>
                    <a:pt x="267" y="3503"/>
                    <a:pt x="567" y="3503"/>
                  </a:cubicBezTo>
                  <a:cubicBezTo>
                    <a:pt x="1768" y="3503"/>
                    <a:pt x="2335" y="3437"/>
                    <a:pt x="3870" y="3437"/>
                  </a:cubicBezTo>
                  <a:cubicBezTo>
                    <a:pt x="4804" y="3437"/>
                    <a:pt x="8006" y="3537"/>
                    <a:pt x="9307" y="3537"/>
                  </a:cubicBezTo>
                  <a:cubicBezTo>
                    <a:pt x="10575" y="3537"/>
                    <a:pt x="10541" y="2236"/>
                    <a:pt x="10008" y="2136"/>
                  </a:cubicBezTo>
                  <a:cubicBezTo>
                    <a:pt x="7539" y="1602"/>
                    <a:pt x="5304" y="868"/>
                    <a:pt x="4404" y="201"/>
                  </a:cubicBezTo>
                  <a:cubicBezTo>
                    <a:pt x="4270" y="68"/>
                    <a:pt x="4070" y="1"/>
                    <a:pt x="39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6"/>
            <p:cNvSpPr/>
            <p:nvPr/>
          </p:nvSpPr>
          <p:spPr>
            <a:xfrm>
              <a:off x="1763350" y="4421175"/>
              <a:ext cx="95100" cy="92575"/>
            </a:xfrm>
            <a:custGeom>
              <a:rect b="b" l="l" r="r" t="t"/>
              <a:pathLst>
                <a:path extrusionOk="0" h="3703" w="3804">
                  <a:moveTo>
                    <a:pt x="701" y="0"/>
                  </a:moveTo>
                  <a:lnTo>
                    <a:pt x="0" y="3703"/>
                  </a:lnTo>
                  <a:lnTo>
                    <a:pt x="3069" y="3703"/>
                  </a:lnTo>
                  <a:lnTo>
                    <a:pt x="38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6"/>
            <p:cNvSpPr/>
            <p:nvPr/>
          </p:nvSpPr>
          <p:spPr>
            <a:xfrm>
              <a:off x="1308850" y="3439625"/>
              <a:ext cx="787250" cy="1051625"/>
            </a:xfrm>
            <a:custGeom>
              <a:rect b="b" l="l" r="r" t="t"/>
              <a:pathLst>
                <a:path extrusionOk="0" h="42065" w="31490">
                  <a:moveTo>
                    <a:pt x="468" y="1"/>
                  </a:moveTo>
                  <a:cubicBezTo>
                    <a:pt x="1" y="2803"/>
                    <a:pt x="234" y="5705"/>
                    <a:pt x="1168" y="8374"/>
                  </a:cubicBezTo>
                  <a:cubicBezTo>
                    <a:pt x="2504" y="12030"/>
                    <a:pt x="8798" y="12574"/>
                    <a:pt x="14413" y="12574"/>
                  </a:cubicBezTo>
                  <a:cubicBezTo>
                    <a:pt x="16789" y="12574"/>
                    <a:pt x="19043" y="12476"/>
                    <a:pt x="20749" y="12476"/>
                  </a:cubicBezTo>
                  <a:cubicBezTo>
                    <a:pt x="19481" y="22350"/>
                    <a:pt x="16946" y="42064"/>
                    <a:pt x="16946" y="42064"/>
                  </a:cubicBezTo>
                  <a:lnTo>
                    <a:pt x="22617" y="42064"/>
                  </a:lnTo>
                  <a:cubicBezTo>
                    <a:pt x="22617" y="42064"/>
                    <a:pt x="30456" y="20282"/>
                    <a:pt x="30990" y="10575"/>
                  </a:cubicBezTo>
                  <a:cubicBezTo>
                    <a:pt x="31490" y="1735"/>
                    <a:pt x="11109" y="1"/>
                    <a:pt x="11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6"/>
            <p:cNvSpPr/>
            <p:nvPr/>
          </p:nvSpPr>
          <p:spPr>
            <a:xfrm>
              <a:off x="1717475" y="4417825"/>
              <a:ext cx="196850" cy="73425"/>
            </a:xfrm>
            <a:custGeom>
              <a:rect b="b" l="l" r="r" t="t"/>
              <a:pathLst>
                <a:path extrusionOk="0" h="2937" w="7874">
                  <a:moveTo>
                    <a:pt x="7873" y="1"/>
                  </a:moveTo>
                  <a:lnTo>
                    <a:pt x="101" y="368"/>
                  </a:lnTo>
                  <a:lnTo>
                    <a:pt x="1" y="2936"/>
                  </a:lnTo>
                  <a:lnTo>
                    <a:pt x="7439" y="2936"/>
                  </a:lnTo>
                  <a:lnTo>
                    <a:pt x="7873"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6"/>
            <p:cNvSpPr/>
            <p:nvPr/>
          </p:nvSpPr>
          <p:spPr>
            <a:xfrm>
              <a:off x="1830050" y="4575550"/>
              <a:ext cx="40075" cy="19325"/>
            </a:xfrm>
            <a:custGeom>
              <a:rect b="b" l="l" r="r" t="t"/>
              <a:pathLst>
                <a:path extrusionOk="0" h="773" w="1603">
                  <a:moveTo>
                    <a:pt x="1259" y="142"/>
                  </a:moveTo>
                  <a:cubicBezTo>
                    <a:pt x="1302" y="142"/>
                    <a:pt x="1339" y="148"/>
                    <a:pt x="1369" y="163"/>
                  </a:cubicBezTo>
                  <a:cubicBezTo>
                    <a:pt x="1402" y="163"/>
                    <a:pt x="1435" y="197"/>
                    <a:pt x="1435" y="263"/>
                  </a:cubicBezTo>
                  <a:cubicBezTo>
                    <a:pt x="1469" y="330"/>
                    <a:pt x="1469" y="430"/>
                    <a:pt x="1402" y="530"/>
                  </a:cubicBezTo>
                  <a:cubicBezTo>
                    <a:pt x="1330" y="602"/>
                    <a:pt x="1173" y="635"/>
                    <a:pt x="960" y="635"/>
                  </a:cubicBezTo>
                  <a:cubicBezTo>
                    <a:pt x="775" y="635"/>
                    <a:pt x="549" y="610"/>
                    <a:pt x="301" y="563"/>
                  </a:cubicBezTo>
                  <a:cubicBezTo>
                    <a:pt x="585" y="365"/>
                    <a:pt x="1014" y="142"/>
                    <a:pt x="1259" y="142"/>
                  </a:cubicBezTo>
                  <a:close/>
                  <a:moveTo>
                    <a:pt x="1249" y="1"/>
                  </a:moveTo>
                  <a:cubicBezTo>
                    <a:pt x="836" y="1"/>
                    <a:pt x="156" y="472"/>
                    <a:pt x="68" y="530"/>
                  </a:cubicBezTo>
                  <a:cubicBezTo>
                    <a:pt x="1" y="563"/>
                    <a:pt x="1" y="664"/>
                    <a:pt x="68" y="664"/>
                  </a:cubicBezTo>
                  <a:cubicBezTo>
                    <a:pt x="368" y="730"/>
                    <a:pt x="635" y="764"/>
                    <a:pt x="902" y="764"/>
                  </a:cubicBezTo>
                  <a:cubicBezTo>
                    <a:pt x="937" y="770"/>
                    <a:pt x="974" y="772"/>
                    <a:pt x="1011" y="772"/>
                  </a:cubicBezTo>
                  <a:cubicBezTo>
                    <a:pt x="1182" y="772"/>
                    <a:pt x="1365" y="713"/>
                    <a:pt x="1502" y="630"/>
                  </a:cubicBezTo>
                  <a:cubicBezTo>
                    <a:pt x="1569" y="497"/>
                    <a:pt x="1602" y="363"/>
                    <a:pt x="1569" y="230"/>
                  </a:cubicBezTo>
                  <a:cubicBezTo>
                    <a:pt x="1569" y="130"/>
                    <a:pt x="1502" y="63"/>
                    <a:pt x="1402" y="30"/>
                  </a:cubicBezTo>
                  <a:cubicBezTo>
                    <a:pt x="1358" y="10"/>
                    <a:pt x="1306" y="1"/>
                    <a:pt x="1249"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6"/>
            <p:cNvSpPr/>
            <p:nvPr/>
          </p:nvSpPr>
          <p:spPr>
            <a:xfrm>
              <a:off x="1829225" y="4557100"/>
              <a:ext cx="24200" cy="35050"/>
            </a:xfrm>
            <a:custGeom>
              <a:rect b="b" l="l" r="r" t="t"/>
              <a:pathLst>
                <a:path extrusionOk="0" h="1402" w="968">
                  <a:moveTo>
                    <a:pt x="601" y="167"/>
                  </a:moveTo>
                  <a:cubicBezTo>
                    <a:pt x="701" y="167"/>
                    <a:pt x="734" y="234"/>
                    <a:pt x="734" y="267"/>
                  </a:cubicBezTo>
                  <a:cubicBezTo>
                    <a:pt x="768" y="468"/>
                    <a:pt x="468" y="968"/>
                    <a:pt x="201" y="1201"/>
                  </a:cubicBezTo>
                  <a:cubicBezTo>
                    <a:pt x="167" y="868"/>
                    <a:pt x="234" y="501"/>
                    <a:pt x="401" y="234"/>
                  </a:cubicBezTo>
                  <a:cubicBezTo>
                    <a:pt x="434" y="167"/>
                    <a:pt x="501" y="167"/>
                    <a:pt x="568" y="167"/>
                  </a:cubicBezTo>
                  <a:close/>
                  <a:moveTo>
                    <a:pt x="634" y="1"/>
                  </a:moveTo>
                  <a:cubicBezTo>
                    <a:pt x="501" y="1"/>
                    <a:pt x="401" y="34"/>
                    <a:pt x="334" y="101"/>
                  </a:cubicBezTo>
                  <a:cubicBezTo>
                    <a:pt x="1" y="401"/>
                    <a:pt x="101" y="1301"/>
                    <a:pt x="101" y="1335"/>
                  </a:cubicBezTo>
                  <a:cubicBezTo>
                    <a:pt x="67" y="1368"/>
                    <a:pt x="101" y="1402"/>
                    <a:pt x="101" y="1402"/>
                  </a:cubicBezTo>
                  <a:lnTo>
                    <a:pt x="201" y="1402"/>
                  </a:lnTo>
                  <a:cubicBezTo>
                    <a:pt x="501" y="1201"/>
                    <a:pt x="968" y="568"/>
                    <a:pt x="901" y="234"/>
                  </a:cubicBezTo>
                  <a:cubicBezTo>
                    <a:pt x="868" y="101"/>
                    <a:pt x="768" y="1"/>
                    <a:pt x="634"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6"/>
            <p:cNvSpPr/>
            <p:nvPr/>
          </p:nvSpPr>
          <p:spPr>
            <a:xfrm>
              <a:off x="2000175" y="3005150"/>
              <a:ext cx="101775" cy="119600"/>
            </a:xfrm>
            <a:custGeom>
              <a:rect b="b" l="l" r="r" t="t"/>
              <a:pathLst>
                <a:path extrusionOk="0" h="4784" w="4071">
                  <a:moveTo>
                    <a:pt x="968" y="1"/>
                  </a:moveTo>
                  <a:lnTo>
                    <a:pt x="1" y="3403"/>
                  </a:lnTo>
                  <a:lnTo>
                    <a:pt x="1335" y="4771"/>
                  </a:lnTo>
                  <a:cubicBezTo>
                    <a:pt x="1375" y="4780"/>
                    <a:pt x="1417" y="4784"/>
                    <a:pt x="1459" y="4784"/>
                  </a:cubicBezTo>
                  <a:cubicBezTo>
                    <a:pt x="2526" y="4784"/>
                    <a:pt x="4070" y="2036"/>
                    <a:pt x="4070" y="2036"/>
                  </a:cubicBezTo>
                  <a:lnTo>
                    <a:pt x="968"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6"/>
            <p:cNvSpPr/>
            <p:nvPr/>
          </p:nvSpPr>
          <p:spPr>
            <a:xfrm>
              <a:off x="2024375" y="2970125"/>
              <a:ext cx="111775" cy="85925"/>
            </a:xfrm>
            <a:custGeom>
              <a:rect b="b" l="l" r="r" t="t"/>
              <a:pathLst>
                <a:path extrusionOk="0" h="3437" w="4471">
                  <a:moveTo>
                    <a:pt x="2869" y="1"/>
                  </a:moveTo>
                  <a:lnTo>
                    <a:pt x="0" y="1402"/>
                  </a:lnTo>
                  <a:lnTo>
                    <a:pt x="3102" y="3437"/>
                  </a:lnTo>
                  <a:lnTo>
                    <a:pt x="4470" y="1869"/>
                  </a:lnTo>
                  <a:lnTo>
                    <a:pt x="2869"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6"/>
            <p:cNvSpPr/>
            <p:nvPr/>
          </p:nvSpPr>
          <p:spPr>
            <a:xfrm>
              <a:off x="1277175" y="2751650"/>
              <a:ext cx="532075" cy="692175"/>
            </a:xfrm>
            <a:custGeom>
              <a:rect b="b" l="l" r="r" t="t"/>
              <a:pathLst>
                <a:path extrusionOk="0" h="27687" w="21283">
                  <a:moveTo>
                    <a:pt x="9007" y="0"/>
                  </a:moveTo>
                  <a:cubicBezTo>
                    <a:pt x="7839" y="0"/>
                    <a:pt x="6672" y="34"/>
                    <a:pt x="5504" y="100"/>
                  </a:cubicBezTo>
                  <a:cubicBezTo>
                    <a:pt x="4270" y="167"/>
                    <a:pt x="3036" y="334"/>
                    <a:pt x="2035" y="467"/>
                  </a:cubicBezTo>
                  <a:cubicBezTo>
                    <a:pt x="834" y="634"/>
                    <a:pt x="0" y="801"/>
                    <a:pt x="0" y="801"/>
                  </a:cubicBezTo>
                  <a:cubicBezTo>
                    <a:pt x="67" y="1134"/>
                    <a:pt x="134" y="1468"/>
                    <a:pt x="200" y="1801"/>
                  </a:cubicBezTo>
                  <a:cubicBezTo>
                    <a:pt x="1134" y="6238"/>
                    <a:pt x="1701" y="10741"/>
                    <a:pt x="1868" y="15278"/>
                  </a:cubicBezTo>
                  <a:cubicBezTo>
                    <a:pt x="2102" y="21416"/>
                    <a:pt x="1768" y="26219"/>
                    <a:pt x="1902" y="27687"/>
                  </a:cubicBezTo>
                  <a:lnTo>
                    <a:pt x="18413" y="27687"/>
                  </a:lnTo>
                  <a:cubicBezTo>
                    <a:pt x="21282" y="10308"/>
                    <a:pt x="17212" y="968"/>
                    <a:pt x="17212" y="968"/>
                  </a:cubicBezTo>
                  <a:cubicBezTo>
                    <a:pt x="17212" y="968"/>
                    <a:pt x="16579" y="767"/>
                    <a:pt x="15511" y="567"/>
                  </a:cubicBezTo>
                  <a:cubicBezTo>
                    <a:pt x="14644" y="400"/>
                    <a:pt x="13610" y="200"/>
                    <a:pt x="12509" y="100"/>
                  </a:cubicBezTo>
                  <a:cubicBezTo>
                    <a:pt x="11342" y="34"/>
                    <a:pt x="10174" y="0"/>
                    <a:pt x="9007"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6"/>
            <p:cNvSpPr/>
            <p:nvPr/>
          </p:nvSpPr>
          <p:spPr>
            <a:xfrm>
              <a:off x="1282175" y="2796000"/>
              <a:ext cx="91750" cy="337600"/>
            </a:xfrm>
            <a:custGeom>
              <a:rect b="b" l="l" r="r" t="t"/>
              <a:pathLst>
                <a:path extrusionOk="0" h="13504" w="3670">
                  <a:moveTo>
                    <a:pt x="581" y="1"/>
                  </a:moveTo>
                  <a:cubicBezTo>
                    <a:pt x="375" y="1"/>
                    <a:pt x="179" y="12"/>
                    <a:pt x="0" y="27"/>
                  </a:cubicBezTo>
                  <a:cubicBezTo>
                    <a:pt x="934" y="4464"/>
                    <a:pt x="1501" y="9001"/>
                    <a:pt x="1668" y="13504"/>
                  </a:cubicBezTo>
                  <a:cubicBezTo>
                    <a:pt x="3236" y="8267"/>
                    <a:pt x="3670" y="3763"/>
                    <a:pt x="3336" y="1829"/>
                  </a:cubicBezTo>
                  <a:cubicBezTo>
                    <a:pt x="3055" y="311"/>
                    <a:pt x="1684" y="1"/>
                    <a:pt x="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6"/>
            <p:cNvSpPr/>
            <p:nvPr/>
          </p:nvSpPr>
          <p:spPr>
            <a:xfrm>
              <a:off x="1163750" y="2831700"/>
              <a:ext cx="359450" cy="456175"/>
            </a:xfrm>
            <a:custGeom>
              <a:rect b="b" l="l" r="r" t="t"/>
              <a:pathLst>
                <a:path extrusionOk="0" h="18247" w="14378">
                  <a:moveTo>
                    <a:pt x="3158" y="14096"/>
                  </a:moveTo>
                  <a:cubicBezTo>
                    <a:pt x="3181" y="14096"/>
                    <a:pt x="3209" y="14098"/>
                    <a:pt x="3241" y="14104"/>
                  </a:cubicBezTo>
                  <a:lnTo>
                    <a:pt x="3241" y="14104"/>
                  </a:lnTo>
                  <a:cubicBezTo>
                    <a:pt x="3228" y="14106"/>
                    <a:pt x="3216" y="14108"/>
                    <a:pt x="3203" y="14111"/>
                  </a:cubicBezTo>
                  <a:lnTo>
                    <a:pt x="3069" y="14111"/>
                  </a:lnTo>
                  <a:cubicBezTo>
                    <a:pt x="3069" y="14111"/>
                    <a:pt x="3099" y="14096"/>
                    <a:pt x="3158" y="14096"/>
                  </a:cubicBezTo>
                  <a:close/>
                  <a:moveTo>
                    <a:pt x="3370" y="0"/>
                  </a:moveTo>
                  <a:cubicBezTo>
                    <a:pt x="2903" y="1168"/>
                    <a:pt x="2536" y="2302"/>
                    <a:pt x="2169" y="3470"/>
                  </a:cubicBezTo>
                  <a:cubicBezTo>
                    <a:pt x="1769" y="4604"/>
                    <a:pt x="1468" y="5805"/>
                    <a:pt x="1168" y="6972"/>
                  </a:cubicBezTo>
                  <a:cubicBezTo>
                    <a:pt x="868" y="8173"/>
                    <a:pt x="601" y="9374"/>
                    <a:pt x="401" y="10608"/>
                  </a:cubicBezTo>
                  <a:cubicBezTo>
                    <a:pt x="167" y="11876"/>
                    <a:pt x="34" y="13143"/>
                    <a:pt x="34" y="14444"/>
                  </a:cubicBezTo>
                  <a:lnTo>
                    <a:pt x="34" y="15178"/>
                  </a:lnTo>
                  <a:cubicBezTo>
                    <a:pt x="1" y="15311"/>
                    <a:pt x="1" y="15445"/>
                    <a:pt x="34" y="15545"/>
                  </a:cubicBezTo>
                  <a:cubicBezTo>
                    <a:pt x="34" y="16079"/>
                    <a:pt x="201" y="16612"/>
                    <a:pt x="534" y="17079"/>
                  </a:cubicBezTo>
                  <a:cubicBezTo>
                    <a:pt x="868" y="17546"/>
                    <a:pt x="1368" y="17913"/>
                    <a:pt x="1935" y="18080"/>
                  </a:cubicBezTo>
                  <a:cubicBezTo>
                    <a:pt x="2269" y="18180"/>
                    <a:pt x="2636" y="18247"/>
                    <a:pt x="3003" y="18247"/>
                  </a:cubicBezTo>
                  <a:cubicBezTo>
                    <a:pt x="3270" y="18214"/>
                    <a:pt x="3503" y="18214"/>
                    <a:pt x="3770" y="18147"/>
                  </a:cubicBezTo>
                  <a:cubicBezTo>
                    <a:pt x="4137" y="18080"/>
                    <a:pt x="4537" y="17980"/>
                    <a:pt x="4904" y="17847"/>
                  </a:cubicBezTo>
                  <a:cubicBezTo>
                    <a:pt x="6138" y="17380"/>
                    <a:pt x="7306" y="16813"/>
                    <a:pt x="8407" y="16145"/>
                  </a:cubicBezTo>
                  <a:cubicBezTo>
                    <a:pt x="10475" y="14878"/>
                    <a:pt x="12476" y="13477"/>
                    <a:pt x="14378" y="11909"/>
                  </a:cubicBezTo>
                  <a:lnTo>
                    <a:pt x="13077" y="9974"/>
                  </a:lnTo>
                  <a:cubicBezTo>
                    <a:pt x="11008" y="11008"/>
                    <a:pt x="8874" y="12042"/>
                    <a:pt x="6805" y="12943"/>
                  </a:cubicBezTo>
                  <a:cubicBezTo>
                    <a:pt x="6022" y="13294"/>
                    <a:pt x="5195" y="13580"/>
                    <a:pt x="4378" y="13835"/>
                  </a:cubicBezTo>
                  <a:lnTo>
                    <a:pt x="4378" y="13835"/>
                  </a:lnTo>
                  <a:cubicBezTo>
                    <a:pt x="4655" y="11918"/>
                    <a:pt x="5082" y="10045"/>
                    <a:pt x="5638" y="8173"/>
                  </a:cubicBezTo>
                  <a:cubicBezTo>
                    <a:pt x="5938" y="7106"/>
                    <a:pt x="6272" y="6005"/>
                    <a:pt x="6639" y="4904"/>
                  </a:cubicBezTo>
                  <a:cubicBezTo>
                    <a:pt x="6972" y="3837"/>
                    <a:pt x="7373" y="2736"/>
                    <a:pt x="7739" y="1702"/>
                  </a:cubicBezTo>
                  <a:lnTo>
                    <a:pt x="3370" y="0"/>
                  </a:lnTo>
                  <a:close/>
                </a:path>
              </a:pathLst>
            </a:custGeom>
            <a:solidFill>
              <a:srgbClr val="803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6"/>
            <p:cNvSpPr/>
            <p:nvPr/>
          </p:nvSpPr>
          <p:spPr>
            <a:xfrm>
              <a:off x="1155425" y="2766650"/>
              <a:ext cx="242175" cy="336100"/>
            </a:xfrm>
            <a:custGeom>
              <a:rect b="b" l="l" r="r" t="t"/>
              <a:pathLst>
                <a:path extrusionOk="0" h="13444" w="9687">
                  <a:moveTo>
                    <a:pt x="6103" y="0"/>
                  </a:moveTo>
                  <a:cubicBezTo>
                    <a:pt x="5718" y="0"/>
                    <a:pt x="5305" y="65"/>
                    <a:pt x="4870" y="201"/>
                  </a:cubicBezTo>
                  <a:cubicBezTo>
                    <a:pt x="1768" y="1201"/>
                    <a:pt x="600" y="6472"/>
                    <a:pt x="0" y="10575"/>
                  </a:cubicBezTo>
                  <a:lnTo>
                    <a:pt x="6104" y="13444"/>
                  </a:lnTo>
                  <a:cubicBezTo>
                    <a:pt x="7439" y="11075"/>
                    <a:pt x="8373" y="8507"/>
                    <a:pt x="8973" y="5838"/>
                  </a:cubicBezTo>
                  <a:cubicBezTo>
                    <a:pt x="9686" y="2273"/>
                    <a:pt x="8375" y="0"/>
                    <a:pt x="6103"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6"/>
            <p:cNvSpPr/>
            <p:nvPr/>
          </p:nvSpPr>
          <p:spPr>
            <a:xfrm>
              <a:off x="1408100" y="2558175"/>
              <a:ext cx="224350" cy="244400"/>
            </a:xfrm>
            <a:custGeom>
              <a:rect b="b" l="l" r="r" t="t"/>
              <a:pathLst>
                <a:path extrusionOk="0" h="9776" w="8974">
                  <a:moveTo>
                    <a:pt x="401" y="0"/>
                  </a:moveTo>
                  <a:lnTo>
                    <a:pt x="401" y="0"/>
                  </a:lnTo>
                  <a:cubicBezTo>
                    <a:pt x="934" y="2235"/>
                    <a:pt x="1501" y="6372"/>
                    <a:pt x="0" y="7873"/>
                  </a:cubicBezTo>
                  <a:cubicBezTo>
                    <a:pt x="0" y="7873"/>
                    <a:pt x="903" y="9776"/>
                    <a:pt x="4739" y="9776"/>
                  </a:cubicBezTo>
                  <a:cubicBezTo>
                    <a:pt x="4805" y="9776"/>
                    <a:pt x="4870" y="9775"/>
                    <a:pt x="4937" y="9774"/>
                  </a:cubicBezTo>
                  <a:cubicBezTo>
                    <a:pt x="8973" y="9707"/>
                    <a:pt x="6939" y="7839"/>
                    <a:pt x="6939" y="7839"/>
                  </a:cubicBezTo>
                  <a:cubicBezTo>
                    <a:pt x="4904" y="7372"/>
                    <a:pt x="4537" y="6105"/>
                    <a:pt x="4704" y="4704"/>
                  </a:cubicBezTo>
                  <a:cubicBezTo>
                    <a:pt x="4704" y="4370"/>
                    <a:pt x="4770" y="4003"/>
                    <a:pt x="4837" y="3670"/>
                  </a:cubicBezTo>
                  <a:lnTo>
                    <a:pt x="2302" y="1535"/>
                  </a:lnTo>
                  <a:lnTo>
                    <a:pt x="401"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6"/>
            <p:cNvSpPr/>
            <p:nvPr/>
          </p:nvSpPr>
          <p:spPr>
            <a:xfrm>
              <a:off x="1464800" y="2596525"/>
              <a:ext cx="64250" cy="79250"/>
            </a:xfrm>
            <a:custGeom>
              <a:rect b="b" l="l" r="r" t="t"/>
              <a:pathLst>
                <a:path extrusionOk="0" h="3170" w="2570">
                  <a:moveTo>
                    <a:pt x="1" y="1"/>
                  </a:moveTo>
                  <a:cubicBezTo>
                    <a:pt x="1" y="334"/>
                    <a:pt x="1" y="635"/>
                    <a:pt x="34" y="968"/>
                  </a:cubicBezTo>
                  <a:cubicBezTo>
                    <a:pt x="167" y="1935"/>
                    <a:pt x="1468" y="2970"/>
                    <a:pt x="2402" y="3170"/>
                  </a:cubicBezTo>
                  <a:cubicBezTo>
                    <a:pt x="2436" y="2803"/>
                    <a:pt x="2502" y="2469"/>
                    <a:pt x="2569" y="2136"/>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6"/>
            <p:cNvSpPr/>
            <p:nvPr/>
          </p:nvSpPr>
          <p:spPr>
            <a:xfrm>
              <a:off x="1505175" y="2365200"/>
              <a:ext cx="117275" cy="147925"/>
            </a:xfrm>
            <a:custGeom>
              <a:rect b="b" l="l" r="r" t="t"/>
              <a:pathLst>
                <a:path extrusionOk="0" h="5917" w="4691">
                  <a:moveTo>
                    <a:pt x="1880" y="1"/>
                  </a:moveTo>
                  <a:cubicBezTo>
                    <a:pt x="919" y="1"/>
                    <a:pt x="29" y="769"/>
                    <a:pt x="53" y="1848"/>
                  </a:cubicBezTo>
                  <a:cubicBezTo>
                    <a:pt x="1" y="3485"/>
                    <a:pt x="1954" y="5916"/>
                    <a:pt x="3184" y="5916"/>
                  </a:cubicBezTo>
                  <a:cubicBezTo>
                    <a:pt x="3508" y="5916"/>
                    <a:pt x="3782" y="5747"/>
                    <a:pt x="3956" y="5351"/>
                  </a:cubicBezTo>
                  <a:cubicBezTo>
                    <a:pt x="4690" y="3683"/>
                    <a:pt x="4223" y="1281"/>
                    <a:pt x="2989" y="381"/>
                  </a:cubicBezTo>
                  <a:cubicBezTo>
                    <a:pt x="2642" y="118"/>
                    <a:pt x="2255" y="1"/>
                    <a:pt x="18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6"/>
            <p:cNvSpPr/>
            <p:nvPr/>
          </p:nvSpPr>
          <p:spPr>
            <a:xfrm>
              <a:off x="1383700" y="2351375"/>
              <a:ext cx="249575" cy="300250"/>
            </a:xfrm>
            <a:custGeom>
              <a:rect b="b" l="l" r="r" t="t"/>
              <a:pathLst>
                <a:path extrusionOk="0" h="12010" w="9983">
                  <a:moveTo>
                    <a:pt x="4557" y="1"/>
                  </a:moveTo>
                  <a:cubicBezTo>
                    <a:pt x="2040" y="1"/>
                    <a:pt x="0" y="2363"/>
                    <a:pt x="609" y="5003"/>
                  </a:cubicBezTo>
                  <a:cubicBezTo>
                    <a:pt x="1276" y="8005"/>
                    <a:pt x="1510" y="9773"/>
                    <a:pt x="3278" y="11141"/>
                  </a:cubicBezTo>
                  <a:cubicBezTo>
                    <a:pt x="4035" y="11739"/>
                    <a:pt x="4896" y="12009"/>
                    <a:pt x="5738" y="12009"/>
                  </a:cubicBezTo>
                  <a:cubicBezTo>
                    <a:pt x="7715" y="12009"/>
                    <a:pt x="9585" y="10518"/>
                    <a:pt x="9749" y="8272"/>
                  </a:cubicBezTo>
                  <a:cubicBezTo>
                    <a:pt x="9983" y="5470"/>
                    <a:pt x="8882" y="1034"/>
                    <a:pt x="5713" y="167"/>
                  </a:cubicBezTo>
                  <a:cubicBezTo>
                    <a:pt x="5322" y="54"/>
                    <a:pt x="4934" y="1"/>
                    <a:pt x="4557"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6"/>
            <p:cNvSpPr/>
            <p:nvPr/>
          </p:nvSpPr>
          <p:spPr>
            <a:xfrm>
              <a:off x="1338750" y="2394800"/>
              <a:ext cx="116075" cy="151675"/>
            </a:xfrm>
            <a:custGeom>
              <a:rect b="b" l="l" r="r" t="t"/>
              <a:pathLst>
                <a:path extrusionOk="0" h="6067" w="4643">
                  <a:moveTo>
                    <a:pt x="2087" y="1"/>
                  </a:moveTo>
                  <a:cubicBezTo>
                    <a:pt x="1216" y="1"/>
                    <a:pt x="382" y="621"/>
                    <a:pt x="272" y="1632"/>
                  </a:cubicBezTo>
                  <a:cubicBezTo>
                    <a:pt x="0" y="3293"/>
                    <a:pt x="1729" y="6066"/>
                    <a:pt x="2954" y="6066"/>
                  </a:cubicBezTo>
                  <a:cubicBezTo>
                    <a:pt x="3229" y="6066"/>
                    <a:pt x="3479" y="5926"/>
                    <a:pt x="3675" y="5601"/>
                  </a:cubicBezTo>
                  <a:cubicBezTo>
                    <a:pt x="4642" y="4034"/>
                    <a:pt x="4475" y="1598"/>
                    <a:pt x="3375" y="531"/>
                  </a:cubicBezTo>
                  <a:cubicBezTo>
                    <a:pt x="2999" y="167"/>
                    <a:pt x="2538" y="1"/>
                    <a:pt x="20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6"/>
            <p:cNvSpPr/>
            <p:nvPr/>
          </p:nvSpPr>
          <p:spPr>
            <a:xfrm>
              <a:off x="1386400" y="2375600"/>
              <a:ext cx="80100" cy="69950"/>
            </a:xfrm>
            <a:custGeom>
              <a:rect b="b" l="l" r="r" t="t"/>
              <a:pathLst>
                <a:path extrusionOk="0" h="2798" w="3204">
                  <a:moveTo>
                    <a:pt x="1612" y="0"/>
                  </a:moveTo>
                  <a:cubicBezTo>
                    <a:pt x="1393" y="0"/>
                    <a:pt x="1171" y="53"/>
                    <a:pt x="968" y="165"/>
                  </a:cubicBezTo>
                  <a:cubicBezTo>
                    <a:pt x="268" y="532"/>
                    <a:pt x="1" y="1366"/>
                    <a:pt x="368" y="2033"/>
                  </a:cubicBezTo>
                  <a:cubicBezTo>
                    <a:pt x="623" y="2520"/>
                    <a:pt x="1105" y="2798"/>
                    <a:pt x="1610" y="2798"/>
                  </a:cubicBezTo>
                  <a:cubicBezTo>
                    <a:pt x="1831" y="2798"/>
                    <a:pt x="2056" y="2745"/>
                    <a:pt x="2269" y="2633"/>
                  </a:cubicBezTo>
                  <a:cubicBezTo>
                    <a:pt x="2936" y="2300"/>
                    <a:pt x="3203" y="1432"/>
                    <a:pt x="2836" y="765"/>
                  </a:cubicBezTo>
                  <a:cubicBezTo>
                    <a:pt x="2604" y="278"/>
                    <a:pt x="2114" y="0"/>
                    <a:pt x="16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6"/>
            <p:cNvSpPr/>
            <p:nvPr/>
          </p:nvSpPr>
          <p:spPr>
            <a:xfrm>
              <a:off x="1361475" y="2356250"/>
              <a:ext cx="74175" cy="62175"/>
            </a:xfrm>
            <a:custGeom>
              <a:rect b="b" l="l" r="r" t="t"/>
              <a:pathLst>
                <a:path extrusionOk="0" h="2487" w="2967">
                  <a:moveTo>
                    <a:pt x="1551" y="1"/>
                  </a:moveTo>
                  <a:cubicBezTo>
                    <a:pt x="669" y="1"/>
                    <a:pt x="1" y="966"/>
                    <a:pt x="464" y="1806"/>
                  </a:cubicBezTo>
                  <a:cubicBezTo>
                    <a:pt x="694" y="2266"/>
                    <a:pt x="1129" y="2487"/>
                    <a:pt x="1564" y="2487"/>
                  </a:cubicBezTo>
                  <a:cubicBezTo>
                    <a:pt x="2075" y="2487"/>
                    <a:pt x="2586" y="2183"/>
                    <a:pt x="2766" y="1606"/>
                  </a:cubicBezTo>
                  <a:cubicBezTo>
                    <a:pt x="2966" y="972"/>
                    <a:pt x="2599" y="272"/>
                    <a:pt x="1965" y="72"/>
                  </a:cubicBezTo>
                  <a:cubicBezTo>
                    <a:pt x="1825" y="23"/>
                    <a:pt x="1685" y="1"/>
                    <a:pt x="1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6"/>
            <p:cNvSpPr/>
            <p:nvPr/>
          </p:nvSpPr>
          <p:spPr>
            <a:xfrm>
              <a:off x="1414025" y="2350425"/>
              <a:ext cx="74150" cy="62375"/>
            </a:xfrm>
            <a:custGeom>
              <a:rect b="b" l="l" r="r" t="t"/>
              <a:pathLst>
                <a:path extrusionOk="0" h="2495" w="2966">
                  <a:moveTo>
                    <a:pt x="1520" y="0"/>
                  </a:moveTo>
                  <a:cubicBezTo>
                    <a:pt x="644" y="0"/>
                    <a:pt x="0" y="970"/>
                    <a:pt x="464" y="1839"/>
                  </a:cubicBezTo>
                  <a:cubicBezTo>
                    <a:pt x="693" y="2283"/>
                    <a:pt x="1126" y="2495"/>
                    <a:pt x="1560" y="2495"/>
                  </a:cubicBezTo>
                  <a:cubicBezTo>
                    <a:pt x="2072" y="2495"/>
                    <a:pt x="2585" y="2199"/>
                    <a:pt x="2765" y="1639"/>
                  </a:cubicBezTo>
                  <a:cubicBezTo>
                    <a:pt x="2966" y="972"/>
                    <a:pt x="2599" y="271"/>
                    <a:pt x="1931" y="71"/>
                  </a:cubicBezTo>
                  <a:cubicBezTo>
                    <a:pt x="1791" y="23"/>
                    <a:pt x="1653"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6"/>
            <p:cNvSpPr/>
            <p:nvPr/>
          </p:nvSpPr>
          <p:spPr>
            <a:xfrm>
              <a:off x="1330950" y="2303525"/>
              <a:ext cx="97175" cy="81700"/>
            </a:xfrm>
            <a:custGeom>
              <a:rect b="b" l="l" r="r" t="t"/>
              <a:pathLst>
                <a:path extrusionOk="0" h="3268" w="3887">
                  <a:moveTo>
                    <a:pt x="2019" y="0"/>
                  </a:moveTo>
                  <a:cubicBezTo>
                    <a:pt x="874" y="0"/>
                    <a:pt x="0" y="1242"/>
                    <a:pt x="584" y="2381"/>
                  </a:cubicBezTo>
                  <a:cubicBezTo>
                    <a:pt x="891" y="2979"/>
                    <a:pt x="1459" y="3267"/>
                    <a:pt x="2026" y="3267"/>
                  </a:cubicBezTo>
                  <a:cubicBezTo>
                    <a:pt x="2690" y="3267"/>
                    <a:pt x="3352" y="2870"/>
                    <a:pt x="3587" y="2114"/>
                  </a:cubicBezTo>
                  <a:cubicBezTo>
                    <a:pt x="3887" y="1280"/>
                    <a:pt x="3386" y="346"/>
                    <a:pt x="2519" y="79"/>
                  </a:cubicBezTo>
                  <a:cubicBezTo>
                    <a:pt x="2349" y="25"/>
                    <a:pt x="2181" y="0"/>
                    <a:pt x="20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6"/>
            <p:cNvSpPr/>
            <p:nvPr/>
          </p:nvSpPr>
          <p:spPr>
            <a:xfrm>
              <a:off x="1390225" y="2281025"/>
              <a:ext cx="98775" cy="83350"/>
            </a:xfrm>
            <a:custGeom>
              <a:rect b="b" l="l" r="r" t="t"/>
              <a:pathLst>
                <a:path extrusionOk="0" h="3334" w="3951">
                  <a:moveTo>
                    <a:pt x="2080" y="1"/>
                  </a:moveTo>
                  <a:cubicBezTo>
                    <a:pt x="902" y="1"/>
                    <a:pt x="0" y="1275"/>
                    <a:pt x="615" y="2447"/>
                  </a:cubicBezTo>
                  <a:cubicBezTo>
                    <a:pt x="937" y="3045"/>
                    <a:pt x="1521" y="3333"/>
                    <a:pt x="2099" y="3333"/>
                  </a:cubicBezTo>
                  <a:cubicBezTo>
                    <a:pt x="2778" y="3333"/>
                    <a:pt x="3450" y="2936"/>
                    <a:pt x="3684" y="2180"/>
                  </a:cubicBezTo>
                  <a:cubicBezTo>
                    <a:pt x="3951" y="1279"/>
                    <a:pt x="3484" y="345"/>
                    <a:pt x="2583" y="78"/>
                  </a:cubicBezTo>
                  <a:cubicBezTo>
                    <a:pt x="2412" y="26"/>
                    <a:pt x="2243" y="1"/>
                    <a:pt x="20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6"/>
            <p:cNvSpPr/>
            <p:nvPr/>
          </p:nvSpPr>
          <p:spPr>
            <a:xfrm>
              <a:off x="1444525" y="2266625"/>
              <a:ext cx="98700" cy="83475"/>
            </a:xfrm>
            <a:custGeom>
              <a:rect b="b" l="l" r="r" t="t"/>
              <a:pathLst>
                <a:path extrusionOk="0" h="3339" w="3948">
                  <a:moveTo>
                    <a:pt x="2054" y="0"/>
                  </a:moveTo>
                  <a:cubicBezTo>
                    <a:pt x="887" y="0"/>
                    <a:pt x="0" y="1292"/>
                    <a:pt x="611" y="2456"/>
                  </a:cubicBezTo>
                  <a:cubicBezTo>
                    <a:pt x="932" y="3051"/>
                    <a:pt x="1511" y="3339"/>
                    <a:pt x="2086" y="3339"/>
                  </a:cubicBezTo>
                  <a:cubicBezTo>
                    <a:pt x="2768" y="3339"/>
                    <a:pt x="3445" y="2934"/>
                    <a:pt x="3680" y="2156"/>
                  </a:cubicBezTo>
                  <a:cubicBezTo>
                    <a:pt x="3947" y="1288"/>
                    <a:pt x="3480" y="354"/>
                    <a:pt x="2579" y="87"/>
                  </a:cubicBezTo>
                  <a:cubicBezTo>
                    <a:pt x="2401" y="28"/>
                    <a:pt x="2224" y="0"/>
                    <a:pt x="20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6"/>
            <p:cNvSpPr/>
            <p:nvPr/>
          </p:nvSpPr>
          <p:spPr>
            <a:xfrm>
              <a:off x="1507775" y="2266050"/>
              <a:ext cx="98825" cy="83675"/>
            </a:xfrm>
            <a:custGeom>
              <a:rect b="b" l="l" r="r" t="t"/>
              <a:pathLst>
                <a:path extrusionOk="0" h="3347" w="3953">
                  <a:moveTo>
                    <a:pt x="2080" y="1"/>
                  </a:moveTo>
                  <a:cubicBezTo>
                    <a:pt x="882" y="1"/>
                    <a:pt x="0" y="1301"/>
                    <a:pt x="617" y="2445"/>
                  </a:cubicBezTo>
                  <a:cubicBezTo>
                    <a:pt x="927" y="3052"/>
                    <a:pt x="1514" y="3347"/>
                    <a:pt x="2099" y="3347"/>
                  </a:cubicBezTo>
                  <a:cubicBezTo>
                    <a:pt x="2768" y="3347"/>
                    <a:pt x="3436" y="2960"/>
                    <a:pt x="3685" y="2212"/>
                  </a:cubicBezTo>
                  <a:cubicBezTo>
                    <a:pt x="3952" y="1311"/>
                    <a:pt x="3452" y="344"/>
                    <a:pt x="2585" y="77"/>
                  </a:cubicBezTo>
                  <a:cubicBezTo>
                    <a:pt x="2412" y="25"/>
                    <a:pt x="2243" y="1"/>
                    <a:pt x="20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6"/>
            <p:cNvSpPr/>
            <p:nvPr/>
          </p:nvSpPr>
          <p:spPr>
            <a:xfrm>
              <a:off x="1308400" y="2351800"/>
              <a:ext cx="88875" cy="75000"/>
            </a:xfrm>
            <a:custGeom>
              <a:rect b="b" l="l" r="r" t="t"/>
              <a:pathLst>
                <a:path extrusionOk="0" h="3000" w="3555">
                  <a:moveTo>
                    <a:pt x="1837" y="1"/>
                  </a:moveTo>
                  <a:cubicBezTo>
                    <a:pt x="788" y="1"/>
                    <a:pt x="1" y="1168"/>
                    <a:pt x="552" y="2184"/>
                  </a:cubicBezTo>
                  <a:cubicBezTo>
                    <a:pt x="828" y="2736"/>
                    <a:pt x="1344" y="2999"/>
                    <a:pt x="1863" y="2999"/>
                  </a:cubicBezTo>
                  <a:cubicBezTo>
                    <a:pt x="2473" y="2999"/>
                    <a:pt x="3087" y="2636"/>
                    <a:pt x="3321" y="1951"/>
                  </a:cubicBezTo>
                  <a:cubicBezTo>
                    <a:pt x="3555" y="1150"/>
                    <a:pt x="3121" y="316"/>
                    <a:pt x="2320" y="83"/>
                  </a:cubicBezTo>
                  <a:cubicBezTo>
                    <a:pt x="2156" y="27"/>
                    <a:pt x="1994" y="1"/>
                    <a:pt x="18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6"/>
            <p:cNvSpPr/>
            <p:nvPr/>
          </p:nvSpPr>
          <p:spPr>
            <a:xfrm>
              <a:off x="1443950" y="2322150"/>
              <a:ext cx="80075" cy="68250"/>
            </a:xfrm>
            <a:custGeom>
              <a:rect b="b" l="l" r="r" t="t"/>
              <a:pathLst>
                <a:path extrusionOk="0" h="2730" w="3203">
                  <a:moveTo>
                    <a:pt x="1673" y="1"/>
                  </a:moveTo>
                  <a:cubicBezTo>
                    <a:pt x="708" y="1"/>
                    <a:pt x="1" y="1040"/>
                    <a:pt x="468" y="2003"/>
                  </a:cubicBezTo>
                  <a:cubicBezTo>
                    <a:pt x="728" y="2493"/>
                    <a:pt x="1206" y="2730"/>
                    <a:pt x="1683" y="2730"/>
                  </a:cubicBezTo>
                  <a:cubicBezTo>
                    <a:pt x="2245" y="2730"/>
                    <a:pt x="2804" y="2401"/>
                    <a:pt x="3003" y="1769"/>
                  </a:cubicBezTo>
                  <a:cubicBezTo>
                    <a:pt x="3203" y="1069"/>
                    <a:pt x="2803" y="301"/>
                    <a:pt x="2102" y="68"/>
                  </a:cubicBezTo>
                  <a:cubicBezTo>
                    <a:pt x="1956" y="22"/>
                    <a:pt x="1812" y="1"/>
                    <a:pt x="16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6"/>
            <p:cNvSpPr/>
            <p:nvPr/>
          </p:nvSpPr>
          <p:spPr>
            <a:xfrm>
              <a:off x="1496325" y="2325850"/>
              <a:ext cx="68575" cy="57650"/>
            </a:xfrm>
            <a:custGeom>
              <a:rect b="b" l="l" r="r" t="t"/>
              <a:pathLst>
                <a:path extrusionOk="0" h="2306" w="2743">
                  <a:moveTo>
                    <a:pt x="1455" y="0"/>
                  </a:moveTo>
                  <a:cubicBezTo>
                    <a:pt x="619" y="0"/>
                    <a:pt x="1" y="896"/>
                    <a:pt x="441" y="1688"/>
                  </a:cubicBezTo>
                  <a:cubicBezTo>
                    <a:pt x="656" y="2103"/>
                    <a:pt x="1055" y="2305"/>
                    <a:pt x="1456" y="2305"/>
                  </a:cubicBezTo>
                  <a:cubicBezTo>
                    <a:pt x="1925" y="2305"/>
                    <a:pt x="2396" y="2028"/>
                    <a:pt x="2576" y="1488"/>
                  </a:cubicBezTo>
                  <a:cubicBezTo>
                    <a:pt x="2742" y="887"/>
                    <a:pt x="2409" y="254"/>
                    <a:pt x="1808" y="53"/>
                  </a:cubicBezTo>
                  <a:cubicBezTo>
                    <a:pt x="1688" y="17"/>
                    <a:pt x="1569" y="0"/>
                    <a:pt x="14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6"/>
            <p:cNvSpPr/>
            <p:nvPr/>
          </p:nvSpPr>
          <p:spPr>
            <a:xfrm>
              <a:off x="1560450" y="2303325"/>
              <a:ext cx="68650" cy="57725"/>
            </a:xfrm>
            <a:custGeom>
              <a:rect b="b" l="l" r="r" t="t"/>
              <a:pathLst>
                <a:path extrusionOk="0" h="2309" w="2746">
                  <a:moveTo>
                    <a:pt x="1435" y="1"/>
                  </a:moveTo>
                  <a:cubicBezTo>
                    <a:pt x="622" y="1"/>
                    <a:pt x="0" y="896"/>
                    <a:pt x="411" y="1688"/>
                  </a:cubicBezTo>
                  <a:cubicBezTo>
                    <a:pt x="628" y="2106"/>
                    <a:pt x="1032" y="2309"/>
                    <a:pt x="1435" y="2309"/>
                  </a:cubicBezTo>
                  <a:cubicBezTo>
                    <a:pt x="1901" y="2309"/>
                    <a:pt x="2367" y="2040"/>
                    <a:pt x="2546" y="1521"/>
                  </a:cubicBezTo>
                  <a:cubicBezTo>
                    <a:pt x="2746" y="888"/>
                    <a:pt x="2379" y="254"/>
                    <a:pt x="1779" y="54"/>
                  </a:cubicBezTo>
                  <a:cubicBezTo>
                    <a:pt x="1662" y="18"/>
                    <a:pt x="1547" y="1"/>
                    <a:pt x="1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6"/>
            <p:cNvSpPr/>
            <p:nvPr/>
          </p:nvSpPr>
          <p:spPr>
            <a:xfrm>
              <a:off x="1537125" y="2328325"/>
              <a:ext cx="65300" cy="55475"/>
            </a:xfrm>
            <a:custGeom>
              <a:rect b="b" l="l" r="r" t="t"/>
              <a:pathLst>
                <a:path extrusionOk="0" h="2219" w="2612">
                  <a:moveTo>
                    <a:pt x="1371" y="0"/>
                  </a:moveTo>
                  <a:cubicBezTo>
                    <a:pt x="590" y="0"/>
                    <a:pt x="1" y="862"/>
                    <a:pt x="410" y="1622"/>
                  </a:cubicBezTo>
                  <a:cubicBezTo>
                    <a:pt x="626" y="2024"/>
                    <a:pt x="1014" y="2218"/>
                    <a:pt x="1398" y="2218"/>
                  </a:cubicBezTo>
                  <a:cubicBezTo>
                    <a:pt x="1843" y="2218"/>
                    <a:pt x="2283" y="1957"/>
                    <a:pt x="2445" y="1455"/>
                  </a:cubicBezTo>
                  <a:cubicBezTo>
                    <a:pt x="2611" y="855"/>
                    <a:pt x="2311" y="255"/>
                    <a:pt x="1711" y="54"/>
                  </a:cubicBezTo>
                  <a:cubicBezTo>
                    <a:pt x="1595" y="17"/>
                    <a:pt x="1481" y="0"/>
                    <a:pt x="13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6"/>
            <p:cNvSpPr/>
            <p:nvPr/>
          </p:nvSpPr>
          <p:spPr>
            <a:xfrm>
              <a:off x="1599325" y="2297775"/>
              <a:ext cx="53975" cy="45675"/>
            </a:xfrm>
            <a:custGeom>
              <a:rect b="b" l="l" r="r" t="t"/>
              <a:pathLst>
                <a:path extrusionOk="0" h="1827" w="2159">
                  <a:moveTo>
                    <a:pt x="1151" y="1"/>
                  </a:moveTo>
                  <a:cubicBezTo>
                    <a:pt x="504" y="1"/>
                    <a:pt x="1" y="698"/>
                    <a:pt x="324" y="1343"/>
                  </a:cubicBezTo>
                  <a:cubicBezTo>
                    <a:pt x="508" y="1666"/>
                    <a:pt x="828" y="1826"/>
                    <a:pt x="1144" y="1826"/>
                  </a:cubicBezTo>
                  <a:cubicBezTo>
                    <a:pt x="1514" y="1826"/>
                    <a:pt x="1881" y="1608"/>
                    <a:pt x="2025" y="1176"/>
                  </a:cubicBezTo>
                  <a:cubicBezTo>
                    <a:pt x="2158" y="709"/>
                    <a:pt x="1891" y="209"/>
                    <a:pt x="1424" y="42"/>
                  </a:cubicBezTo>
                  <a:cubicBezTo>
                    <a:pt x="1332" y="14"/>
                    <a:pt x="1240" y="1"/>
                    <a:pt x="11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6"/>
            <p:cNvSpPr/>
            <p:nvPr/>
          </p:nvSpPr>
          <p:spPr>
            <a:xfrm>
              <a:off x="1630600" y="2330750"/>
              <a:ext cx="32700" cy="27150"/>
            </a:xfrm>
            <a:custGeom>
              <a:rect b="b" l="l" r="r" t="t"/>
              <a:pathLst>
                <a:path extrusionOk="0" h="1086" w="1308">
                  <a:moveTo>
                    <a:pt x="710" y="1"/>
                  </a:moveTo>
                  <a:cubicBezTo>
                    <a:pt x="313" y="1"/>
                    <a:pt x="1" y="409"/>
                    <a:pt x="207" y="791"/>
                  </a:cubicBezTo>
                  <a:cubicBezTo>
                    <a:pt x="315" y="992"/>
                    <a:pt x="508" y="1085"/>
                    <a:pt x="698" y="1085"/>
                  </a:cubicBezTo>
                  <a:cubicBezTo>
                    <a:pt x="919" y="1085"/>
                    <a:pt x="1136" y="958"/>
                    <a:pt x="1207" y="725"/>
                  </a:cubicBezTo>
                  <a:cubicBezTo>
                    <a:pt x="1308" y="424"/>
                    <a:pt x="1141" y="124"/>
                    <a:pt x="874" y="24"/>
                  </a:cubicBezTo>
                  <a:cubicBezTo>
                    <a:pt x="819" y="8"/>
                    <a:pt x="764" y="1"/>
                    <a:pt x="7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6"/>
            <p:cNvSpPr/>
            <p:nvPr/>
          </p:nvSpPr>
          <p:spPr>
            <a:xfrm>
              <a:off x="1406175" y="2347450"/>
              <a:ext cx="31975" cy="27125"/>
            </a:xfrm>
            <a:custGeom>
              <a:rect b="b" l="l" r="r" t="t"/>
              <a:pathLst>
                <a:path extrusionOk="0" h="1085" w="1279">
                  <a:moveTo>
                    <a:pt x="682" y="0"/>
                  </a:moveTo>
                  <a:cubicBezTo>
                    <a:pt x="291" y="0"/>
                    <a:pt x="1" y="408"/>
                    <a:pt x="177" y="791"/>
                  </a:cubicBezTo>
                  <a:cubicBezTo>
                    <a:pt x="285" y="991"/>
                    <a:pt x="478" y="1084"/>
                    <a:pt x="668" y="1084"/>
                  </a:cubicBezTo>
                  <a:cubicBezTo>
                    <a:pt x="889" y="1084"/>
                    <a:pt x="1106" y="957"/>
                    <a:pt x="1178" y="724"/>
                  </a:cubicBezTo>
                  <a:cubicBezTo>
                    <a:pt x="1278" y="424"/>
                    <a:pt x="1111" y="123"/>
                    <a:pt x="844" y="23"/>
                  </a:cubicBezTo>
                  <a:cubicBezTo>
                    <a:pt x="789" y="7"/>
                    <a:pt x="735" y="0"/>
                    <a:pt x="6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6"/>
            <p:cNvSpPr/>
            <p:nvPr/>
          </p:nvSpPr>
          <p:spPr>
            <a:xfrm>
              <a:off x="1373900" y="2500775"/>
              <a:ext cx="81825" cy="71150"/>
            </a:xfrm>
            <a:custGeom>
              <a:rect b="b" l="l" r="r" t="t"/>
              <a:pathLst>
                <a:path extrusionOk="0" h="2846" w="3273">
                  <a:moveTo>
                    <a:pt x="1160" y="0"/>
                  </a:moveTo>
                  <a:cubicBezTo>
                    <a:pt x="1085" y="0"/>
                    <a:pt x="1010" y="9"/>
                    <a:pt x="935" y="28"/>
                  </a:cubicBezTo>
                  <a:cubicBezTo>
                    <a:pt x="167" y="228"/>
                    <a:pt x="1" y="1129"/>
                    <a:pt x="501" y="1796"/>
                  </a:cubicBezTo>
                  <a:cubicBezTo>
                    <a:pt x="935" y="2330"/>
                    <a:pt x="1535" y="2697"/>
                    <a:pt x="2169" y="2830"/>
                  </a:cubicBezTo>
                  <a:cubicBezTo>
                    <a:pt x="2233" y="2840"/>
                    <a:pt x="2294" y="2845"/>
                    <a:pt x="2352" y="2845"/>
                  </a:cubicBezTo>
                  <a:cubicBezTo>
                    <a:pt x="3045" y="2845"/>
                    <a:pt x="3272" y="2137"/>
                    <a:pt x="2903" y="1429"/>
                  </a:cubicBezTo>
                  <a:cubicBezTo>
                    <a:pt x="2600" y="824"/>
                    <a:pt x="1887" y="0"/>
                    <a:pt x="1160"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6"/>
            <p:cNvSpPr/>
            <p:nvPr/>
          </p:nvSpPr>
          <p:spPr>
            <a:xfrm>
              <a:off x="1526500" y="2470600"/>
              <a:ext cx="16725" cy="22550"/>
            </a:xfrm>
            <a:custGeom>
              <a:rect b="b" l="l" r="r" t="t"/>
              <a:pathLst>
                <a:path extrusionOk="0" h="902" w="669">
                  <a:moveTo>
                    <a:pt x="268" y="1"/>
                  </a:moveTo>
                  <a:cubicBezTo>
                    <a:pt x="101" y="1"/>
                    <a:pt x="1" y="234"/>
                    <a:pt x="34" y="501"/>
                  </a:cubicBezTo>
                  <a:cubicBezTo>
                    <a:pt x="101" y="735"/>
                    <a:pt x="234" y="901"/>
                    <a:pt x="401" y="901"/>
                  </a:cubicBezTo>
                  <a:cubicBezTo>
                    <a:pt x="568" y="901"/>
                    <a:pt x="668" y="668"/>
                    <a:pt x="635" y="434"/>
                  </a:cubicBezTo>
                  <a:cubicBezTo>
                    <a:pt x="601" y="201"/>
                    <a:pt x="435" y="1"/>
                    <a:pt x="2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6"/>
            <p:cNvSpPr/>
            <p:nvPr/>
          </p:nvSpPr>
          <p:spPr>
            <a:xfrm>
              <a:off x="1596550" y="2462275"/>
              <a:ext cx="16725" cy="22525"/>
            </a:xfrm>
            <a:custGeom>
              <a:rect b="b" l="l" r="r" t="t"/>
              <a:pathLst>
                <a:path extrusionOk="0" h="901" w="669">
                  <a:moveTo>
                    <a:pt x="268" y="0"/>
                  </a:moveTo>
                  <a:cubicBezTo>
                    <a:pt x="101" y="0"/>
                    <a:pt x="1" y="234"/>
                    <a:pt x="34" y="501"/>
                  </a:cubicBezTo>
                  <a:cubicBezTo>
                    <a:pt x="68" y="734"/>
                    <a:pt x="234" y="901"/>
                    <a:pt x="401" y="901"/>
                  </a:cubicBezTo>
                  <a:cubicBezTo>
                    <a:pt x="568" y="901"/>
                    <a:pt x="668" y="667"/>
                    <a:pt x="635" y="434"/>
                  </a:cubicBezTo>
                  <a:cubicBezTo>
                    <a:pt x="601" y="167"/>
                    <a:pt x="435" y="0"/>
                    <a:pt x="2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6"/>
            <p:cNvSpPr/>
            <p:nvPr/>
          </p:nvSpPr>
          <p:spPr>
            <a:xfrm>
              <a:off x="1576550" y="2477275"/>
              <a:ext cx="29200" cy="50575"/>
            </a:xfrm>
            <a:custGeom>
              <a:rect b="b" l="l" r="r" t="t"/>
              <a:pathLst>
                <a:path extrusionOk="0" h="2023" w="1168">
                  <a:moveTo>
                    <a:pt x="0" y="1"/>
                  </a:moveTo>
                  <a:lnTo>
                    <a:pt x="167" y="2002"/>
                  </a:lnTo>
                  <a:cubicBezTo>
                    <a:pt x="235" y="2016"/>
                    <a:pt x="305" y="2022"/>
                    <a:pt x="375" y="2022"/>
                  </a:cubicBezTo>
                  <a:cubicBezTo>
                    <a:pt x="648" y="2022"/>
                    <a:pt x="929" y="1921"/>
                    <a:pt x="1168" y="1735"/>
                  </a:cubicBezTo>
                  <a:cubicBezTo>
                    <a:pt x="701" y="1202"/>
                    <a:pt x="301" y="634"/>
                    <a:pt x="0" y="1"/>
                  </a:cubicBezTo>
                  <a:close/>
                </a:path>
              </a:pathLst>
            </a:custGeom>
            <a:solidFill>
              <a:srgbClr val="63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6"/>
            <p:cNvSpPr/>
            <p:nvPr/>
          </p:nvSpPr>
          <p:spPr>
            <a:xfrm>
              <a:off x="1512000" y="2539600"/>
              <a:ext cx="48725" cy="19425"/>
            </a:xfrm>
            <a:custGeom>
              <a:rect b="b" l="l" r="r" t="t"/>
              <a:pathLst>
                <a:path extrusionOk="0" h="777" w="1949">
                  <a:moveTo>
                    <a:pt x="83" y="0"/>
                  </a:moveTo>
                  <a:cubicBezTo>
                    <a:pt x="35" y="0"/>
                    <a:pt x="1" y="63"/>
                    <a:pt x="47" y="110"/>
                  </a:cubicBezTo>
                  <a:cubicBezTo>
                    <a:pt x="448" y="543"/>
                    <a:pt x="1015" y="777"/>
                    <a:pt x="1615" y="777"/>
                  </a:cubicBezTo>
                  <a:cubicBezTo>
                    <a:pt x="1682" y="777"/>
                    <a:pt x="1782" y="743"/>
                    <a:pt x="1882" y="743"/>
                  </a:cubicBezTo>
                  <a:cubicBezTo>
                    <a:pt x="1915" y="743"/>
                    <a:pt x="1949" y="710"/>
                    <a:pt x="1949" y="677"/>
                  </a:cubicBezTo>
                  <a:cubicBezTo>
                    <a:pt x="1949" y="610"/>
                    <a:pt x="1915" y="610"/>
                    <a:pt x="1882" y="610"/>
                  </a:cubicBezTo>
                  <a:cubicBezTo>
                    <a:pt x="1802" y="618"/>
                    <a:pt x="1722" y="622"/>
                    <a:pt x="1643" y="622"/>
                  </a:cubicBezTo>
                  <a:cubicBezTo>
                    <a:pt x="1091" y="622"/>
                    <a:pt x="555" y="422"/>
                    <a:pt x="147" y="43"/>
                  </a:cubicBezTo>
                  <a:cubicBezTo>
                    <a:pt x="127" y="12"/>
                    <a:pt x="104" y="0"/>
                    <a:pt x="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6"/>
            <p:cNvSpPr/>
            <p:nvPr/>
          </p:nvSpPr>
          <p:spPr>
            <a:xfrm>
              <a:off x="1496500" y="2428800"/>
              <a:ext cx="35875" cy="18825"/>
            </a:xfrm>
            <a:custGeom>
              <a:rect b="b" l="l" r="r" t="t"/>
              <a:pathLst>
                <a:path extrusionOk="0" h="753" w="1435">
                  <a:moveTo>
                    <a:pt x="1184" y="1"/>
                  </a:moveTo>
                  <a:cubicBezTo>
                    <a:pt x="757" y="1"/>
                    <a:pt x="342" y="169"/>
                    <a:pt x="67" y="505"/>
                  </a:cubicBezTo>
                  <a:cubicBezTo>
                    <a:pt x="0" y="572"/>
                    <a:pt x="0" y="639"/>
                    <a:pt x="67" y="705"/>
                  </a:cubicBezTo>
                  <a:cubicBezTo>
                    <a:pt x="67" y="739"/>
                    <a:pt x="100" y="739"/>
                    <a:pt x="134" y="739"/>
                  </a:cubicBezTo>
                  <a:cubicBezTo>
                    <a:pt x="143" y="749"/>
                    <a:pt x="159" y="753"/>
                    <a:pt x="177" y="753"/>
                  </a:cubicBezTo>
                  <a:cubicBezTo>
                    <a:pt x="220" y="753"/>
                    <a:pt x="277" y="729"/>
                    <a:pt x="300" y="705"/>
                  </a:cubicBezTo>
                  <a:cubicBezTo>
                    <a:pt x="510" y="435"/>
                    <a:pt x="829" y="300"/>
                    <a:pt x="1158" y="300"/>
                  </a:cubicBezTo>
                  <a:cubicBezTo>
                    <a:pt x="1194" y="300"/>
                    <a:pt x="1231" y="302"/>
                    <a:pt x="1268" y="305"/>
                  </a:cubicBezTo>
                  <a:cubicBezTo>
                    <a:pt x="1334" y="305"/>
                    <a:pt x="1401" y="272"/>
                    <a:pt x="1434" y="205"/>
                  </a:cubicBezTo>
                  <a:cubicBezTo>
                    <a:pt x="1434" y="105"/>
                    <a:pt x="1401" y="38"/>
                    <a:pt x="1301" y="5"/>
                  </a:cubicBezTo>
                  <a:cubicBezTo>
                    <a:pt x="1262" y="2"/>
                    <a:pt x="1223"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6"/>
            <p:cNvSpPr/>
            <p:nvPr/>
          </p:nvSpPr>
          <p:spPr>
            <a:xfrm>
              <a:off x="1588225" y="2427250"/>
              <a:ext cx="37550" cy="15875"/>
            </a:xfrm>
            <a:custGeom>
              <a:rect b="b" l="l" r="r" t="t"/>
              <a:pathLst>
                <a:path extrusionOk="0" h="635" w="1502">
                  <a:moveTo>
                    <a:pt x="443" y="1"/>
                  </a:moveTo>
                  <a:cubicBezTo>
                    <a:pt x="340" y="1"/>
                    <a:pt x="237" y="11"/>
                    <a:pt x="134" y="34"/>
                  </a:cubicBezTo>
                  <a:cubicBezTo>
                    <a:pt x="34" y="67"/>
                    <a:pt x="0" y="134"/>
                    <a:pt x="34" y="234"/>
                  </a:cubicBezTo>
                  <a:cubicBezTo>
                    <a:pt x="34" y="300"/>
                    <a:pt x="134" y="334"/>
                    <a:pt x="201" y="334"/>
                  </a:cubicBezTo>
                  <a:cubicBezTo>
                    <a:pt x="275" y="320"/>
                    <a:pt x="352" y="314"/>
                    <a:pt x="428" y="314"/>
                  </a:cubicBezTo>
                  <a:cubicBezTo>
                    <a:pt x="727" y="314"/>
                    <a:pt x="1029" y="415"/>
                    <a:pt x="1268" y="601"/>
                  </a:cubicBezTo>
                  <a:cubicBezTo>
                    <a:pt x="1301" y="634"/>
                    <a:pt x="1335" y="634"/>
                    <a:pt x="1401" y="634"/>
                  </a:cubicBezTo>
                  <a:cubicBezTo>
                    <a:pt x="1401" y="634"/>
                    <a:pt x="1435" y="601"/>
                    <a:pt x="1468" y="601"/>
                  </a:cubicBezTo>
                  <a:cubicBezTo>
                    <a:pt x="1501" y="534"/>
                    <a:pt x="1501" y="434"/>
                    <a:pt x="1435" y="367"/>
                  </a:cubicBezTo>
                  <a:cubicBezTo>
                    <a:pt x="1149" y="133"/>
                    <a:pt x="803" y="1"/>
                    <a:pt x="4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6"/>
            <p:cNvSpPr/>
            <p:nvPr/>
          </p:nvSpPr>
          <p:spPr>
            <a:xfrm>
              <a:off x="1474800" y="3024350"/>
              <a:ext cx="84250" cy="111200"/>
            </a:xfrm>
            <a:custGeom>
              <a:rect b="b" l="l" r="r" t="t"/>
              <a:pathLst>
                <a:path extrusionOk="0" h="4448" w="3370">
                  <a:moveTo>
                    <a:pt x="1068" y="0"/>
                  </a:moveTo>
                  <a:lnTo>
                    <a:pt x="1" y="2635"/>
                  </a:lnTo>
                  <a:lnTo>
                    <a:pt x="968" y="4336"/>
                  </a:lnTo>
                  <a:cubicBezTo>
                    <a:pt x="1118" y="4413"/>
                    <a:pt x="1265" y="4447"/>
                    <a:pt x="1407" y="4447"/>
                  </a:cubicBezTo>
                  <a:cubicBezTo>
                    <a:pt x="2508" y="4447"/>
                    <a:pt x="3370" y="2435"/>
                    <a:pt x="3370" y="2435"/>
                  </a:cubicBezTo>
                  <a:lnTo>
                    <a:pt x="1068"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6"/>
            <p:cNvSpPr/>
            <p:nvPr/>
          </p:nvSpPr>
          <p:spPr>
            <a:xfrm>
              <a:off x="1501500" y="2980150"/>
              <a:ext cx="103425" cy="105100"/>
            </a:xfrm>
            <a:custGeom>
              <a:rect b="b" l="l" r="r" t="t"/>
              <a:pathLst>
                <a:path extrusionOk="0" h="4204" w="4137">
                  <a:moveTo>
                    <a:pt x="2869" y="0"/>
                  </a:moveTo>
                  <a:lnTo>
                    <a:pt x="0" y="1768"/>
                  </a:lnTo>
                  <a:lnTo>
                    <a:pt x="2302" y="4203"/>
                  </a:lnTo>
                  <a:lnTo>
                    <a:pt x="4137" y="2102"/>
                  </a:lnTo>
                  <a:lnTo>
                    <a:pt x="2869"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6"/>
            <p:cNvSpPr/>
            <p:nvPr/>
          </p:nvSpPr>
          <p:spPr>
            <a:xfrm>
              <a:off x="3171025" y="2232950"/>
              <a:ext cx="181825" cy="181800"/>
            </a:xfrm>
            <a:custGeom>
              <a:rect b="b" l="l" r="r" t="t"/>
              <a:pathLst>
                <a:path extrusionOk="0" h="7272" w="7273">
                  <a:moveTo>
                    <a:pt x="3636" y="0"/>
                  </a:moveTo>
                  <a:cubicBezTo>
                    <a:pt x="1635" y="0"/>
                    <a:pt x="0" y="1635"/>
                    <a:pt x="0" y="3636"/>
                  </a:cubicBezTo>
                  <a:cubicBezTo>
                    <a:pt x="0" y="5637"/>
                    <a:pt x="1635" y="7272"/>
                    <a:pt x="3636" y="7272"/>
                  </a:cubicBezTo>
                  <a:cubicBezTo>
                    <a:pt x="5638" y="7272"/>
                    <a:pt x="7272" y="5637"/>
                    <a:pt x="7272" y="3636"/>
                  </a:cubicBezTo>
                  <a:cubicBezTo>
                    <a:pt x="7272" y="1635"/>
                    <a:pt x="5638" y="0"/>
                    <a:pt x="36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6"/>
            <p:cNvSpPr/>
            <p:nvPr/>
          </p:nvSpPr>
          <p:spPr>
            <a:xfrm>
              <a:off x="3157675" y="2229550"/>
              <a:ext cx="219350" cy="187700"/>
            </a:xfrm>
            <a:custGeom>
              <a:rect b="b" l="l" r="r" t="t"/>
              <a:pathLst>
                <a:path extrusionOk="0" h="7508" w="8774">
                  <a:moveTo>
                    <a:pt x="5004" y="236"/>
                  </a:moveTo>
                  <a:cubicBezTo>
                    <a:pt x="6972" y="236"/>
                    <a:pt x="8540" y="1804"/>
                    <a:pt x="8573" y="3772"/>
                  </a:cubicBezTo>
                  <a:cubicBezTo>
                    <a:pt x="8573" y="5896"/>
                    <a:pt x="6813" y="7316"/>
                    <a:pt x="4982" y="7316"/>
                  </a:cubicBezTo>
                  <a:cubicBezTo>
                    <a:pt x="4110" y="7316"/>
                    <a:pt x="3223" y="6995"/>
                    <a:pt x="2502" y="6274"/>
                  </a:cubicBezTo>
                  <a:cubicBezTo>
                    <a:pt x="267" y="4039"/>
                    <a:pt x="1869" y="236"/>
                    <a:pt x="5004" y="236"/>
                  </a:cubicBezTo>
                  <a:close/>
                  <a:moveTo>
                    <a:pt x="4985" y="0"/>
                  </a:moveTo>
                  <a:cubicBezTo>
                    <a:pt x="4067" y="0"/>
                    <a:pt x="3132" y="341"/>
                    <a:pt x="2369" y="1103"/>
                  </a:cubicBezTo>
                  <a:cubicBezTo>
                    <a:pt x="1" y="3472"/>
                    <a:pt x="1668" y="7508"/>
                    <a:pt x="5004" y="7508"/>
                  </a:cubicBezTo>
                  <a:cubicBezTo>
                    <a:pt x="7106" y="7508"/>
                    <a:pt x="8773" y="5840"/>
                    <a:pt x="8773" y="3772"/>
                  </a:cubicBezTo>
                  <a:cubicBezTo>
                    <a:pt x="8773" y="1510"/>
                    <a:pt x="6918" y="0"/>
                    <a:pt x="49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6"/>
            <p:cNvSpPr/>
            <p:nvPr/>
          </p:nvSpPr>
          <p:spPr>
            <a:xfrm>
              <a:off x="2955875" y="2282075"/>
              <a:ext cx="219350" cy="187725"/>
            </a:xfrm>
            <a:custGeom>
              <a:rect b="b" l="l" r="r" t="t"/>
              <a:pathLst>
                <a:path extrusionOk="0" h="7509" w="8774">
                  <a:moveTo>
                    <a:pt x="5004" y="237"/>
                  </a:moveTo>
                  <a:cubicBezTo>
                    <a:pt x="6972" y="237"/>
                    <a:pt x="8540" y="1804"/>
                    <a:pt x="8540" y="3772"/>
                  </a:cubicBezTo>
                  <a:cubicBezTo>
                    <a:pt x="8540" y="5914"/>
                    <a:pt x="6803" y="7324"/>
                    <a:pt x="4988" y="7324"/>
                  </a:cubicBezTo>
                  <a:cubicBezTo>
                    <a:pt x="4116" y="7324"/>
                    <a:pt x="3227" y="6999"/>
                    <a:pt x="2502" y="6274"/>
                  </a:cubicBezTo>
                  <a:cubicBezTo>
                    <a:pt x="267" y="4039"/>
                    <a:pt x="1868" y="237"/>
                    <a:pt x="5004" y="237"/>
                  </a:cubicBezTo>
                  <a:close/>
                  <a:moveTo>
                    <a:pt x="4985" y="1"/>
                  </a:moveTo>
                  <a:cubicBezTo>
                    <a:pt x="4067" y="1"/>
                    <a:pt x="3131" y="341"/>
                    <a:pt x="2368" y="1104"/>
                  </a:cubicBezTo>
                  <a:cubicBezTo>
                    <a:pt x="0" y="3472"/>
                    <a:pt x="1668" y="7508"/>
                    <a:pt x="5004" y="7508"/>
                  </a:cubicBezTo>
                  <a:cubicBezTo>
                    <a:pt x="7072" y="7508"/>
                    <a:pt x="8773" y="5841"/>
                    <a:pt x="8773" y="3772"/>
                  </a:cubicBezTo>
                  <a:cubicBezTo>
                    <a:pt x="8773" y="1511"/>
                    <a:pt x="6918" y="1"/>
                    <a:pt x="49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6"/>
            <p:cNvSpPr/>
            <p:nvPr/>
          </p:nvSpPr>
          <p:spPr>
            <a:xfrm>
              <a:off x="2996725" y="2281300"/>
              <a:ext cx="186825" cy="186825"/>
            </a:xfrm>
            <a:custGeom>
              <a:rect b="b" l="l" r="r" t="t"/>
              <a:pathLst>
                <a:path extrusionOk="0" h="7473" w="7473">
                  <a:moveTo>
                    <a:pt x="3737" y="1"/>
                  </a:moveTo>
                  <a:cubicBezTo>
                    <a:pt x="1668" y="1"/>
                    <a:pt x="1" y="1669"/>
                    <a:pt x="1" y="3737"/>
                  </a:cubicBezTo>
                  <a:cubicBezTo>
                    <a:pt x="1" y="5772"/>
                    <a:pt x="1668" y="7473"/>
                    <a:pt x="3737" y="7473"/>
                  </a:cubicBezTo>
                  <a:cubicBezTo>
                    <a:pt x="5805" y="7473"/>
                    <a:pt x="7473" y="5772"/>
                    <a:pt x="7473" y="3737"/>
                  </a:cubicBezTo>
                  <a:cubicBezTo>
                    <a:pt x="7473" y="1669"/>
                    <a:pt x="5805" y="1"/>
                    <a:pt x="37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6"/>
            <p:cNvSpPr/>
            <p:nvPr/>
          </p:nvSpPr>
          <p:spPr>
            <a:xfrm>
              <a:off x="2988400" y="2207200"/>
              <a:ext cx="127600" cy="178550"/>
            </a:xfrm>
            <a:custGeom>
              <a:rect b="b" l="l" r="r" t="t"/>
              <a:pathLst>
                <a:path extrusionOk="0" h="7142" w="5104">
                  <a:moveTo>
                    <a:pt x="1514" y="0"/>
                  </a:moveTo>
                  <a:cubicBezTo>
                    <a:pt x="1004" y="0"/>
                    <a:pt x="617" y="339"/>
                    <a:pt x="467" y="1030"/>
                  </a:cubicBezTo>
                  <a:cubicBezTo>
                    <a:pt x="0" y="3198"/>
                    <a:pt x="1568" y="6934"/>
                    <a:pt x="3202" y="7134"/>
                  </a:cubicBezTo>
                  <a:cubicBezTo>
                    <a:pt x="3241" y="7139"/>
                    <a:pt x="3280" y="7142"/>
                    <a:pt x="3317" y="7142"/>
                  </a:cubicBezTo>
                  <a:cubicBezTo>
                    <a:pt x="4850" y="7142"/>
                    <a:pt x="5104" y="3223"/>
                    <a:pt x="3736" y="1497"/>
                  </a:cubicBezTo>
                  <a:cubicBezTo>
                    <a:pt x="2947" y="506"/>
                    <a:pt x="2138" y="0"/>
                    <a:pt x="15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6"/>
            <p:cNvSpPr/>
            <p:nvPr/>
          </p:nvSpPr>
          <p:spPr>
            <a:xfrm>
              <a:off x="2909175" y="2639050"/>
              <a:ext cx="179300" cy="658000"/>
            </a:xfrm>
            <a:custGeom>
              <a:rect b="b" l="l" r="r" t="t"/>
              <a:pathLst>
                <a:path extrusionOk="0" h="26320" w="7172">
                  <a:moveTo>
                    <a:pt x="6672" y="1"/>
                  </a:moveTo>
                  <a:lnTo>
                    <a:pt x="3569" y="501"/>
                  </a:lnTo>
                  <a:cubicBezTo>
                    <a:pt x="3703" y="1535"/>
                    <a:pt x="3803" y="2603"/>
                    <a:pt x="3903" y="3670"/>
                  </a:cubicBezTo>
                  <a:cubicBezTo>
                    <a:pt x="4003" y="4738"/>
                    <a:pt x="4070" y="5805"/>
                    <a:pt x="4070" y="6873"/>
                  </a:cubicBezTo>
                  <a:cubicBezTo>
                    <a:pt x="4136" y="8974"/>
                    <a:pt x="3970" y="11042"/>
                    <a:pt x="3536" y="13110"/>
                  </a:cubicBezTo>
                  <a:cubicBezTo>
                    <a:pt x="3302" y="14111"/>
                    <a:pt x="3002" y="15179"/>
                    <a:pt x="2702" y="16246"/>
                  </a:cubicBezTo>
                  <a:lnTo>
                    <a:pt x="1801" y="19415"/>
                  </a:lnTo>
                  <a:lnTo>
                    <a:pt x="901" y="22584"/>
                  </a:lnTo>
                  <a:lnTo>
                    <a:pt x="0" y="25786"/>
                  </a:lnTo>
                  <a:lnTo>
                    <a:pt x="1468" y="26320"/>
                  </a:lnTo>
                  <a:cubicBezTo>
                    <a:pt x="1901" y="25286"/>
                    <a:pt x="2335" y="24285"/>
                    <a:pt x="2769" y="23251"/>
                  </a:cubicBezTo>
                  <a:lnTo>
                    <a:pt x="4036" y="20149"/>
                  </a:lnTo>
                  <a:cubicBezTo>
                    <a:pt x="4837" y="18081"/>
                    <a:pt x="5604" y="16012"/>
                    <a:pt x="6238" y="13811"/>
                  </a:cubicBezTo>
                  <a:cubicBezTo>
                    <a:pt x="6838" y="11543"/>
                    <a:pt x="7139" y="9208"/>
                    <a:pt x="7172" y="6873"/>
                  </a:cubicBezTo>
                  <a:cubicBezTo>
                    <a:pt x="7172" y="5738"/>
                    <a:pt x="7172" y="4604"/>
                    <a:pt x="7072" y="3437"/>
                  </a:cubicBezTo>
                  <a:cubicBezTo>
                    <a:pt x="6972" y="2303"/>
                    <a:pt x="6872" y="1202"/>
                    <a:pt x="6672"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6"/>
            <p:cNvSpPr/>
            <p:nvPr/>
          </p:nvSpPr>
          <p:spPr>
            <a:xfrm>
              <a:off x="2974200" y="2545750"/>
              <a:ext cx="158475" cy="215100"/>
            </a:xfrm>
            <a:custGeom>
              <a:rect b="b" l="l" r="r" t="t"/>
              <a:pathLst>
                <a:path extrusionOk="0" h="8604" w="6339">
                  <a:moveTo>
                    <a:pt x="3037" y="0"/>
                  </a:moveTo>
                  <a:cubicBezTo>
                    <a:pt x="2499" y="0"/>
                    <a:pt x="1906" y="188"/>
                    <a:pt x="1168" y="564"/>
                  </a:cubicBezTo>
                  <a:cubicBezTo>
                    <a:pt x="1" y="1164"/>
                    <a:pt x="301" y="6435"/>
                    <a:pt x="301" y="6435"/>
                  </a:cubicBezTo>
                  <a:lnTo>
                    <a:pt x="5738" y="8603"/>
                  </a:lnTo>
                  <a:cubicBezTo>
                    <a:pt x="5738" y="8603"/>
                    <a:pt x="6339" y="2098"/>
                    <a:pt x="5071" y="964"/>
                  </a:cubicBezTo>
                  <a:cubicBezTo>
                    <a:pt x="4353" y="322"/>
                    <a:pt x="3742" y="0"/>
                    <a:pt x="3037"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6"/>
            <p:cNvSpPr/>
            <p:nvPr/>
          </p:nvSpPr>
          <p:spPr>
            <a:xfrm>
              <a:off x="3012575" y="2587350"/>
              <a:ext cx="60900" cy="155150"/>
            </a:xfrm>
            <a:custGeom>
              <a:rect b="b" l="l" r="r" t="t"/>
              <a:pathLst>
                <a:path extrusionOk="0" h="6206" w="2436">
                  <a:moveTo>
                    <a:pt x="0" y="1"/>
                  </a:moveTo>
                  <a:lnTo>
                    <a:pt x="201" y="5371"/>
                  </a:lnTo>
                  <a:lnTo>
                    <a:pt x="2435" y="6205"/>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6"/>
            <p:cNvSpPr/>
            <p:nvPr/>
          </p:nvSpPr>
          <p:spPr>
            <a:xfrm>
              <a:off x="2837450" y="3263675"/>
              <a:ext cx="112600" cy="70900"/>
            </a:xfrm>
            <a:custGeom>
              <a:rect b="b" l="l" r="r" t="t"/>
              <a:pathLst>
                <a:path extrusionOk="0" h="2836" w="4504">
                  <a:moveTo>
                    <a:pt x="3470" y="1"/>
                  </a:moveTo>
                  <a:lnTo>
                    <a:pt x="0" y="1402"/>
                  </a:lnTo>
                  <a:lnTo>
                    <a:pt x="2669" y="2836"/>
                  </a:lnTo>
                  <a:cubicBezTo>
                    <a:pt x="2669" y="2836"/>
                    <a:pt x="4470" y="1969"/>
                    <a:pt x="4504" y="701"/>
                  </a:cubicBezTo>
                  <a:lnTo>
                    <a:pt x="3470"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6"/>
            <p:cNvSpPr/>
            <p:nvPr/>
          </p:nvSpPr>
          <p:spPr>
            <a:xfrm>
              <a:off x="3075950" y="4412825"/>
              <a:ext cx="90100" cy="177650"/>
            </a:xfrm>
            <a:custGeom>
              <a:rect b="b" l="l" r="r" t="t"/>
              <a:pathLst>
                <a:path extrusionOk="0" h="7106" w="3604">
                  <a:moveTo>
                    <a:pt x="1" y="1"/>
                  </a:moveTo>
                  <a:lnTo>
                    <a:pt x="501" y="7106"/>
                  </a:lnTo>
                  <a:lnTo>
                    <a:pt x="3603" y="7106"/>
                  </a:lnTo>
                  <a:lnTo>
                    <a:pt x="3069"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6"/>
            <p:cNvSpPr/>
            <p:nvPr/>
          </p:nvSpPr>
          <p:spPr>
            <a:xfrm>
              <a:off x="3458725" y="4306100"/>
              <a:ext cx="134275" cy="184300"/>
            </a:xfrm>
            <a:custGeom>
              <a:rect b="b" l="l" r="r" t="t"/>
              <a:pathLst>
                <a:path extrusionOk="0" h="7372" w="5371">
                  <a:moveTo>
                    <a:pt x="3036" y="0"/>
                  </a:moveTo>
                  <a:lnTo>
                    <a:pt x="0" y="567"/>
                  </a:lnTo>
                  <a:lnTo>
                    <a:pt x="2369" y="7372"/>
                  </a:lnTo>
                  <a:lnTo>
                    <a:pt x="5371" y="6805"/>
                  </a:lnTo>
                  <a:lnTo>
                    <a:pt x="3036"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6"/>
            <p:cNvSpPr/>
            <p:nvPr/>
          </p:nvSpPr>
          <p:spPr>
            <a:xfrm>
              <a:off x="3407075" y="4448025"/>
              <a:ext cx="224300" cy="151250"/>
            </a:xfrm>
            <a:custGeom>
              <a:rect b="b" l="l" r="r" t="t"/>
              <a:pathLst>
                <a:path extrusionOk="0" h="6050" w="8972">
                  <a:moveTo>
                    <a:pt x="7326" y="0"/>
                  </a:moveTo>
                  <a:cubicBezTo>
                    <a:pt x="7295" y="0"/>
                    <a:pt x="7265" y="8"/>
                    <a:pt x="7237" y="27"/>
                  </a:cubicBezTo>
                  <a:lnTo>
                    <a:pt x="3968" y="1195"/>
                  </a:lnTo>
                  <a:cubicBezTo>
                    <a:pt x="3801" y="1261"/>
                    <a:pt x="3634" y="1361"/>
                    <a:pt x="3568" y="1528"/>
                  </a:cubicBezTo>
                  <a:cubicBezTo>
                    <a:pt x="2867" y="2963"/>
                    <a:pt x="1766" y="4130"/>
                    <a:pt x="399" y="4931"/>
                  </a:cubicBezTo>
                  <a:cubicBezTo>
                    <a:pt x="0" y="5187"/>
                    <a:pt x="281" y="6049"/>
                    <a:pt x="1138" y="6049"/>
                  </a:cubicBezTo>
                  <a:cubicBezTo>
                    <a:pt x="1286" y="6049"/>
                    <a:pt x="1451" y="6024"/>
                    <a:pt x="1633" y="5965"/>
                  </a:cubicBezTo>
                  <a:cubicBezTo>
                    <a:pt x="2867" y="5531"/>
                    <a:pt x="4535" y="4597"/>
                    <a:pt x="5402" y="4297"/>
                  </a:cubicBezTo>
                  <a:cubicBezTo>
                    <a:pt x="6837" y="3796"/>
                    <a:pt x="7404" y="3663"/>
                    <a:pt x="8571" y="3263"/>
                  </a:cubicBezTo>
                  <a:cubicBezTo>
                    <a:pt x="8838" y="3163"/>
                    <a:pt x="8971" y="2829"/>
                    <a:pt x="8838" y="2596"/>
                  </a:cubicBezTo>
                  <a:lnTo>
                    <a:pt x="7537" y="127"/>
                  </a:lnTo>
                  <a:cubicBezTo>
                    <a:pt x="7489" y="55"/>
                    <a:pt x="7406" y="0"/>
                    <a:pt x="73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6"/>
            <p:cNvSpPr/>
            <p:nvPr/>
          </p:nvSpPr>
          <p:spPr>
            <a:xfrm>
              <a:off x="2952525" y="4581950"/>
              <a:ext cx="233525" cy="87750"/>
            </a:xfrm>
            <a:custGeom>
              <a:rect b="b" l="l" r="r" t="t"/>
              <a:pathLst>
                <a:path extrusionOk="0" h="3510" w="9341">
                  <a:moveTo>
                    <a:pt x="5126" y="1"/>
                  </a:moveTo>
                  <a:cubicBezTo>
                    <a:pt x="4960" y="1"/>
                    <a:pt x="4815" y="87"/>
                    <a:pt x="4671" y="174"/>
                  </a:cubicBezTo>
                  <a:cubicBezTo>
                    <a:pt x="3870" y="841"/>
                    <a:pt x="2903" y="1575"/>
                    <a:pt x="501" y="2109"/>
                  </a:cubicBezTo>
                  <a:cubicBezTo>
                    <a:pt x="1" y="2209"/>
                    <a:pt x="34" y="3510"/>
                    <a:pt x="1335" y="3510"/>
                  </a:cubicBezTo>
                  <a:cubicBezTo>
                    <a:pt x="2636" y="3510"/>
                    <a:pt x="4571" y="3410"/>
                    <a:pt x="5505" y="3410"/>
                  </a:cubicBezTo>
                  <a:cubicBezTo>
                    <a:pt x="7039" y="3410"/>
                    <a:pt x="7606" y="3476"/>
                    <a:pt x="8807" y="3510"/>
                  </a:cubicBezTo>
                  <a:cubicBezTo>
                    <a:pt x="9107" y="3476"/>
                    <a:pt x="9341" y="3243"/>
                    <a:pt x="9307" y="2943"/>
                  </a:cubicBezTo>
                  <a:lnTo>
                    <a:pt x="8907" y="207"/>
                  </a:lnTo>
                  <a:cubicBezTo>
                    <a:pt x="8907" y="74"/>
                    <a:pt x="8807" y="7"/>
                    <a:pt x="8674" y="7"/>
                  </a:cubicBezTo>
                  <a:lnTo>
                    <a:pt x="5204" y="7"/>
                  </a:lnTo>
                  <a:cubicBezTo>
                    <a:pt x="5178" y="3"/>
                    <a:pt x="5151" y="1"/>
                    <a:pt x="51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6"/>
            <p:cNvSpPr/>
            <p:nvPr/>
          </p:nvSpPr>
          <p:spPr>
            <a:xfrm>
              <a:off x="3075950" y="4412825"/>
              <a:ext cx="84250" cy="96775"/>
            </a:xfrm>
            <a:custGeom>
              <a:rect b="b" l="l" r="r" t="t"/>
              <a:pathLst>
                <a:path extrusionOk="0" h="3871" w="3370">
                  <a:moveTo>
                    <a:pt x="1" y="1"/>
                  </a:moveTo>
                  <a:lnTo>
                    <a:pt x="267" y="3870"/>
                  </a:lnTo>
                  <a:lnTo>
                    <a:pt x="3370" y="3870"/>
                  </a:lnTo>
                  <a:lnTo>
                    <a:pt x="30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6"/>
            <p:cNvSpPr/>
            <p:nvPr/>
          </p:nvSpPr>
          <p:spPr>
            <a:xfrm>
              <a:off x="3458725" y="4306100"/>
              <a:ext cx="107600" cy="109250"/>
            </a:xfrm>
            <a:custGeom>
              <a:rect b="b" l="l" r="r" t="t"/>
              <a:pathLst>
                <a:path extrusionOk="0" h="4370" w="4304">
                  <a:moveTo>
                    <a:pt x="3036" y="0"/>
                  </a:moveTo>
                  <a:lnTo>
                    <a:pt x="0" y="600"/>
                  </a:lnTo>
                  <a:lnTo>
                    <a:pt x="1301" y="4370"/>
                  </a:lnTo>
                  <a:lnTo>
                    <a:pt x="4304" y="3703"/>
                  </a:lnTo>
                  <a:lnTo>
                    <a:pt x="30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6"/>
            <p:cNvSpPr/>
            <p:nvPr/>
          </p:nvSpPr>
          <p:spPr>
            <a:xfrm>
              <a:off x="2970050" y="2468100"/>
              <a:ext cx="477025" cy="536250"/>
            </a:xfrm>
            <a:custGeom>
              <a:rect b="b" l="l" r="r" t="t"/>
              <a:pathLst>
                <a:path extrusionOk="0" h="21450" w="19081">
                  <a:moveTo>
                    <a:pt x="17112" y="1"/>
                  </a:moveTo>
                  <a:lnTo>
                    <a:pt x="17112" y="1"/>
                  </a:lnTo>
                  <a:cubicBezTo>
                    <a:pt x="15311" y="34"/>
                    <a:pt x="13543" y="201"/>
                    <a:pt x="11775" y="468"/>
                  </a:cubicBezTo>
                  <a:cubicBezTo>
                    <a:pt x="9907" y="768"/>
                    <a:pt x="8039" y="1168"/>
                    <a:pt x="6238" y="1735"/>
                  </a:cubicBezTo>
                  <a:cubicBezTo>
                    <a:pt x="3903" y="2503"/>
                    <a:pt x="1334" y="3670"/>
                    <a:pt x="1334" y="3670"/>
                  </a:cubicBezTo>
                  <a:cubicBezTo>
                    <a:pt x="1334" y="3670"/>
                    <a:pt x="0" y="4504"/>
                    <a:pt x="6872" y="21449"/>
                  </a:cubicBezTo>
                  <a:lnTo>
                    <a:pt x="19080" y="18681"/>
                  </a:lnTo>
                  <a:cubicBezTo>
                    <a:pt x="17746" y="13777"/>
                    <a:pt x="17046" y="10708"/>
                    <a:pt x="1711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6"/>
            <p:cNvSpPr/>
            <p:nvPr/>
          </p:nvSpPr>
          <p:spPr>
            <a:xfrm>
              <a:off x="3340300" y="2508975"/>
              <a:ext cx="62575" cy="184325"/>
            </a:xfrm>
            <a:custGeom>
              <a:rect b="b" l="l" r="r" t="t"/>
              <a:pathLst>
                <a:path extrusionOk="0" h="7373" w="2503">
                  <a:moveTo>
                    <a:pt x="2302" y="0"/>
                  </a:moveTo>
                  <a:cubicBezTo>
                    <a:pt x="1302" y="701"/>
                    <a:pt x="601" y="1701"/>
                    <a:pt x="301" y="2869"/>
                  </a:cubicBezTo>
                  <a:cubicBezTo>
                    <a:pt x="1" y="4337"/>
                    <a:pt x="2036" y="6838"/>
                    <a:pt x="2503" y="7372"/>
                  </a:cubicBezTo>
                  <a:cubicBezTo>
                    <a:pt x="2369" y="5404"/>
                    <a:pt x="2302" y="3036"/>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6"/>
            <p:cNvSpPr/>
            <p:nvPr/>
          </p:nvSpPr>
          <p:spPr>
            <a:xfrm>
              <a:off x="3096800" y="2343850"/>
              <a:ext cx="167650" cy="286075"/>
            </a:xfrm>
            <a:custGeom>
              <a:rect b="b" l="l" r="r" t="t"/>
              <a:pathLst>
                <a:path extrusionOk="0" h="11443" w="6706">
                  <a:moveTo>
                    <a:pt x="4871" y="1"/>
                  </a:moveTo>
                  <a:lnTo>
                    <a:pt x="2135" y="3670"/>
                  </a:lnTo>
                  <a:cubicBezTo>
                    <a:pt x="2802" y="5004"/>
                    <a:pt x="3036" y="5771"/>
                    <a:pt x="1168" y="6705"/>
                  </a:cubicBezTo>
                  <a:cubicBezTo>
                    <a:pt x="1168" y="6705"/>
                    <a:pt x="0" y="10041"/>
                    <a:pt x="2903" y="11442"/>
                  </a:cubicBezTo>
                  <a:cubicBezTo>
                    <a:pt x="4704" y="9841"/>
                    <a:pt x="6005" y="7739"/>
                    <a:pt x="6705" y="5438"/>
                  </a:cubicBezTo>
                  <a:cubicBezTo>
                    <a:pt x="5171" y="4537"/>
                    <a:pt x="4937" y="1869"/>
                    <a:pt x="4871"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6"/>
            <p:cNvSpPr/>
            <p:nvPr/>
          </p:nvSpPr>
          <p:spPr>
            <a:xfrm>
              <a:off x="3150175" y="2381375"/>
              <a:ext cx="55050" cy="78425"/>
            </a:xfrm>
            <a:custGeom>
              <a:rect b="b" l="l" r="r" t="t"/>
              <a:pathLst>
                <a:path extrusionOk="0" h="3137" w="2202">
                  <a:moveTo>
                    <a:pt x="1635" y="1"/>
                  </a:moveTo>
                  <a:lnTo>
                    <a:pt x="0" y="2169"/>
                  </a:lnTo>
                  <a:cubicBezTo>
                    <a:pt x="167" y="2469"/>
                    <a:pt x="301" y="2803"/>
                    <a:pt x="434" y="3136"/>
                  </a:cubicBezTo>
                  <a:cubicBezTo>
                    <a:pt x="1168" y="2836"/>
                    <a:pt x="2202" y="1935"/>
                    <a:pt x="2169" y="1068"/>
                  </a:cubicBezTo>
                  <a:cubicBezTo>
                    <a:pt x="2068" y="668"/>
                    <a:pt x="1902" y="301"/>
                    <a:pt x="16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6"/>
            <p:cNvSpPr/>
            <p:nvPr/>
          </p:nvSpPr>
          <p:spPr>
            <a:xfrm>
              <a:off x="2983375" y="2157250"/>
              <a:ext cx="264400" cy="292925"/>
            </a:xfrm>
            <a:custGeom>
              <a:rect b="b" l="l" r="r" t="t"/>
              <a:pathLst>
                <a:path extrusionOk="0" h="11717" w="10576">
                  <a:moveTo>
                    <a:pt x="5192" y="0"/>
                  </a:moveTo>
                  <a:cubicBezTo>
                    <a:pt x="4186" y="0"/>
                    <a:pt x="3165" y="358"/>
                    <a:pt x="2336" y="1127"/>
                  </a:cubicBezTo>
                  <a:cubicBezTo>
                    <a:pt x="1" y="3328"/>
                    <a:pt x="1202" y="7731"/>
                    <a:pt x="2803" y="10033"/>
                  </a:cubicBezTo>
                  <a:cubicBezTo>
                    <a:pt x="3577" y="11172"/>
                    <a:pt x="4735" y="11717"/>
                    <a:pt x="5904" y="11717"/>
                  </a:cubicBezTo>
                  <a:cubicBezTo>
                    <a:pt x="7405" y="11717"/>
                    <a:pt x="8924" y="10820"/>
                    <a:pt x="9674" y="9132"/>
                  </a:cubicBezTo>
                  <a:cubicBezTo>
                    <a:pt x="10575" y="7098"/>
                    <a:pt x="10108" y="5897"/>
                    <a:pt x="9207" y="2961"/>
                  </a:cubicBezTo>
                  <a:cubicBezTo>
                    <a:pt x="8636" y="1078"/>
                    <a:pt x="6937" y="0"/>
                    <a:pt x="5192"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6"/>
            <p:cNvSpPr/>
            <p:nvPr/>
          </p:nvSpPr>
          <p:spPr>
            <a:xfrm>
              <a:off x="2966700" y="2954300"/>
              <a:ext cx="398650" cy="1532775"/>
            </a:xfrm>
            <a:custGeom>
              <a:rect b="b" l="l" r="r" t="t"/>
              <a:pathLst>
                <a:path extrusionOk="0" h="61311" w="15946">
                  <a:moveTo>
                    <a:pt x="15945" y="0"/>
                  </a:moveTo>
                  <a:lnTo>
                    <a:pt x="7006" y="2001"/>
                  </a:lnTo>
                  <a:cubicBezTo>
                    <a:pt x="7006" y="2001"/>
                    <a:pt x="1" y="19848"/>
                    <a:pt x="201" y="29254"/>
                  </a:cubicBezTo>
                  <a:cubicBezTo>
                    <a:pt x="434" y="39028"/>
                    <a:pt x="4004" y="61311"/>
                    <a:pt x="4004" y="61311"/>
                  </a:cubicBezTo>
                  <a:lnTo>
                    <a:pt x="8173" y="61311"/>
                  </a:lnTo>
                  <a:cubicBezTo>
                    <a:pt x="8173" y="61311"/>
                    <a:pt x="7506" y="39595"/>
                    <a:pt x="7873" y="30021"/>
                  </a:cubicBezTo>
                  <a:cubicBezTo>
                    <a:pt x="8307" y="19547"/>
                    <a:pt x="15945" y="0"/>
                    <a:pt x="15945"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6"/>
            <p:cNvSpPr/>
            <p:nvPr/>
          </p:nvSpPr>
          <p:spPr>
            <a:xfrm>
              <a:off x="2966700" y="2954300"/>
              <a:ext cx="398650" cy="1532775"/>
            </a:xfrm>
            <a:custGeom>
              <a:rect b="b" l="l" r="r" t="t"/>
              <a:pathLst>
                <a:path extrusionOk="0" h="61311" w="15946">
                  <a:moveTo>
                    <a:pt x="15945" y="0"/>
                  </a:moveTo>
                  <a:lnTo>
                    <a:pt x="7006" y="2001"/>
                  </a:lnTo>
                  <a:cubicBezTo>
                    <a:pt x="7006" y="2001"/>
                    <a:pt x="1" y="19848"/>
                    <a:pt x="201" y="29254"/>
                  </a:cubicBezTo>
                  <a:cubicBezTo>
                    <a:pt x="434" y="39028"/>
                    <a:pt x="4004" y="61311"/>
                    <a:pt x="4004" y="61311"/>
                  </a:cubicBezTo>
                  <a:lnTo>
                    <a:pt x="8173" y="61311"/>
                  </a:lnTo>
                  <a:cubicBezTo>
                    <a:pt x="8173" y="61311"/>
                    <a:pt x="7506" y="39595"/>
                    <a:pt x="7873" y="30021"/>
                  </a:cubicBezTo>
                  <a:cubicBezTo>
                    <a:pt x="8307" y="19547"/>
                    <a:pt x="15945" y="0"/>
                    <a:pt x="159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6"/>
            <p:cNvSpPr/>
            <p:nvPr/>
          </p:nvSpPr>
          <p:spPr>
            <a:xfrm>
              <a:off x="3048425" y="4447025"/>
              <a:ext cx="136800" cy="43375"/>
            </a:xfrm>
            <a:custGeom>
              <a:rect b="b" l="l" r="r" t="t"/>
              <a:pathLst>
                <a:path extrusionOk="0" h="1735" w="5472">
                  <a:moveTo>
                    <a:pt x="5471" y="0"/>
                  </a:moveTo>
                  <a:lnTo>
                    <a:pt x="1" y="167"/>
                  </a:lnTo>
                  <a:lnTo>
                    <a:pt x="368" y="1735"/>
                  </a:lnTo>
                  <a:lnTo>
                    <a:pt x="5271" y="1735"/>
                  </a:lnTo>
                  <a:lnTo>
                    <a:pt x="547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6"/>
            <p:cNvSpPr/>
            <p:nvPr/>
          </p:nvSpPr>
          <p:spPr>
            <a:xfrm>
              <a:off x="3161850" y="3106750"/>
              <a:ext cx="123450" cy="442150"/>
            </a:xfrm>
            <a:custGeom>
              <a:rect b="b" l="l" r="r" t="t"/>
              <a:pathLst>
                <a:path extrusionOk="0" h="17686" w="4938">
                  <a:moveTo>
                    <a:pt x="3767" y="0"/>
                  </a:moveTo>
                  <a:cubicBezTo>
                    <a:pt x="3405" y="0"/>
                    <a:pt x="2956" y="426"/>
                    <a:pt x="2402" y="1407"/>
                  </a:cubicBezTo>
                  <a:cubicBezTo>
                    <a:pt x="0" y="5610"/>
                    <a:pt x="234" y="12515"/>
                    <a:pt x="868" y="17686"/>
                  </a:cubicBezTo>
                  <a:cubicBezTo>
                    <a:pt x="1935" y="12682"/>
                    <a:pt x="3269" y="7745"/>
                    <a:pt x="4937" y="2908"/>
                  </a:cubicBezTo>
                  <a:cubicBezTo>
                    <a:pt x="4729" y="1163"/>
                    <a:pt x="4366" y="0"/>
                    <a:pt x="37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6"/>
            <p:cNvSpPr/>
            <p:nvPr/>
          </p:nvSpPr>
          <p:spPr>
            <a:xfrm>
              <a:off x="3181025" y="2935100"/>
              <a:ext cx="390300" cy="1459400"/>
            </a:xfrm>
            <a:custGeom>
              <a:rect b="b" l="l" r="r" t="t"/>
              <a:pathLst>
                <a:path extrusionOk="0" h="58376" w="15612">
                  <a:moveTo>
                    <a:pt x="10641" y="1"/>
                  </a:moveTo>
                  <a:lnTo>
                    <a:pt x="1668" y="2036"/>
                  </a:lnTo>
                  <a:cubicBezTo>
                    <a:pt x="1668" y="2036"/>
                    <a:pt x="1" y="21550"/>
                    <a:pt x="2135" y="29489"/>
                  </a:cubicBezTo>
                  <a:cubicBezTo>
                    <a:pt x="4671" y="38895"/>
                    <a:pt x="11475" y="58376"/>
                    <a:pt x="11475" y="58376"/>
                  </a:cubicBezTo>
                  <a:lnTo>
                    <a:pt x="15612" y="57575"/>
                  </a:lnTo>
                  <a:cubicBezTo>
                    <a:pt x="15612" y="57575"/>
                    <a:pt x="12276" y="35059"/>
                    <a:pt x="10308" y="30122"/>
                  </a:cubicBezTo>
                  <a:cubicBezTo>
                    <a:pt x="6172" y="19548"/>
                    <a:pt x="15412" y="6005"/>
                    <a:pt x="1064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6"/>
            <p:cNvSpPr/>
            <p:nvPr/>
          </p:nvSpPr>
          <p:spPr>
            <a:xfrm>
              <a:off x="3181025" y="2935100"/>
              <a:ext cx="390300" cy="1459400"/>
            </a:xfrm>
            <a:custGeom>
              <a:rect b="b" l="l" r="r" t="t"/>
              <a:pathLst>
                <a:path extrusionOk="0" h="58376" w="15612">
                  <a:moveTo>
                    <a:pt x="10641" y="1"/>
                  </a:moveTo>
                  <a:lnTo>
                    <a:pt x="1668" y="2036"/>
                  </a:lnTo>
                  <a:cubicBezTo>
                    <a:pt x="1668" y="2036"/>
                    <a:pt x="1" y="21550"/>
                    <a:pt x="2135" y="29489"/>
                  </a:cubicBezTo>
                  <a:cubicBezTo>
                    <a:pt x="4671" y="38895"/>
                    <a:pt x="11475" y="58376"/>
                    <a:pt x="11475" y="58376"/>
                  </a:cubicBezTo>
                  <a:lnTo>
                    <a:pt x="15612" y="57575"/>
                  </a:lnTo>
                  <a:cubicBezTo>
                    <a:pt x="15612" y="57575"/>
                    <a:pt x="12276" y="35059"/>
                    <a:pt x="10308" y="30122"/>
                  </a:cubicBezTo>
                  <a:cubicBezTo>
                    <a:pt x="6172" y="19548"/>
                    <a:pt x="15412" y="6005"/>
                    <a:pt x="10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6"/>
            <p:cNvSpPr/>
            <p:nvPr/>
          </p:nvSpPr>
          <p:spPr>
            <a:xfrm>
              <a:off x="3434550" y="4328600"/>
              <a:ext cx="149300" cy="74250"/>
            </a:xfrm>
            <a:custGeom>
              <a:rect b="b" l="l" r="r" t="t"/>
              <a:pathLst>
                <a:path extrusionOk="0" h="2970" w="5972">
                  <a:moveTo>
                    <a:pt x="5938" y="1"/>
                  </a:moveTo>
                  <a:lnTo>
                    <a:pt x="0" y="1468"/>
                  </a:lnTo>
                  <a:lnTo>
                    <a:pt x="834" y="2969"/>
                  </a:lnTo>
                  <a:lnTo>
                    <a:pt x="5971" y="1935"/>
                  </a:lnTo>
                  <a:lnTo>
                    <a:pt x="593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6"/>
            <p:cNvSpPr/>
            <p:nvPr/>
          </p:nvSpPr>
          <p:spPr>
            <a:xfrm>
              <a:off x="3091800" y="2285875"/>
              <a:ext cx="17525" cy="21675"/>
            </a:xfrm>
            <a:custGeom>
              <a:rect b="b" l="l" r="r" t="t"/>
              <a:pathLst>
                <a:path extrusionOk="0" h="867" w="701">
                  <a:moveTo>
                    <a:pt x="275" y="1"/>
                  </a:moveTo>
                  <a:cubicBezTo>
                    <a:pt x="249" y="1"/>
                    <a:pt x="224" y="6"/>
                    <a:pt x="200" y="18"/>
                  </a:cubicBezTo>
                  <a:cubicBezTo>
                    <a:pt x="34" y="51"/>
                    <a:pt x="0" y="285"/>
                    <a:pt x="67" y="518"/>
                  </a:cubicBezTo>
                  <a:cubicBezTo>
                    <a:pt x="124" y="716"/>
                    <a:pt x="277" y="867"/>
                    <a:pt x="423" y="867"/>
                  </a:cubicBezTo>
                  <a:cubicBezTo>
                    <a:pt x="450" y="867"/>
                    <a:pt x="476" y="862"/>
                    <a:pt x="501" y="852"/>
                  </a:cubicBezTo>
                  <a:cubicBezTo>
                    <a:pt x="634" y="785"/>
                    <a:pt x="701" y="552"/>
                    <a:pt x="601" y="318"/>
                  </a:cubicBezTo>
                  <a:cubicBezTo>
                    <a:pt x="546" y="125"/>
                    <a:pt x="400" y="1"/>
                    <a:pt x="2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6"/>
            <p:cNvSpPr/>
            <p:nvPr/>
          </p:nvSpPr>
          <p:spPr>
            <a:xfrm>
              <a:off x="3026750" y="2310900"/>
              <a:ext cx="16700" cy="21675"/>
            </a:xfrm>
            <a:custGeom>
              <a:rect b="b" l="l" r="r" t="t"/>
              <a:pathLst>
                <a:path extrusionOk="0" h="867" w="668">
                  <a:moveTo>
                    <a:pt x="242" y="0"/>
                  </a:moveTo>
                  <a:cubicBezTo>
                    <a:pt x="216" y="0"/>
                    <a:pt x="191" y="6"/>
                    <a:pt x="167" y="18"/>
                  </a:cubicBezTo>
                  <a:cubicBezTo>
                    <a:pt x="34" y="51"/>
                    <a:pt x="0" y="284"/>
                    <a:pt x="67" y="518"/>
                  </a:cubicBezTo>
                  <a:cubicBezTo>
                    <a:pt x="124" y="716"/>
                    <a:pt x="277" y="866"/>
                    <a:pt x="403" y="866"/>
                  </a:cubicBezTo>
                  <a:cubicBezTo>
                    <a:pt x="426" y="866"/>
                    <a:pt x="447" y="862"/>
                    <a:pt x="467" y="852"/>
                  </a:cubicBezTo>
                  <a:cubicBezTo>
                    <a:pt x="634" y="785"/>
                    <a:pt x="668" y="551"/>
                    <a:pt x="601" y="318"/>
                  </a:cubicBezTo>
                  <a:cubicBezTo>
                    <a:pt x="518" y="125"/>
                    <a:pt x="367" y="0"/>
                    <a:pt x="2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6"/>
            <p:cNvSpPr/>
            <p:nvPr/>
          </p:nvSpPr>
          <p:spPr>
            <a:xfrm>
              <a:off x="3016750" y="2310500"/>
              <a:ext cx="15850" cy="4950"/>
            </a:xfrm>
            <a:custGeom>
              <a:rect b="b" l="l" r="r" t="t"/>
              <a:pathLst>
                <a:path extrusionOk="0" h="198" w="634">
                  <a:moveTo>
                    <a:pt x="634" y="0"/>
                  </a:moveTo>
                  <a:lnTo>
                    <a:pt x="0" y="67"/>
                  </a:lnTo>
                  <a:cubicBezTo>
                    <a:pt x="0" y="67"/>
                    <a:pt x="183" y="197"/>
                    <a:pt x="360" y="197"/>
                  </a:cubicBezTo>
                  <a:cubicBezTo>
                    <a:pt x="467" y="197"/>
                    <a:pt x="571" y="15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6"/>
            <p:cNvSpPr/>
            <p:nvPr/>
          </p:nvSpPr>
          <p:spPr>
            <a:xfrm>
              <a:off x="3059275" y="2321325"/>
              <a:ext cx="21700" cy="46225"/>
            </a:xfrm>
            <a:custGeom>
              <a:rect b="b" l="l" r="r" t="t"/>
              <a:pathLst>
                <a:path extrusionOk="0" h="1849" w="868">
                  <a:moveTo>
                    <a:pt x="267" y="1"/>
                  </a:moveTo>
                  <a:cubicBezTo>
                    <a:pt x="234" y="601"/>
                    <a:pt x="167" y="1235"/>
                    <a:pt x="0" y="1802"/>
                  </a:cubicBezTo>
                  <a:cubicBezTo>
                    <a:pt x="93" y="1833"/>
                    <a:pt x="189" y="1848"/>
                    <a:pt x="285" y="1848"/>
                  </a:cubicBezTo>
                  <a:cubicBezTo>
                    <a:pt x="498" y="1848"/>
                    <a:pt x="706" y="1774"/>
                    <a:pt x="868" y="1635"/>
                  </a:cubicBezTo>
                  <a:lnTo>
                    <a:pt x="267" y="1"/>
                  </a:lnTo>
                  <a:close/>
                </a:path>
              </a:pathLst>
            </a:custGeom>
            <a:solidFill>
              <a:srgbClr val="FF5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6"/>
            <p:cNvSpPr/>
            <p:nvPr/>
          </p:nvSpPr>
          <p:spPr>
            <a:xfrm>
              <a:off x="3110150" y="2339850"/>
              <a:ext cx="36350" cy="37375"/>
            </a:xfrm>
            <a:custGeom>
              <a:rect b="b" l="l" r="r" t="t"/>
              <a:pathLst>
                <a:path extrusionOk="0" h="1495" w="1454">
                  <a:moveTo>
                    <a:pt x="1376" y="0"/>
                  </a:moveTo>
                  <a:cubicBezTo>
                    <a:pt x="1347" y="0"/>
                    <a:pt x="1315" y="19"/>
                    <a:pt x="1301" y="60"/>
                  </a:cubicBezTo>
                  <a:cubicBezTo>
                    <a:pt x="1101" y="661"/>
                    <a:pt x="667" y="1128"/>
                    <a:pt x="67" y="1361"/>
                  </a:cubicBezTo>
                  <a:cubicBezTo>
                    <a:pt x="34" y="1361"/>
                    <a:pt x="0" y="1395"/>
                    <a:pt x="34" y="1461"/>
                  </a:cubicBezTo>
                  <a:cubicBezTo>
                    <a:pt x="34" y="1495"/>
                    <a:pt x="100" y="1495"/>
                    <a:pt x="134" y="1495"/>
                  </a:cubicBezTo>
                  <a:cubicBezTo>
                    <a:pt x="234" y="1461"/>
                    <a:pt x="334" y="1395"/>
                    <a:pt x="467" y="1328"/>
                  </a:cubicBezTo>
                  <a:cubicBezTo>
                    <a:pt x="934" y="1061"/>
                    <a:pt x="1301" y="628"/>
                    <a:pt x="1435" y="94"/>
                  </a:cubicBezTo>
                  <a:cubicBezTo>
                    <a:pt x="1454" y="36"/>
                    <a:pt x="1417" y="0"/>
                    <a:pt x="13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6"/>
            <p:cNvSpPr/>
            <p:nvPr/>
          </p:nvSpPr>
          <p:spPr>
            <a:xfrm>
              <a:off x="3071250" y="2141125"/>
              <a:ext cx="217375" cy="153950"/>
            </a:xfrm>
            <a:custGeom>
              <a:rect b="b" l="l" r="r" t="t"/>
              <a:pathLst>
                <a:path extrusionOk="0" h="6158" w="8695">
                  <a:moveTo>
                    <a:pt x="3536" y="1"/>
                  </a:moveTo>
                  <a:cubicBezTo>
                    <a:pt x="1680" y="1"/>
                    <a:pt x="0" y="972"/>
                    <a:pt x="522" y="2239"/>
                  </a:cubicBezTo>
                  <a:cubicBezTo>
                    <a:pt x="1340" y="4313"/>
                    <a:pt x="4538" y="6157"/>
                    <a:pt x="6306" y="6157"/>
                  </a:cubicBezTo>
                  <a:cubicBezTo>
                    <a:pt x="6556" y="6157"/>
                    <a:pt x="6778" y="6120"/>
                    <a:pt x="6960" y="6041"/>
                  </a:cubicBezTo>
                  <a:cubicBezTo>
                    <a:pt x="8695" y="5308"/>
                    <a:pt x="8194" y="1538"/>
                    <a:pt x="5426" y="371"/>
                  </a:cubicBezTo>
                  <a:cubicBezTo>
                    <a:pt x="4829" y="115"/>
                    <a:pt x="4172" y="1"/>
                    <a:pt x="35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6"/>
            <p:cNvSpPr/>
            <p:nvPr/>
          </p:nvSpPr>
          <p:spPr>
            <a:xfrm>
              <a:off x="2958400" y="2134100"/>
              <a:ext cx="210975" cy="117600"/>
            </a:xfrm>
            <a:custGeom>
              <a:rect b="b" l="l" r="r" t="t"/>
              <a:pathLst>
                <a:path extrusionOk="0" h="4704" w="8439">
                  <a:moveTo>
                    <a:pt x="5072" y="0"/>
                  </a:moveTo>
                  <a:cubicBezTo>
                    <a:pt x="3151" y="0"/>
                    <a:pt x="673" y="642"/>
                    <a:pt x="366" y="2219"/>
                  </a:cubicBezTo>
                  <a:cubicBezTo>
                    <a:pt x="0" y="4144"/>
                    <a:pt x="912" y="4703"/>
                    <a:pt x="2082" y="4703"/>
                  </a:cubicBezTo>
                  <a:cubicBezTo>
                    <a:pt x="2939" y="4703"/>
                    <a:pt x="3936" y="4403"/>
                    <a:pt x="4669" y="4121"/>
                  </a:cubicBezTo>
                  <a:cubicBezTo>
                    <a:pt x="6904" y="3220"/>
                    <a:pt x="8439" y="1686"/>
                    <a:pt x="7238" y="485"/>
                  </a:cubicBezTo>
                  <a:cubicBezTo>
                    <a:pt x="6928" y="176"/>
                    <a:pt x="6077" y="0"/>
                    <a:pt x="50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6"/>
            <p:cNvSpPr/>
            <p:nvPr/>
          </p:nvSpPr>
          <p:spPr>
            <a:xfrm>
              <a:off x="3198550" y="2273250"/>
              <a:ext cx="55625" cy="72575"/>
            </a:xfrm>
            <a:custGeom>
              <a:rect b="b" l="l" r="r" t="t"/>
              <a:pathLst>
                <a:path extrusionOk="0" h="2903" w="2225">
                  <a:moveTo>
                    <a:pt x="1159" y="0"/>
                  </a:moveTo>
                  <a:cubicBezTo>
                    <a:pt x="1052" y="0"/>
                    <a:pt x="942" y="18"/>
                    <a:pt x="834" y="56"/>
                  </a:cubicBezTo>
                  <a:cubicBezTo>
                    <a:pt x="133" y="323"/>
                    <a:pt x="0" y="1390"/>
                    <a:pt x="133" y="2057"/>
                  </a:cubicBezTo>
                  <a:cubicBezTo>
                    <a:pt x="224" y="2558"/>
                    <a:pt x="563" y="2903"/>
                    <a:pt x="950" y="2903"/>
                  </a:cubicBezTo>
                  <a:cubicBezTo>
                    <a:pt x="1130" y="2903"/>
                    <a:pt x="1321" y="2828"/>
                    <a:pt x="1501" y="2658"/>
                  </a:cubicBezTo>
                  <a:cubicBezTo>
                    <a:pt x="1901" y="2224"/>
                    <a:pt x="2168" y="1690"/>
                    <a:pt x="2168" y="1090"/>
                  </a:cubicBezTo>
                  <a:cubicBezTo>
                    <a:pt x="2224" y="475"/>
                    <a:pt x="1718" y="0"/>
                    <a:pt x="1159"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6"/>
            <p:cNvSpPr/>
            <p:nvPr/>
          </p:nvSpPr>
          <p:spPr>
            <a:xfrm>
              <a:off x="3070950" y="2246800"/>
              <a:ext cx="45050" cy="19525"/>
            </a:xfrm>
            <a:custGeom>
              <a:rect b="b" l="l" r="r" t="t"/>
              <a:pathLst>
                <a:path extrusionOk="0" h="781" w="1802">
                  <a:moveTo>
                    <a:pt x="416" y="0"/>
                  </a:moveTo>
                  <a:cubicBezTo>
                    <a:pt x="345" y="0"/>
                    <a:pt x="273" y="5"/>
                    <a:pt x="201" y="13"/>
                  </a:cubicBezTo>
                  <a:cubicBezTo>
                    <a:pt x="0" y="46"/>
                    <a:pt x="34" y="313"/>
                    <a:pt x="234" y="313"/>
                  </a:cubicBezTo>
                  <a:cubicBezTo>
                    <a:pt x="303" y="303"/>
                    <a:pt x="372" y="299"/>
                    <a:pt x="440" y="299"/>
                  </a:cubicBezTo>
                  <a:cubicBezTo>
                    <a:pt x="837" y="299"/>
                    <a:pt x="1222" y="458"/>
                    <a:pt x="1535" y="714"/>
                  </a:cubicBezTo>
                  <a:cubicBezTo>
                    <a:pt x="1568" y="780"/>
                    <a:pt x="1635" y="780"/>
                    <a:pt x="1702" y="780"/>
                  </a:cubicBezTo>
                  <a:lnTo>
                    <a:pt x="1768" y="747"/>
                  </a:lnTo>
                  <a:cubicBezTo>
                    <a:pt x="1802" y="680"/>
                    <a:pt x="1802" y="580"/>
                    <a:pt x="1768" y="547"/>
                  </a:cubicBezTo>
                  <a:cubicBezTo>
                    <a:pt x="1390" y="197"/>
                    <a:pt x="910" y="0"/>
                    <a:pt x="4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6"/>
            <p:cNvSpPr/>
            <p:nvPr/>
          </p:nvSpPr>
          <p:spPr>
            <a:xfrm>
              <a:off x="2995900" y="2273575"/>
              <a:ext cx="32550" cy="24225"/>
            </a:xfrm>
            <a:custGeom>
              <a:rect b="b" l="l" r="r" t="t"/>
              <a:pathLst>
                <a:path extrusionOk="0" h="969" w="1302">
                  <a:moveTo>
                    <a:pt x="1184" y="1"/>
                  </a:moveTo>
                  <a:cubicBezTo>
                    <a:pt x="1169" y="1"/>
                    <a:pt x="1152" y="4"/>
                    <a:pt x="1134" y="10"/>
                  </a:cubicBezTo>
                  <a:cubicBezTo>
                    <a:pt x="667" y="43"/>
                    <a:pt x="267" y="343"/>
                    <a:pt x="34" y="743"/>
                  </a:cubicBezTo>
                  <a:cubicBezTo>
                    <a:pt x="0" y="810"/>
                    <a:pt x="34" y="910"/>
                    <a:pt x="100" y="944"/>
                  </a:cubicBezTo>
                  <a:cubicBezTo>
                    <a:pt x="117" y="960"/>
                    <a:pt x="142" y="969"/>
                    <a:pt x="167" y="969"/>
                  </a:cubicBezTo>
                  <a:cubicBezTo>
                    <a:pt x="192" y="969"/>
                    <a:pt x="217" y="960"/>
                    <a:pt x="234" y="944"/>
                  </a:cubicBezTo>
                  <a:cubicBezTo>
                    <a:pt x="267" y="944"/>
                    <a:pt x="267" y="910"/>
                    <a:pt x="300" y="877"/>
                  </a:cubicBezTo>
                  <a:cubicBezTo>
                    <a:pt x="467" y="543"/>
                    <a:pt x="801" y="343"/>
                    <a:pt x="1168" y="276"/>
                  </a:cubicBezTo>
                  <a:cubicBezTo>
                    <a:pt x="1234" y="276"/>
                    <a:pt x="1301" y="210"/>
                    <a:pt x="1301" y="143"/>
                  </a:cubicBezTo>
                  <a:cubicBezTo>
                    <a:pt x="1301" y="61"/>
                    <a:pt x="1256"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6"/>
            <p:cNvSpPr/>
            <p:nvPr/>
          </p:nvSpPr>
          <p:spPr>
            <a:xfrm>
              <a:off x="3464550" y="4483250"/>
              <a:ext cx="40900" cy="17925"/>
            </a:xfrm>
            <a:custGeom>
              <a:rect b="b" l="l" r="r" t="t"/>
              <a:pathLst>
                <a:path extrusionOk="0" h="717" w="1636">
                  <a:moveTo>
                    <a:pt x="573" y="142"/>
                  </a:moveTo>
                  <a:cubicBezTo>
                    <a:pt x="812" y="142"/>
                    <a:pt x="1118" y="181"/>
                    <a:pt x="1369" y="219"/>
                  </a:cubicBezTo>
                  <a:lnTo>
                    <a:pt x="1402" y="219"/>
                  </a:lnTo>
                  <a:cubicBezTo>
                    <a:pt x="1024" y="471"/>
                    <a:pt x="703" y="590"/>
                    <a:pt x="497" y="590"/>
                  </a:cubicBezTo>
                  <a:cubicBezTo>
                    <a:pt x="430" y="590"/>
                    <a:pt x="375" y="577"/>
                    <a:pt x="335" y="553"/>
                  </a:cubicBezTo>
                  <a:cubicBezTo>
                    <a:pt x="234" y="519"/>
                    <a:pt x="168" y="419"/>
                    <a:pt x="168" y="353"/>
                  </a:cubicBezTo>
                  <a:cubicBezTo>
                    <a:pt x="134" y="286"/>
                    <a:pt x="168" y="253"/>
                    <a:pt x="201" y="219"/>
                  </a:cubicBezTo>
                  <a:cubicBezTo>
                    <a:pt x="258" y="163"/>
                    <a:pt x="397" y="142"/>
                    <a:pt x="573" y="142"/>
                  </a:cubicBezTo>
                  <a:close/>
                  <a:moveTo>
                    <a:pt x="578" y="1"/>
                  </a:moveTo>
                  <a:cubicBezTo>
                    <a:pt x="372" y="1"/>
                    <a:pt x="190" y="30"/>
                    <a:pt x="101" y="119"/>
                  </a:cubicBezTo>
                  <a:cubicBezTo>
                    <a:pt x="34" y="186"/>
                    <a:pt x="1" y="286"/>
                    <a:pt x="34" y="386"/>
                  </a:cubicBezTo>
                  <a:cubicBezTo>
                    <a:pt x="34" y="519"/>
                    <a:pt x="134" y="653"/>
                    <a:pt x="268" y="686"/>
                  </a:cubicBezTo>
                  <a:lnTo>
                    <a:pt x="301" y="686"/>
                  </a:lnTo>
                  <a:cubicBezTo>
                    <a:pt x="359" y="707"/>
                    <a:pt x="423" y="717"/>
                    <a:pt x="491" y="717"/>
                  </a:cubicBezTo>
                  <a:cubicBezTo>
                    <a:pt x="851" y="717"/>
                    <a:pt x="1321" y="449"/>
                    <a:pt x="1602" y="253"/>
                  </a:cubicBezTo>
                  <a:cubicBezTo>
                    <a:pt x="1635" y="253"/>
                    <a:pt x="1635" y="219"/>
                    <a:pt x="1635" y="186"/>
                  </a:cubicBezTo>
                  <a:cubicBezTo>
                    <a:pt x="1635" y="153"/>
                    <a:pt x="1602" y="153"/>
                    <a:pt x="1569" y="119"/>
                  </a:cubicBezTo>
                  <a:cubicBezTo>
                    <a:pt x="1502" y="119"/>
                    <a:pt x="991" y="1"/>
                    <a:pt x="578"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6"/>
            <p:cNvSpPr/>
            <p:nvPr/>
          </p:nvSpPr>
          <p:spPr>
            <a:xfrm>
              <a:off x="3474575" y="4460775"/>
              <a:ext cx="30875" cy="29625"/>
            </a:xfrm>
            <a:custGeom>
              <a:rect b="b" l="l" r="r" t="t"/>
              <a:pathLst>
                <a:path extrusionOk="0" h="1185" w="1235">
                  <a:moveTo>
                    <a:pt x="434" y="151"/>
                  </a:moveTo>
                  <a:cubicBezTo>
                    <a:pt x="701" y="284"/>
                    <a:pt x="934" y="718"/>
                    <a:pt x="1034" y="985"/>
                  </a:cubicBezTo>
                  <a:cubicBezTo>
                    <a:pt x="667" y="885"/>
                    <a:pt x="200" y="518"/>
                    <a:pt x="167" y="318"/>
                  </a:cubicBezTo>
                  <a:cubicBezTo>
                    <a:pt x="134" y="284"/>
                    <a:pt x="167" y="218"/>
                    <a:pt x="234" y="184"/>
                  </a:cubicBezTo>
                  <a:cubicBezTo>
                    <a:pt x="267" y="168"/>
                    <a:pt x="300" y="159"/>
                    <a:pt x="334" y="159"/>
                  </a:cubicBezTo>
                  <a:cubicBezTo>
                    <a:pt x="367" y="159"/>
                    <a:pt x="401" y="168"/>
                    <a:pt x="434" y="184"/>
                  </a:cubicBezTo>
                  <a:lnTo>
                    <a:pt x="434" y="151"/>
                  </a:lnTo>
                  <a:close/>
                  <a:moveTo>
                    <a:pt x="334" y="1"/>
                  </a:moveTo>
                  <a:cubicBezTo>
                    <a:pt x="275" y="1"/>
                    <a:pt x="217" y="17"/>
                    <a:pt x="167" y="51"/>
                  </a:cubicBezTo>
                  <a:cubicBezTo>
                    <a:pt x="67" y="84"/>
                    <a:pt x="0" y="184"/>
                    <a:pt x="0" y="318"/>
                  </a:cubicBezTo>
                  <a:cubicBezTo>
                    <a:pt x="67" y="651"/>
                    <a:pt x="667" y="1018"/>
                    <a:pt x="1034" y="1152"/>
                  </a:cubicBezTo>
                  <a:lnTo>
                    <a:pt x="1168" y="1185"/>
                  </a:lnTo>
                  <a:cubicBezTo>
                    <a:pt x="1168" y="1185"/>
                    <a:pt x="1201" y="1152"/>
                    <a:pt x="1234" y="1152"/>
                  </a:cubicBezTo>
                  <a:cubicBezTo>
                    <a:pt x="1234" y="1118"/>
                    <a:pt x="1234" y="1085"/>
                    <a:pt x="1234" y="1085"/>
                  </a:cubicBezTo>
                  <a:cubicBezTo>
                    <a:pt x="1201" y="1052"/>
                    <a:pt x="901" y="218"/>
                    <a:pt x="501" y="51"/>
                  </a:cubicBezTo>
                  <a:cubicBezTo>
                    <a:pt x="451" y="17"/>
                    <a:pt x="392" y="1"/>
                    <a:pt x="334"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6"/>
            <p:cNvSpPr/>
            <p:nvPr/>
          </p:nvSpPr>
          <p:spPr>
            <a:xfrm>
              <a:off x="3031750" y="4575825"/>
              <a:ext cx="48400" cy="19650"/>
            </a:xfrm>
            <a:custGeom>
              <a:rect b="b" l="l" r="r" t="t"/>
              <a:pathLst>
                <a:path extrusionOk="0" h="786" w="1936">
                  <a:moveTo>
                    <a:pt x="368" y="152"/>
                  </a:moveTo>
                  <a:cubicBezTo>
                    <a:pt x="801" y="219"/>
                    <a:pt x="1235" y="352"/>
                    <a:pt x="1635" y="552"/>
                  </a:cubicBezTo>
                  <a:cubicBezTo>
                    <a:pt x="1343" y="608"/>
                    <a:pt x="1085" y="635"/>
                    <a:pt x="872" y="635"/>
                  </a:cubicBezTo>
                  <a:cubicBezTo>
                    <a:pt x="575" y="635"/>
                    <a:pt x="365" y="583"/>
                    <a:pt x="267" y="486"/>
                  </a:cubicBezTo>
                  <a:cubicBezTo>
                    <a:pt x="167" y="419"/>
                    <a:pt x="167" y="319"/>
                    <a:pt x="167" y="252"/>
                  </a:cubicBezTo>
                  <a:cubicBezTo>
                    <a:pt x="167" y="219"/>
                    <a:pt x="167" y="186"/>
                    <a:pt x="201" y="186"/>
                  </a:cubicBezTo>
                  <a:cubicBezTo>
                    <a:pt x="267" y="152"/>
                    <a:pt x="301" y="152"/>
                    <a:pt x="368" y="152"/>
                  </a:cubicBezTo>
                  <a:close/>
                  <a:moveTo>
                    <a:pt x="359" y="1"/>
                  </a:moveTo>
                  <a:cubicBezTo>
                    <a:pt x="268" y="1"/>
                    <a:pt x="191" y="16"/>
                    <a:pt x="134" y="52"/>
                  </a:cubicBezTo>
                  <a:cubicBezTo>
                    <a:pt x="67" y="85"/>
                    <a:pt x="34" y="152"/>
                    <a:pt x="1" y="252"/>
                  </a:cubicBezTo>
                  <a:cubicBezTo>
                    <a:pt x="1" y="352"/>
                    <a:pt x="34" y="486"/>
                    <a:pt x="134" y="586"/>
                  </a:cubicBezTo>
                  <a:cubicBezTo>
                    <a:pt x="368" y="719"/>
                    <a:pt x="634" y="786"/>
                    <a:pt x="901" y="786"/>
                  </a:cubicBezTo>
                  <a:cubicBezTo>
                    <a:pt x="1201" y="786"/>
                    <a:pt x="1535" y="719"/>
                    <a:pt x="1869" y="653"/>
                  </a:cubicBezTo>
                  <a:cubicBezTo>
                    <a:pt x="1902" y="653"/>
                    <a:pt x="1902" y="653"/>
                    <a:pt x="1935" y="619"/>
                  </a:cubicBezTo>
                  <a:cubicBezTo>
                    <a:pt x="1935" y="586"/>
                    <a:pt x="1902" y="552"/>
                    <a:pt x="1869" y="519"/>
                  </a:cubicBezTo>
                  <a:cubicBezTo>
                    <a:pt x="1756" y="463"/>
                    <a:pt x="856" y="1"/>
                    <a:pt x="359"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6"/>
            <p:cNvSpPr/>
            <p:nvPr/>
          </p:nvSpPr>
          <p:spPr>
            <a:xfrm>
              <a:off x="3050100" y="4557725"/>
              <a:ext cx="30050" cy="35250"/>
            </a:xfrm>
            <a:custGeom>
              <a:rect b="b" l="l" r="r" t="t"/>
              <a:pathLst>
                <a:path extrusionOk="0" h="1410" w="1202">
                  <a:moveTo>
                    <a:pt x="367" y="142"/>
                  </a:moveTo>
                  <a:cubicBezTo>
                    <a:pt x="467" y="142"/>
                    <a:pt x="568" y="176"/>
                    <a:pt x="634" y="242"/>
                  </a:cubicBezTo>
                  <a:cubicBezTo>
                    <a:pt x="868" y="509"/>
                    <a:pt x="1001" y="843"/>
                    <a:pt x="1035" y="1176"/>
                  </a:cubicBezTo>
                  <a:cubicBezTo>
                    <a:pt x="634" y="976"/>
                    <a:pt x="167" y="443"/>
                    <a:pt x="201" y="242"/>
                  </a:cubicBezTo>
                  <a:cubicBezTo>
                    <a:pt x="201" y="209"/>
                    <a:pt x="201" y="142"/>
                    <a:pt x="334" y="142"/>
                  </a:cubicBezTo>
                  <a:close/>
                  <a:moveTo>
                    <a:pt x="389" y="0"/>
                  </a:moveTo>
                  <a:cubicBezTo>
                    <a:pt x="360" y="0"/>
                    <a:pt x="330" y="3"/>
                    <a:pt x="301" y="9"/>
                  </a:cubicBezTo>
                  <a:cubicBezTo>
                    <a:pt x="134" y="42"/>
                    <a:pt x="34" y="142"/>
                    <a:pt x="34" y="209"/>
                  </a:cubicBezTo>
                  <a:cubicBezTo>
                    <a:pt x="0" y="576"/>
                    <a:pt x="701" y="1243"/>
                    <a:pt x="1068" y="1410"/>
                  </a:cubicBezTo>
                  <a:lnTo>
                    <a:pt x="1101" y="1410"/>
                  </a:lnTo>
                  <a:cubicBezTo>
                    <a:pt x="1135" y="1410"/>
                    <a:pt x="1135" y="1410"/>
                    <a:pt x="1168" y="1377"/>
                  </a:cubicBezTo>
                  <a:cubicBezTo>
                    <a:pt x="1201" y="1377"/>
                    <a:pt x="1201" y="1343"/>
                    <a:pt x="1201" y="1310"/>
                  </a:cubicBezTo>
                  <a:cubicBezTo>
                    <a:pt x="1201" y="1276"/>
                    <a:pt x="1135" y="443"/>
                    <a:pt x="734" y="142"/>
                  </a:cubicBezTo>
                  <a:cubicBezTo>
                    <a:pt x="652" y="60"/>
                    <a:pt x="524" y="0"/>
                    <a:pt x="389"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6"/>
            <p:cNvSpPr/>
            <p:nvPr/>
          </p:nvSpPr>
          <p:spPr>
            <a:xfrm>
              <a:off x="3082625" y="2285475"/>
              <a:ext cx="15025" cy="4950"/>
            </a:xfrm>
            <a:custGeom>
              <a:rect b="b" l="l" r="r" t="t"/>
              <a:pathLst>
                <a:path extrusionOk="0" h="198" w="601">
                  <a:moveTo>
                    <a:pt x="601" y="1"/>
                  </a:moveTo>
                  <a:lnTo>
                    <a:pt x="0" y="67"/>
                  </a:lnTo>
                  <a:cubicBezTo>
                    <a:pt x="0" y="67"/>
                    <a:pt x="170" y="198"/>
                    <a:pt x="338" y="198"/>
                  </a:cubicBezTo>
                  <a:cubicBezTo>
                    <a:pt x="438" y="198"/>
                    <a:pt x="538" y="15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6"/>
            <p:cNvSpPr/>
            <p:nvPr/>
          </p:nvSpPr>
          <p:spPr>
            <a:xfrm>
              <a:off x="3127650" y="2914775"/>
              <a:ext cx="335275" cy="104075"/>
            </a:xfrm>
            <a:custGeom>
              <a:rect b="b" l="l" r="r" t="t"/>
              <a:pathLst>
                <a:path extrusionOk="0" h="4163" w="13411">
                  <a:moveTo>
                    <a:pt x="12617" y="0"/>
                  </a:moveTo>
                  <a:cubicBezTo>
                    <a:pt x="12594" y="0"/>
                    <a:pt x="12570" y="4"/>
                    <a:pt x="12543" y="13"/>
                  </a:cubicBezTo>
                  <a:lnTo>
                    <a:pt x="201" y="2815"/>
                  </a:lnTo>
                  <a:cubicBezTo>
                    <a:pt x="67" y="2849"/>
                    <a:pt x="1" y="2949"/>
                    <a:pt x="34" y="3015"/>
                  </a:cubicBezTo>
                  <a:lnTo>
                    <a:pt x="368" y="4083"/>
                  </a:lnTo>
                  <a:cubicBezTo>
                    <a:pt x="392" y="4132"/>
                    <a:pt x="452" y="4163"/>
                    <a:pt x="535" y="4163"/>
                  </a:cubicBezTo>
                  <a:cubicBezTo>
                    <a:pt x="565" y="4163"/>
                    <a:pt x="599" y="4158"/>
                    <a:pt x="634" y="4150"/>
                  </a:cubicBezTo>
                  <a:lnTo>
                    <a:pt x="13177" y="1314"/>
                  </a:lnTo>
                  <a:cubicBezTo>
                    <a:pt x="13344" y="1281"/>
                    <a:pt x="13410" y="1147"/>
                    <a:pt x="13344" y="1081"/>
                  </a:cubicBezTo>
                  <a:lnTo>
                    <a:pt x="12776" y="80"/>
                  </a:lnTo>
                  <a:cubicBezTo>
                    <a:pt x="12728" y="31"/>
                    <a:pt x="12679" y="0"/>
                    <a:pt x="126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6"/>
            <p:cNvSpPr/>
            <p:nvPr/>
          </p:nvSpPr>
          <p:spPr>
            <a:xfrm>
              <a:off x="3397025" y="2920100"/>
              <a:ext cx="26700" cy="40875"/>
            </a:xfrm>
            <a:custGeom>
              <a:rect b="b" l="l" r="r" t="t"/>
              <a:pathLst>
                <a:path extrusionOk="0" h="1635" w="1068">
                  <a:moveTo>
                    <a:pt x="434" y="0"/>
                  </a:moveTo>
                  <a:lnTo>
                    <a:pt x="100" y="100"/>
                  </a:lnTo>
                  <a:cubicBezTo>
                    <a:pt x="33" y="100"/>
                    <a:pt x="0" y="134"/>
                    <a:pt x="0" y="200"/>
                  </a:cubicBezTo>
                  <a:lnTo>
                    <a:pt x="500" y="1568"/>
                  </a:lnTo>
                  <a:cubicBezTo>
                    <a:pt x="500" y="1602"/>
                    <a:pt x="567" y="1635"/>
                    <a:pt x="634" y="1635"/>
                  </a:cubicBezTo>
                  <a:lnTo>
                    <a:pt x="967" y="1535"/>
                  </a:lnTo>
                  <a:cubicBezTo>
                    <a:pt x="1034" y="1535"/>
                    <a:pt x="1067" y="1501"/>
                    <a:pt x="1067" y="1435"/>
                  </a:cubicBezTo>
                  <a:lnTo>
                    <a:pt x="567" y="67"/>
                  </a:lnTo>
                  <a:cubicBezTo>
                    <a:pt x="534" y="0"/>
                    <a:pt x="500" y="0"/>
                    <a:pt x="43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6"/>
            <p:cNvSpPr/>
            <p:nvPr/>
          </p:nvSpPr>
          <p:spPr>
            <a:xfrm>
              <a:off x="3397025" y="2920100"/>
              <a:ext cx="26700" cy="40875"/>
            </a:xfrm>
            <a:custGeom>
              <a:rect b="b" l="l" r="r" t="t"/>
              <a:pathLst>
                <a:path extrusionOk="0" h="1635" w="1068">
                  <a:moveTo>
                    <a:pt x="434" y="0"/>
                  </a:moveTo>
                  <a:lnTo>
                    <a:pt x="100" y="100"/>
                  </a:lnTo>
                  <a:cubicBezTo>
                    <a:pt x="33" y="100"/>
                    <a:pt x="0" y="134"/>
                    <a:pt x="0" y="200"/>
                  </a:cubicBezTo>
                  <a:lnTo>
                    <a:pt x="500" y="1568"/>
                  </a:lnTo>
                  <a:cubicBezTo>
                    <a:pt x="500" y="1602"/>
                    <a:pt x="567" y="1635"/>
                    <a:pt x="634" y="1635"/>
                  </a:cubicBezTo>
                  <a:lnTo>
                    <a:pt x="967" y="1535"/>
                  </a:lnTo>
                  <a:cubicBezTo>
                    <a:pt x="1034" y="1535"/>
                    <a:pt x="1067" y="1501"/>
                    <a:pt x="1067" y="1435"/>
                  </a:cubicBezTo>
                  <a:lnTo>
                    <a:pt x="567" y="67"/>
                  </a:lnTo>
                  <a:cubicBezTo>
                    <a:pt x="534" y="0"/>
                    <a:pt x="500" y="0"/>
                    <a:pt x="4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6"/>
            <p:cNvSpPr/>
            <p:nvPr/>
          </p:nvSpPr>
          <p:spPr>
            <a:xfrm>
              <a:off x="3151850" y="2975975"/>
              <a:ext cx="26700" cy="40875"/>
            </a:xfrm>
            <a:custGeom>
              <a:rect b="b" l="l" r="r" t="t"/>
              <a:pathLst>
                <a:path extrusionOk="0" h="1635" w="1068">
                  <a:moveTo>
                    <a:pt x="434" y="0"/>
                  </a:moveTo>
                  <a:lnTo>
                    <a:pt x="100" y="100"/>
                  </a:lnTo>
                  <a:cubicBezTo>
                    <a:pt x="33" y="100"/>
                    <a:pt x="0" y="167"/>
                    <a:pt x="0" y="200"/>
                  </a:cubicBezTo>
                  <a:lnTo>
                    <a:pt x="467" y="1568"/>
                  </a:lnTo>
                  <a:cubicBezTo>
                    <a:pt x="500" y="1635"/>
                    <a:pt x="567" y="1635"/>
                    <a:pt x="634" y="1635"/>
                  </a:cubicBezTo>
                  <a:lnTo>
                    <a:pt x="967" y="1535"/>
                  </a:lnTo>
                  <a:cubicBezTo>
                    <a:pt x="1034" y="1535"/>
                    <a:pt x="1067" y="1501"/>
                    <a:pt x="1067" y="1435"/>
                  </a:cubicBezTo>
                  <a:lnTo>
                    <a:pt x="567" y="67"/>
                  </a:lnTo>
                  <a:cubicBezTo>
                    <a:pt x="534" y="0"/>
                    <a:pt x="467" y="0"/>
                    <a:pt x="43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6"/>
            <p:cNvSpPr/>
            <p:nvPr/>
          </p:nvSpPr>
          <p:spPr>
            <a:xfrm>
              <a:off x="3151850" y="2975975"/>
              <a:ext cx="26700" cy="40875"/>
            </a:xfrm>
            <a:custGeom>
              <a:rect b="b" l="l" r="r" t="t"/>
              <a:pathLst>
                <a:path extrusionOk="0" h="1635" w="1068">
                  <a:moveTo>
                    <a:pt x="434" y="0"/>
                  </a:moveTo>
                  <a:lnTo>
                    <a:pt x="100" y="100"/>
                  </a:lnTo>
                  <a:cubicBezTo>
                    <a:pt x="33" y="100"/>
                    <a:pt x="0" y="167"/>
                    <a:pt x="0" y="200"/>
                  </a:cubicBezTo>
                  <a:lnTo>
                    <a:pt x="467" y="1568"/>
                  </a:lnTo>
                  <a:cubicBezTo>
                    <a:pt x="500" y="1635"/>
                    <a:pt x="567" y="1635"/>
                    <a:pt x="634" y="1635"/>
                  </a:cubicBezTo>
                  <a:lnTo>
                    <a:pt x="967" y="1535"/>
                  </a:lnTo>
                  <a:cubicBezTo>
                    <a:pt x="1034" y="1535"/>
                    <a:pt x="1067" y="1501"/>
                    <a:pt x="1067" y="1435"/>
                  </a:cubicBezTo>
                  <a:lnTo>
                    <a:pt x="567" y="67"/>
                  </a:lnTo>
                  <a:cubicBezTo>
                    <a:pt x="534" y="0"/>
                    <a:pt x="467" y="0"/>
                    <a:pt x="4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6"/>
            <p:cNvSpPr/>
            <p:nvPr/>
          </p:nvSpPr>
          <p:spPr>
            <a:xfrm>
              <a:off x="3273600" y="2948450"/>
              <a:ext cx="26700" cy="40400"/>
            </a:xfrm>
            <a:custGeom>
              <a:rect b="b" l="l" r="r" t="t"/>
              <a:pathLst>
                <a:path extrusionOk="0" h="1616" w="1068">
                  <a:moveTo>
                    <a:pt x="434" y="1"/>
                  </a:moveTo>
                  <a:lnTo>
                    <a:pt x="100" y="67"/>
                  </a:lnTo>
                  <a:cubicBezTo>
                    <a:pt x="34" y="67"/>
                    <a:pt x="0" y="134"/>
                    <a:pt x="34" y="167"/>
                  </a:cubicBezTo>
                  <a:lnTo>
                    <a:pt x="501" y="1568"/>
                  </a:lnTo>
                  <a:cubicBezTo>
                    <a:pt x="524" y="1592"/>
                    <a:pt x="564" y="1615"/>
                    <a:pt x="598" y="1615"/>
                  </a:cubicBezTo>
                  <a:cubicBezTo>
                    <a:pt x="612" y="1615"/>
                    <a:pt x="624" y="1611"/>
                    <a:pt x="634" y="1602"/>
                  </a:cubicBezTo>
                  <a:lnTo>
                    <a:pt x="968" y="1535"/>
                  </a:lnTo>
                  <a:cubicBezTo>
                    <a:pt x="1034" y="1535"/>
                    <a:pt x="1068" y="1468"/>
                    <a:pt x="1068" y="1435"/>
                  </a:cubicBezTo>
                  <a:lnTo>
                    <a:pt x="601" y="34"/>
                  </a:lnTo>
                  <a:cubicBezTo>
                    <a:pt x="601" y="1"/>
                    <a:pt x="501" y="1"/>
                    <a:pt x="434"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6"/>
            <p:cNvSpPr/>
            <p:nvPr/>
          </p:nvSpPr>
          <p:spPr>
            <a:xfrm>
              <a:off x="3273600" y="2948450"/>
              <a:ext cx="26700" cy="40400"/>
            </a:xfrm>
            <a:custGeom>
              <a:rect b="b" l="l" r="r" t="t"/>
              <a:pathLst>
                <a:path extrusionOk="0" h="1616" w="1068">
                  <a:moveTo>
                    <a:pt x="434" y="1"/>
                  </a:moveTo>
                  <a:lnTo>
                    <a:pt x="100" y="67"/>
                  </a:lnTo>
                  <a:cubicBezTo>
                    <a:pt x="34" y="67"/>
                    <a:pt x="0" y="134"/>
                    <a:pt x="34" y="167"/>
                  </a:cubicBezTo>
                  <a:lnTo>
                    <a:pt x="501" y="1568"/>
                  </a:lnTo>
                  <a:cubicBezTo>
                    <a:pt x="524" y="1592"/>
                    <a:pt x="564" y="1615"/>
                    <a:pt x="598" y="1615"/>
                  </a:cubicBezTo>
                  <a:cubicBezTo>
                    <a:pt x="612" y="1615"/>
                    <a:pt x="624" y="1611"/>
                    <a:pt x="634" y="1602"/>
                  </a:cubicBezTo>
                  <a:lnTo>
                    <a:pt x="968" y="1535"/>
                  </a:lnTo>
                  <a:cubicBezTo>
                    <a:pt x="1034" y="1535"/>
                    <a:pt x="1068" y="1468"/>
                    <a:pt x="1068" y="1435"/>
                  </a:cubicBezTo>
                  <a:lnTo>
                    <a:pt x="601" y="34"/>
                  </a:lnTo>
                  <a:cubicBezTo>
                    <a:pt x="601" y="1"/>
                    <a:pt x="501" y="1"/>
                    <a:pt x="4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6"/>
            <p:cNvSpPr/>
            <p:nvPr/>
          </p:nvSpPr>
          <p:spPr>
            <a:xfrm>
              <a:off x="2807425" y="3298700"/>
              <a:ext cx="96750" cy="65075"/>
            </a:xfrm>
            <a:custGeom>
              <a:rect b="b" l="l" r="r" t="t"/>
              <a:pathLst>
                <a:path extrusionOk="0" h="2603" w="3870">
                  <a:moveTo>
                    <a:pt x="1201" y="1"/>
                  </a:moveTo>
                  <a:lnTo>
                    <a:pt x="1" y="2002"/>
                  </a:lnTo>
                  <a:lnTo>
                    <a:pt x="2469" y="2602"/>
                  </a:lnTo>
                  <a:lnTo>
                    <a:pt x="3870" y="1435"/>
                  </a:lnTo>
                  <a:lnTo>
                    <a:pt x="1201"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6"/>
            <p:cNvSpPr/>
            <p:nvPr/>
          </p:nvSpPr>
          <p:spPr>
            <a:xfrm>
              <a:off x="3232725" y="2787500"/>
              <a:ext cx="69250" cy="93850"/>
            </a:xfrm>
            <a:custGeom>
              <a:rect b="b" l="l" r="r" t="t"/>
              <a:pathLst>
                <a:path extrusionOk="0" h="3754" w="2770">
                  <a:moveTo>
                    <a:pt x="201" y="1"/>
                  </a:moveTo>
                  <a:lnTo>
                    <a:pt x="1" y="3103"/>
                  </a:lnTo>
                  <a:cubicBezTo>
                    <a:pt x="1" y="3103"/>
                    <a:pt x="1017" y="3753"/>
                    <a:pt x="1986" y="3753"/>
                  </a:cubicBezTo>
                  <a:cubicBezTo>
                    <a:pt x="2259" y="3753"/>
                    <a:pt x="2528" y="3702"/>
                    <a:pt x="2769" y="3570"/>
                  </a:cubicBezTo>
                  <a:lnTo>
                    <a:pt x="2603" y="2269"/>
                  </a:lnTo>
                  <a:lnTo>
                    <a:pt x="201"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6"/>
            <p:cNvSpPr/>
            <p:nvPr/>
          </p:nvSpPr>
          <p:spPr>
            <a:xfrm>
              <a:off x="3276100" y="2539000"/>
              <a:ext cx="266875" cy="337500"/>
            </a:xfrm>
            <a:custGeom>
              <a:rect b="b" l="l" r="r" t="t"/>
              <a:pathLst>
                <a:path extrusionOk="0" h="13500" w="10675">
                  <a:moveTo>
                    <a:pt x="6838" y="0"/>
                  </a:moveTo>
                  <a:lnTo>
                    <a:pt x="4403" y="1935"/>
                  </a:lnTo>
                  <a:lnTo>
                    <a:pt x="4503" y="2135"/>
                  </a:lnTo>
                  <a:lnTo>
                    <a:pt x="4670" y="2335"/>
                  </a:lnTo>
                  <a:cubicBezTo>
                    <a:pt x="4770" y="2502"/>
                    <a:pt x="4870" y="2669"/>
                    <a:pt x="4970" y="2835"/>
                  </a:cubicBezTo>
                  <a:cubicBezTo>
                    <a:pt x="5137" y="3136"/>
                    <a:pt x="5337" y="3469"/>
                    <a:pt x="5504" y="3803"/>
                  </a:cubicBezTo>
                  <a:cubicBezTo>
                    <a:pt x="5871" y="4470"/>
                    <a:pt x="6238" y="5170"/>
                    <a:pt x="6538" y="5904"/>
                  </a:cubicBezTo>
                  <a:cubicBezTo>
                    <a:pt x="6805" y="6605"/>
                    <a:pt x="7139" y="7339"/>
                    <a:pt x="7406" y="8106"/>
                  </a:cubicBezTo>
                  <a:cubicBezTo>
                    <a:pt x="7539" y="8473"/>
                    <a:pt x="7639" y="8840"/>
                    <a:pt x="7772" y="9207"/>
                  </a:cubicBezTo>
                  <a:lnTo>
                    <a:pt x="7873" y="9507"/>
                  </a:lnTo>
                  <a:cubicBezTo>
                    <a:pt x="7873" y="9540"/>
                    <a:pt x="7873" y="9540"/>
                    <a:pt x="7873" y="9540"/>
                  </a:cubicBezTo>
                  <a:cubicBezTo>
                    <a:pt x="7906" y="9574"/>
                    <a:pt x="7839" y="9707"/>
                    <a:pt x="7639" y="9874"/>
                  </a:cubicBezTo>
                  <a:cubicBezTo>
                    <a:pt x="7372" y="10074"/>
                    <a:pt x="7105" y="10207"/>
                    <a:pt x="6838" y="10341"/>
                  </a:cubicBezTo>
                  <a:cubicBezTo>
                    <a:pt x="6171" y="10641"/>
                    <a:pt x="5437" y="10875"/>
                    <a:pt x="4704" y="11041"/>
                  </a:cubicBezTo>
                  <a:cubicBezTo>
                    <a:pt x="3970" y="11241"/>
                    <a:pt x="3169" y="11375"/>
                    <a:pt x="2402" y="11508"/>
                  </a:cubicBezTo>
                  <a:cubicBezTo>
                    <a:pt x="1601" y="11675"/>
                    <a:pt x="801" y="11775"/>
                    <a:pt x="0" y="11842"/>
                  </a:cubicBezTo>
                  <a:lnTo>
                    <a:pt x="0" y="13410"/>
                  </a:lnTo>
                  <a:cubicBezTo>
                    <a:pt x="733" y="13467"/>
                    <a:pt x="1471" y="13500"/>
                    <a:pt x="2211" y="13500"/>
                  </a:cubicBezTo>
                  <a:cubicBezTo>
                    <a:pt x="3189" y="13500"/>
                    <a:pt x="4168" y="13443"/>
                    <a:pt x="5137" y="13310"/>
                  </a:cubicBezTo>
                  <a:cubicBezTo>
                    <a:pt x="6038" y="13210"/>
                    <a:pt x="6905" y="13043"/>
                    <a:pt x="7772" y="12743"/>
                  </a:cubicBezTo>
                  <a:cubicBezTo>
                    <a:pt x="8273" y="12576"/>
                    <a:pt x="8740" y="12342"/>
                    <a:pt x="9173" y="12075"/>
                  </a:cubicBezTo>
                  <a:cubicBezTo>
                    <a:pt x="9774" y="11708"/>
                    <a:pt x="10208" y="11141"/>
                    <a:pt x="10474" y="10508"/>
                  </a:cubicBezTo>
                  <a:cubicBezTo>
                    <a:pt x="10608" y="10141"/>
                    <a:pt x="10675" y="9740"/>
                    <a:pt x="10675" y="9340"/>
                  </a:cubicBezTo>
                  <a:cubicBezTo>
                    <a:pt x="10675" y="9140"/>
                    <a:pt x="10641" y="8973"/>
                    <a:pt x="10608" y="8806"/>
                  </a:cubicBezTo>
                  <a:lnTo>
                    <a:pt x="10541" y="8606"/>
                  </a:lnTo>
                  <a:lnTo>
                    <a:pt x="10508" y="8439"/>
                  </a:lnTo>
                  <a:cubicBezTo>
                    <a:pt x="10408" y="8006"/>
                    <a:pt x="10308" y="7606"/>
                    <a:pt x="10174" y="7172"/>
                  </a:cubicBezTo>
                  <a:cubicBezTo>
                    <a:pt x="9941" y="6371"/>
                    <a:pt x="9674" y="5537"/>
                    <a:pt x="9340" y="4737"/>
                  </a:cubicBezTo>
                  <a:cubicBezTo>
                    <a:pt x="9040" y="3936"/>
                    <a:pt x="8673" y="3136"/>
                    <a:pt x="8306" y="2335"/>
                  </a:cubicBezTo>
                  <a:cubicBezTo>
                    <a:pt x="8073" y="1935"/>
                    <a:pt x="7873" y="1568"/>
                    <a:pt x="7639" y="1168"/>
                  </a:cubicBezTo>
                  <a:cubicBezTo>
                    <a:pt x="7539" y="1001"/>
                    <a:pt x="7406" y="801"/>
                    <a:pt x="7272" y="601"/>
                  </a:cubicBezTo>
                  <a:lnTo>
                    <a:pt x="7072" y="300"/>
                  </a:lnTo>
                  <a:cubicBezTo>
                    <a:pt x="7005" y="200"/>
                    <a:pt x="6939" y="134"/>
                    <a:pt x="6838"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6"/>
            <p:cNvSpPr/>
            <p:nvPr/>
          </p:nvSpPr>
          <p:spPr>
            <a:xfrm>
              <a:off x="3328625" y="2467950"/>
              <a:ext cx="161825" cy="199500"/>
            </a:xfrm>
            <a:custGeom>
              <a:rect b="b" l="l" r="r" t="t"/>
              <a:pathLst>
                <a:path extrusionOk="0" h="7980" w="6473">
                  <a:moveTo>
                    <a:pt x="2626" y="0"/>
                  </a:moveTo>
                  <a:cubicBezTo>
                    <a:pt x="1207" y="0"/>
                    <a:pt x="297" y="1899"/>
                    <a:pt x="168" y="3609"/>
                  </a:cubicBezTo>
                  <a:cubicBezTo>
                    <a:pt x="1" y="5311"/>
                    <a:pt x="2769" y="7979"/>
                    <a:pt x="2769" y="7979"/>
                  </a:cubicBezTo>
                  <a:lnTo>
                    <a:pt x="6472" y="3976"/>
                  </a:lnTo>
                  <a:cubicBezTo>
                    <a:pt x="6472" y="3976"/>
                    <a:pt x="4070" y="73"/>
                    <a:pt x="2769" y="7"/>
                  </a:cubicBezTo>
                  <a:cubicBezTo>
                    <a:pt x="2721" y="2"/>
                    <a:pt x="2673" y="0"/>
                    <a:pt x="262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6"/>
            <p:cNvSpPr/>
            <p:nvPr/>
          </p:nvSpPr>
          <p:spPr>
            <a:xfrm>
              <a:off x="3172675" y="2780000"/>
              <a:ext cx="65075" cy="85075"/>
            </a:xfrm>
            <a:custGeom>
              <a:rect b="b" l="l" r="r" t="t"/>
              <a:pathLst>
                <a:path extrusionOk="0" h="3403" w="2603">
                  <a:moveTo>
                    <a:pt x="34" y="0"/>
                  </a:moveTo>
                  <a:lnTo>
                    <a:pt x="1" y="2636"/>
                  </a:lnTo>
                  <a:lnTo>
                    <a:pt x="2403" y="3403"/>
                  </a:lnTo>
                  <a:lnTo>
                    <a:pt x="2603" y="267"/>
                  </a:lnTo>
                  <a:lnTo>
                    <a:pt x="34"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6"/>
            <p:cNvSpPr/>
            <p:nvPr/>
          </p:nvSpPr>
          <p:spPr>
            <a:xfrm>
              <a:off x="3913225" y="3739025"/>
              <a:ext cx="560425" cy="62550"/>
            </a:xfrm>
            <a:custGeom>
              <a:rect b="b" l="l" r="r" t="t"/>
              <a:pathLst>
                <a:path extrusionOk="0" h="2502" w="22417">
                  <a:moveTo>
                    <a:pt x="1668" y="0"/>
                  </a:moveTo>
                  <a:cubicBezTo>
                    <a:pt x="0" y="0"/>
                    <a:pt x="0" y="2502"/>
                    <a:pt x="1668" y="2502"/>
                  </a:cubicBezTo>
                  <a:lnTo>
                    <a:pt x="20748" y="2502"/>
                  </a:lnTo>
                  <a:cubicBezTo>
                    <a:pt x="22416" y="2502"/>
                    <a:pt x="22416" y="0"/>
                    <a:pt x="20748"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6"/>
            <p:cNvSpPr/>
            <p:nvPr/>
          </p:nvSpPr>
          <p:spPr>
            <a:xfrm>
              <a:off x="3913225" y="3739025"/>
              <a:ext cx="560425" cy="62550"/>
            </a:xfrm>
            <a:custGeom>
              <a:rect b="b" l="l" r="r" t="t"/>
              <a:pathLst>
                <a:path extrusionOk="0" h="2502" w="22417">
                  <a:moveTo>
                    <a:pt x="1668" y="0"/>
                  </a:moveTo>
                  <a:cubicBezTo>
                    <a:pt x="0" y="0"/>
                    <a:pt x="0" y="2502"/>
                    <a:pt x="1668" y="2502"/>
                  </a:cubicBezTo>
                  <a:lnTo>
                    <a:pt x="20748" y="2502"/>
                  </a:lnTo>
                  <a:cubicBezTo>
                    <a:pt x="22416" y="2502"/>
                    <a:pt x="22416" y="0"/>
                    <a:pt x="207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6"/>
            <p:cNvSpPr/>
            <p:nvPr/>
          </p:nvSpPr>
          <p:spPr>
            <a:xfrm>
              <a:off x="3693900" y="4421175"/>
              <a:ext cx="121775" cy="179325"/>
            </a:xfrm>
            <a:custGeom>
              <a:rect b="b" l="l" r="r" t="t"/>
              <a:pathLst>
                <a:path extrusionOk="0" h="7173" w="4871">
                  <a:moveTo>
                    <a:pt x="0" y="0"/>
                  </a:moveTo>
                  <a:lnTo>
                    <a:pt x="1768" y="7172"/>
                  </a:lnTo>
                  <a:lnTo>
                    <a:pt x="4870" y="7172"/>
                  </a:lnTo>
                  <a:lnTo>
                    <a:pt x="3069"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6"/>
            <p:cNvSpPr/>
            <p:nvPr/>
          </p:nvSpPr>
          <p:spPr>
            <a:xfrm>
              <a:off x="3543775" y="4581275"/>
              <a:ext cx="286075" cy="88425"/>
            </a:xfrm>
            <a:custGeom>
              <a:rect b="b" l="l" r="r" t="t"/>
              <a:pathLst>
                <a:path extrusionOk="0" h="3537" w="11443">
                  <a:moveTo>
                    <a:pt x="7573" y="1"/>
                  </a:moveTo>
                  <a:cubicBezTo>
                    <a:pt x="7373" y="1"/>
                    <a:pt x="7173" y="68"/>
                    <a:pt x="7006" y="201"/>
                  </a:cubicBezTo>
                  <a:cubicBezTo>
                    <a:pt x="6139" y="868"/>
                    <a:pt x="3103" y="1602"/>
                    <a:pt x="635" y="2136"/>
                  </a:cubicBezTo>
                  <a:cubicBezTo>
                    <a:pt x="68" y="2236"/>
                    <a:pt x="1" y="3537"/>
                    <a:pt x="1335" y="3537"/>
                  </a:cubicBezTo>
                  <a:cubicBezTo>
                    <a:pt x="2669" y="3537"/>
                    <a:pt x="6639" y="3437"/>
                    <a:pt x="7573" y="3437"/>
                  </a:cubicBezTo>
                  <a:cubicBezTo>
                    <a:pt x="9107" y="3437"/>
                    <a:pt x="9708" y="3503"/>
                    <a:pt x="10909" y="3503"/>
                  </a:cubicBezTo>
                  <a:cubicBezTo>
                    <a:pt x="11209" y="3503"/>
                    <a:pt x="11442" y="3270"/>
                    <a:pt x="11442" y="2970"/>
                  </a:cubicBezTo>
                  <a:lnTo>
                    <a:pt x="11276" y="234"/>
                  </a:lnTo>
                  <a:cubicBezTo>
                    <a:pt x="11276" y="101"/>
                    <a:pt x="11176" y="1"/>
                    <a:pt x="110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6"/>
            <p:cNvSpPr/>
            <p:nvPr/>
          </p:nvSpPr>
          <p:spPr>
            <a:xfrm>
              <a:off x="3693900" y="4421175"/>
              <a:ext cx="100100" cy="92575"/>
            </a:xfrm>
            <a:custGeom>
              <a:rect b="b" l="l" r="r" t="t"/>
              <a:pathLst>
                <a:path extrusionOk="0" h="3703" w="4004">
                  <a:moveTo>
                    <a:pt x="0" y="0"/>
                  </a:moveTo>
                  <a:lnTo>
                    <a:pt x="934" y="3703"/>
                  </a:lnTo>
                  <a:lnTo>
                    <a:pt x="4003" y="3703"/>
                  </a:lnTo>
                  <a:lnTo>
                    <a:pt x="30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6"/>
            <p:cNvSpPr/>
            <p:nvPr/>
          </p:nvSpPr>
          <p:spPr>
            <a:xfrm>
              <a:off x="3392000" y="3439625"/>
              <a:ext cx="908175" cy="1051625"/>
            </a:xfrm>
            <a:custGeom>
              <a:rect b="b" l="l" r="r" t="t"/>
              <a:pathLst>
                <a:path extrusionOk="0" h="42065" w="36327">
                  <a:moveTo>
                    <a:pt x="25186" y="1"/>
                  </a:moveTo>
                  <a:cubicBezTo>
                    <a:pt x="25186" y="1"/>
                    <a:pt x="1" y="1735"/>
                    <a:pt x="535" y="10608"/>
                  </a:cubicBezTo>
                  <a:cubicBezTo>
                    <a:pt x="1102" y="20282"/>
                    <a:pt x="11676" y="42064"/>
                    <a:pt x="11676" y="42064"/>
                  </a:cubicBezTo>
                  <a:lnTo>
                    <a:pt x="17313" y="42064"/>
                  </a:lnTo>
                  <a:cubicBezTo>
                    <a:pt x="17313" y="42064"/>
                    <a:pt x="12176" y="23551"/>
                    <a:pt x="10942" y="13677"/>
                  </a:cubicBezTo>
                  <a:cubicBezTo>
                    <a:pt x="16946" y="11176"/>
                    <a:pt x="33225" y="13577"/>
                    <a:pt x="35126" y="8374"/>
                  </a:cubicBezTo>
                  <a:cubicBezTo>
                    <a:pt x="36060" y="5705"/>
                    <a:pt x="36327" y="2836"/>
                    <a:pt x="35860" y="34"/>
                  </a:cubicBezTo>
                  <a:lnTo>
                    <a:pt x="25186"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6"/>
            <p:cNvSpPr/>
            <p:nvPr/>
          </p:nvSpPr>
          <p:spPr>
            <a:xfrm>
              <a:off x="3572975" y="3623100"/>
              <a:ext cx="180150" cy="266050"/>
            </a:xfrm>
            <a:custGeom>
              <a:rect b="b" l="l" r="r" t="t"/>
              <a:pathLst>
                <a:path extrusionOk="0" h="10642" w="7206">
                  <a:moveTo>
                    <a:pt x="6205" y="0"/>
                  </a:moveTo>
                  <a:cubicBezTo>
                    <a:pt x="3303" y="0"/>
                    <a:pt x="0" y="5004"/>
                    <a:pt x="4370" y="10641"/>
                  </a:cubicBezTo>
                  <a:cubicBezTo>
                    <a:pt x="4303" y="10241"/>
                    <a:pt x="4237" y="9874"/>
                    <a:pt x="4170" y="9507"/>
                  </a:cubicBezTo>
                  <a:cubicBezTo>
                    <a:pt x="4103" y="9174"/>
                    <a:pt x="4070" y="8807"/>
                    <a:pt x="4003" y="8507"/>
                  </a:cubicBezTo>
                  <a:cubicBezTo>
                    <a:pt x="3937" y="8040"/>
                    <a:pt x="3870" y="7606"/>
                    <a:pt x="3803" y="7206"/>
                  </a:cubicBezTo>
                  <a:cubicBezTo>
                    <a:pt x="3770" y="6905"/>
                    <a:pt x="3736" y="6605"/>
                    <a:pt x="3703" y="6338"/>
                  </a:cubicBezTo>
                  <a:cubicBezTo>
                    <a:pt x="4837" y="5905"/>
                    <a:pt x="6005" y="5605"/>
                    <a:pt x="7206" y="5471"/>
                  </a:cubicBezTo>
                  <a:cubicBezTo>
                    <a:pt x="6772" y="2636"/>
                    <a:pt x="6205" y="0"/>
                    <a:pt x="6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a:off x="3637175" y="4415325"/>
              <a:ext cx="202675" cy="75925"/>
            </a:xfrm>
            <a:custGeom>
              <a:rect b="b" l="l" r="r" t="t"/>
              <a:pathLst>
                <a:path extrusionOk="0" h="3037" w="8107">
                  <a:moveTo>
                    <a:pt x="7406" y="1"/>
                  </a:moveTo>
                  <a:lnTo>
                    <a:pt x="1" y="601"/>
                  </a:lnTo>
                  <a:lnTo>
                    <a:pt x="668" y="3036"/>
                  </a:lnTo>
                  <a:lnTo>
                    <a:pt x="8107" y="3036"/>
                  </a:lnTo>
                  <a:lnTo>
                    <a:pt x="740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6"/>
            <p:cNvSpPr/>
            <p:nvPr/>
          </p:nvSpPr>
          <p:spPr>
            <a:xfrm>
              <a:off x="3688050" y="4575550"/>
              <a:ext cx="40050" cy="19325"/>
            </a:xfrm>
            <a:custGeom>
              <a:rect b="b" l="l" r="r" t="t"/>
              <a:pathLst>
                <a:path extrusionOk="0" h="773" w="1602">
                  <a:moveTo>
                    <a:pt x="375" y="142"/>
                  </a:moveTo>
                  <a:cubicBezTo>
                    <a:pt x="613" y="142"/>
                    <a:pt x="1022" y="365"/>
                    <a:pt x="1335" y="563"/>
                  </a:cubicBezTo>
                  <a:cubicBezTo>
                    <a:pt x="1072" y="610"/>
                    <a:pt x="845" y="635"/>
                    <a:pt x="663" y="635"/>
                  </a:cubicBezTo>
                  <a:cubicBezTo>
                    <a:pt x="454" y="635"/>
                    <a:pt x="306" y="602"/>
                    <a:pt x="234" y="530"/>
                  </a:cubicBezTo>
                  <a:cubicBezTo>
                    <a:pt x="167" y="430"/>
                    <a:pt x="134" y="330"/>
                    <a:pt x="167" y="263"/>
                  </a:cubicBezTo>
                  <a:cubicBezTo>
                    <a:pt x="167" y="197"/>
                    <a:pt x="201" y="163"/>
                    <a:pt x="268" y="163"/>
                  </a:cubicBezTo>
                  <a:cubicBezTo>
                    <a:pt x="297" y="148"/>
                    <a:pt x="334" y="142"/>
                    <a:pt x="375" y="142"/>
                  </a:cubicBezTo>
                  <a:close/>
                  <a:moveTo>
                    <a:pt x="365" y="1"/>
                  </a:moveTo>
                  <a:cubicBezTo>
                    <a:pt x="305" y="1"/>
                    <a:pt x="249" y="10"/>
                    <a:pt x="201" y="30"/>
                  </a:cubicBezTo>
                  <a:cubicBezTo>
                    <a:pt x="134" y="63"/>
                    <a:pt x="67" y="130"/>
                    <a:pt x="34" y="230"/>
                  </a:cubicBezTo>
                  <a:cubicBezTo>
                    <a:pt x="1" y="363"/>
                    <a:pt x="34" y="497"/>
                    <a:pt x="134" y="630"/>
                  </a:cubicBezTo>
                  <a:cubicBezTo>
                    <a:pt x="271" y="713"/>
                    <a:pt x="431" y="772"/>
                    <a:pt x="595" y="772"/>
                  </a:cubicBezTo>
                  <a:cubicBezTo>
                    <a:pt x="630" y="772"/>
                    <a:pt x="666" y="770"/>
                    <a:pt x="701" y="764"/>
                  </a:cubicBezTo>
                  <a:cubicBezTo>
                    <a:pt x="1001" y="764"/>
                    <a:pt x="1268" y="730"/>
                    <a:pt x="1535" y="664"/>
                  </a:cubicBezTo>
                  <a:cubicBezTo>
                    <a:pt x="1568" y="664"/>
                    <a:pt x="1602" y="630"/>
                    <a:pt x="1602" y="597"/>
                  </a:cubicBezTo>
                  <a:cubicBezTo>
                    <a:pt x="1602" y="597"/>
                    <a:pt x="1602" y="563"/>
                    <a:pt x="1568" y="530"/>
                  </a:cubicBezTo>
                  <a:cubicBezTo>
                    <a:pt x="1481" y="472"/>
                    <a:pt x="800" y="1"/>
                    <a:pt x="365"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6"/>
            <p:cNvSpPr/>
            <p:nvPr/>
          </p:nvSpPr>
          <p:spPr>
            <a:xfrm>
              <a:off x="3705575" y="4557625"/>
              <a:ext cx="24200" cy="34525"/>
            </a:xfrm>
            <a:custGeom>
              <a:rect b="b" l="l" r="r" t="t"/>
              <a:pathLst>
                <a:path extrusionOk="0" h="1381" w="968">
                  <a:moveTo>
                    <a:pt x="400" y="146"/>
                  </a:moveTo>
                  <a:cubicBezTo>
                    <a:pt x="467" y="146"/>
                    <a:pt x="501" y="146"/>
                    <a:pt x="567" y="213"/>
                  </a:cubicBezTo>
                  <a:cubicBezTo>
                    <a:pt x="734" y="480"/>
                    <a:pt x="801" y="847"/>
                    <a:pt x="767" y="1180"/>
                  </a:cubicBezTo>
                  <a:cubicBezTo>
                    <a:pt x="501" y="947"/>
                    <a:pt x="167" y="447"/>
                    <a:pt x="234" y="246"/>
                  </a:cubicBezTo>
                  <a:cubicBezTo>
                    <a:pt x="234" y="213"/>
                    <a:pt x="267" y="146"/>
                    <a:pt x="367" y="146"/>
                  </a:cubicBezTo>
                  <a:close/>
                  <a:moveTo>
                    <a:pt x="428" y="0"/>
                  </a:moveTo>
                  <a:cubicBezTo>
                    <a:pt x="398" y="0"/>
                    <a:pt x="367" y="5"/>
                    <a:pt x="334" y="13"/>
                  </a:cubicBezTo>
                  <a:cubicBezTo>
                    <a:pt x="200" y="13"/>
                    <a:pt x="100" y="80"/>
                    <a:pt x="67" y="213"/>
                  </a:cubicBezTo>
                  <a:cubicBezTo>
                    <a:pt x="0" y="547"/>
                    <a:pt x="467" y="1214"/>
                    <a:pt x="767" y="1381"/>
                  </a:cubicBezTo>
                  <a:lnTo>
                    <a:pt x="834" y="1381"/>
                  </a:lnTo>
                  <a:cubicBezTo>
                    <a:pt x="867" y="1381"/>
                    <a:pt x="867" y="1347"/>
                    <a:pt x="867" y="1314"/>
                  </a:cubicBezTo>
                  <a:cubicBezTo>
                    <a:pt x="867" y="1280"/>
                    <a:pt x="968" y="413"/>
                    <a:pt x="634" y="113"/>
                  </a:cubicBezTo>
                  <a:cubicBezTo>
                    <a:pt x="584" y="38"/>
                    <a:pt x="515" y="0"/>
                    <a:pt x="428"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6"/>
            <p:cNvSpPr/>
            <p:nvPr/>
          </p:nvSpPr>
          <p:spPr>
            <a:xfrm>
              <a:off x="3599650" y="2810850"/>
              <a:ext cx="502900" cy="540425"/>
            </a:xfrm>
            <a:custGeom>
              <a:rect b="b" l="l" r="r" t="t"/>
              <a:pathLst>
                <a:path extrusionOk="0" h="21617" w="20116">
                  <a:moveTo>
                    <a:pt x="15712" y="1"/>
                  </a:moveTo>
                  <a:lnTo>
                    <a:pt x="14211" y="3770"/>
                  </a:lnTo>
                  <a:lnTo>
                    <a:pt x="12743" y="7573"/>
                  </a:lnTo>
                  <a:cubicBezTo>
                    <a:pt x="11781" y="9978"/>
                    <a:pt x="10819" y="12415"/>
                    <a:pt x="9827" y="14794"/>
                  </a:cubicBezTo>
                  <a:lnTo>
                    <a:pt x="9827" y="14794"/>
                  </a:lnTo>
                  <a:cubicBezTo>
                    <a:pt x="9324" y="15348"/>
                    <a:pt x="8769" y="15850"/>
                    <a:pt x="8140" y="16279"/>
                  </a:cubicBezTo>
                  <a:cubicBezTo>
                    <a:pt x="7373" y="16813"/>
                    <a:pt x="6572" y="17246"/>
                    <a:pt x="5705" y="17613"/>
                  </a:cubicBezTo>
                  <a:cubicBezTo>
                    <a:pt x="4804" y="18013"/>
                    <a:pt x="3904" y="18347"/>
                    <a:pt x="2936" y="18581"/>
                  </a:cubicBezTo>
                  <a:cubicBezTo>
                    <a:pt x="2469" y="18714"/>
                    <a:pt x="1969" y="18847"/>
                    <a:pt x="1502" y="18947"/>
                  </a:cubicBezTo>
                  <a:cubicBezTo>
                    <a:pt x="1002" y="19048"/>
                    <a:pt x="501" y="19114"/>
                    <a:pt x="34" y="19181"/>
                  </a:cubicBezTo>
                  <a:lnTo>
                    <a:pt x="1" y="21516"/>
                  </a:lnTo>
                  <a:cubicBezTo>
                    <a:pt x="568" y="21583"/>
                    <a:pt x="1168" y="21616"/>
                    <a:pt x="1735" y="21616"/>
                  </a:cubicBezTo>
                  <a:cubicBezTo>
                    <a:pt x="2302" y="21616"/>
                    <a:pt x="2870" y="21616"/>
                    <a:pt x="3437" y="21549"/>
                  </a:cubicBezTo>
                  <a:cubicBezTo>
                    <a:pt x="4604" y="21449"/>
                    <a:pt x="5738" y="21249"/>
                    <a:pt x="6872" y="20949"/>
                  </a:cubicBezTo>
                  <a:cubicBezTo>
                    <a:pt x="8007" y="20649"/>
                    <a:pt x="9141" y="20215"/>
                    <a:pt x="10208" y="19648"/>
                  </a:cubicBezTo>
                  <a:cubicBezTo>
                    <a:pt x="11309" y="19048"/>
                    <a:pt x="12310" y="18280"/>
                    <a:pt x="13210" y="17380"/>
                  </a:cubicBezTo>
                  <a:lnTo>
                    <a:pt x="13377" y="17213"/>
                  </a:lnTo>
                  <a:lnTo>
                    <a:pt x="13577" y="16846"/>
                  </a:lnTo>
                  <a:cubicBezTo>
                    <a:pt x="14811" y="14344"/>
                    <a:pt x="15946" y="11842"/>
                    <a:pt x="17013" y="9307"/>
                  </a:cubicBezTo>
                  <a:cubicBezTo>
                    <a:pt x="17580" y="8073"/>
                    <a:pt x="18114" y="6805"/>
                    <a:pt x="18614" y="5505"/>
                  </a:cubicBezTo>
                  <a:cubicBezTo>
                    <a:pt x="19114" y="4237"/>
                    <a:pt x="19615" y="2969"/>
                    <a:pt x="20115" y="1668"/>
                  </a:cubicBezTo>
                  <a:lnTo>
                    <a:pt x="15712" y="1"/>
                  </a:ln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6"/>
            <p:cNvSpPr/>
            <p:nvPr/>
          </p:nvSpPr>
          <p:spPr>
            <a:xfrm>
              <a:off x="3874850" y="2770650"/>
              <a:ext cx="274925" cy="326275"/>
            </a:xfrm>
            <a:custGeom>
              <a:rect b="b" l="l" r="r" t="t"/>
              <a:pathLst>
                <a:path extrusionOk="0" h="13051" w="10997">
                  <a:moveTo>
                    <a:pt x="8395" y="1"/>
                  </a:moveTo>
                  <a:cubicBezTo>
                    <a:pt x="7065" y="1"/>
                    <a:pt x="5450" y="707"/>
                    <a:pt x="4170" y="2176"/>
                  </a:cubicBezTo>
                  <a:cubicBezTo>
                    <a:pt x="1669" y="5044"/>
                    <a:pt x="1" y="9081"/>
                    <a:pt x="1" y="9081"/>
                  </a:cubicBezTo>
                  <a:lnTo>
                    <a:pt x="6572" y="13050"/>
                  </a:lnTo>
                  <a:cubicBezTo>
                    <a:pt x="8440" y="10715"/>
                    <a:pt x="10808" y="4611"/>
                    <a:pt x="10908" y="2543"/>
                  </a:cubicBezTo>
                  <a:cubicBezTo>
                    <a:pt x="10996" y="874"/>
                    <a:pt x="9873" y="1"/>
                    <a:pt x="83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6"/>
            <p:cNvSpPr/>
            <p:nvPr/>
          </p:nvSpPr>
          <p:spPr>
            <a:xfrm>
              <a:off x="3964075" y="2890100"/>
              <a:ext cx="145150" cy="206825"/>
            </a:xfrm>
            <a:custGeom>
              <a:rect b="b" l="l" r="r" t="t"/>
              <a:pathLst>
                <a:path extrusionOk="0" h="8273" w="5806">
                  <a:moveTo>
                    <a:pt x="3678" y="1"/>
                  </a:moveTo>
                  <a:cubicBezTo>
                    <a:pt x="3434" y="1"/>
                    <a:pt x="3175" y="104"/>
                    <a:pt x="2903" y="333"/>
                  </a:cubicBezTo>
                  <a:cubicBezTo>
                    <a:pt x="1469" y="1534"/>
                    <a:pt x="468" y="4036"/>
                    <a:pt x="1" y="6471"/>
                  </a:cubicBezTo>
                  <a:lnTo>
                    <a:pt x="2970" y="8272"/>
                  </a:lnTo>
                  <a:cubicBezTo>
                    <a:pt x="3937" y="7105"/>
                    <a:pt x="4971" y="5036"/>
                    <a:pt x="5805" y="3002"/>
                  </a:cubicBezTo>
                  <a:cubicBezTo>
                    <a:pt x="5281" y="1378"/>
                    <a:pt x="4572" y="1"/>
                    <a:pt x="36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a:off x="3969925" y="4386150"/>
              <a:ext cx="150975" cy="183475"/>
            </a:xfrm>
            <a:custGeom>
              <a:rect b="b" l="l" r="r" t="t"/>
              <a:pathLst>
                <a:path extrusionOk="0" h="7339" w="6039">
                  <a:moveTo>
                    <a:pt x="3003" y="0"/>
                  </a:moveTo>
                  <a:lnTo>
                    <a:pt x="0" y="701"/>
                  </a:lnTo>
                  <a:lnTo>
                    <a:pt x="3036" y="7339"/>
                  </a:lnTo>
                  <a:lnTo>
                    <a:pt x="6038" y="6638"/>
                  </a:lnTo>
                  <a:lnTo>
                    <a:pt x="300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6"/>
            <p:cNvSpPr/>
            <p:nvPr/>
          </p:nvSpPr>
          <p:spPr>
            <a:xfrm>
              <a:off x="3888200" y="4518450"/>
              <a:ext cx="262700" cy="148750"/>
            </a:xfrm>
            <a:custGeom>
              <a:rect b="b" l="l" r="r" t="t"/>
              <a:pathLst>
                <a:path extrusionOk="0" h="5950" w="10508">
                  <a:moveTo>
                    <a:pt x="9115" y="0"/>
                  </a:moveTo>
                  <a:cubicBezTo>
                    <a:pt x="9089" y="0"/>
                    <a:pt x="9064" y="4"/>
                    <a:pt x="9040" y="12"/>
                  </a:cubicBezTo>
                  <a:lnTo>
                    <a:pt x="5771" y="1213"/>
                  </a:lnTo>
                  <a:cubicBezTo>
                    <a:pt x="5604" y="1280"/>
                    <a:pt x="5438" y="1380"/>
                    <a:pt x="5338" y="1547"/>
                  </a:cubicBezTo>
                  <a:cubicBezTo>
                    <a:pt x="4737" y="2514"/>
                    <a:pt x="3203" y="4048"/>
                    <a:pt x="534" y="4749"/>
                  </a:cubicBezTo>
                  <a:cubicBezTo>
                    <a:pt x="0" y="4916"/>
                    <a:pt x="134" y="5950"/>
                    <a:pt x="1135" y="5950"/>
                  </a:cubicBezTo>
                  <a:lnTo>
                    <a:pt x="2802" y="5950"/>
                  </a:lnTo>
                  <a:cubicBezTo>
                    <a:pt x="4704" y="5950"/>
                    <a:pt x="6338" y="4582"/>
                    <a:pt x="6972" y="4415"/>
                  </a:cubicBezTo>
                  <a:cubicBezTo>
                    <a:pt x="8440" y="3948"/>
                    <a:pt x="9040" y="3915"/>
                    <a:pt x="10108" y="3348"/>
                  </a:cubicBezTo>
                  <a:cubicBezTo>
                    <a:pt x="10374" y="3214"/>
                    <a:pt x="10508" y="2914"/>
                    <a:pt x="10441" y="2647"/>
                  </a:cubicBezTo>
                  <a:lnTo>
                    <a:pt x="9340" y="146"/>
                  </a:lnTo>
                  <a:cubicBezTo>
                    <a:pt x="9289" y="44"/>
                    <a:pt x="9200" y="0"/>
                    <a:pt x="91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6"/>
            <p:cNvSpPr/>
            <p:nvPr/>
          </p:nvSpPr>
          <p:spPr>
            <a:xfrm>
              <a:off x="3969925" y="4386150"/>
              <a:ext cx="114275" cy="102600"/>
            </a:xfrm>
            <a:custGeom>
              <a:rect b="b" l="l" r="r" t="t"/>
              <a:pathLst>
                <a:path extrusionOk="0" h="4104" w="4571">
                  <a:moveTo>
                    <a:pt x="3003" y="0"/>
                  </a:moveTo>
                  <a:lnTo>
                    <a:pt x="0" y="701"/>
                  </a:lnTo>
                  <a:lnTo>
                    <a:pt x="1568" y="4103"/>
                  </a:lnTo>
                  <a:lnTo>
                    <a:pt x="4570" y="3403"/>
                  </a:lnTo>
                  <a:lnTo>
                    <a:pt x="30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6"/>
            <p:cNvSpPr/>
            <p:nvPr/>
          </p:nvSpPr>
          <p:spPr>
            <a:xfrm>
              <a:off x="3663025" y="3439625"/>
              <a:ext cx="788100" cy="1035775"/>
            </a:xfrm>
            <a:custGeom>
              <a:rect b="b" l="l" r="r" t="t"/>
              <a:pathLst>
                <a:path extrusionOk="0" h="41431" w="31524">
                  <a:moveTo>
                    <a:pt x="20382" y="1"/>
                  </a:moveTo>
                  <a:cubicBezTo>
                    <a:pt x="20382" y="1"/>
                    <a:pt x="1" y="1735"/>
                    <a:pt x="501" y="10575"/>
                  </a:cubicBezTo>
                  <a:cubicBezTo>
                    <a:pt x="1068" y="20282"/>
                    <a:pt x="12343" y="41431"/>
                    <a:pt x="12343" y="41431"/>
                  </a:cubicBezTo>
                  <a:lnTo>
                    <a:pt x="17847" y="40130"/>
                  </a:lnTo>
                  <a:cubicBezTo>
                    <a:pt x="17847" y="40130"/>
                    <a:pt x="12010" y="22350"/>
                    <a:pt x="10742" y="12476"/>
                  </a:cubicBezTo>
                  <a:cubicBezTo>
                    <a:pt x="12458" y="12476"/>
                    <a:pt x="14716" y="12574"/>
                    <a:pt x="17093" y="12574"/>
                  </a:cubicBezTo>
                  <a:cubicBezTo>
                    <a:pt x="22712" y="12574"/>
                    <a:pt x="28996" y="12030"/>
                    <a:pt x="30356" y="8374"/>
                  </a:cubicBezTo>
                  <a:cubicBezTo>
                    <a:pt x="31290" y="5705"/>
                    <a:pt x="31523" y="2803"/>
                    <a:pt x="31056"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6"/>
            <p:cNvSpPr/>
            <p:nvPr/>
          </p:nvSpPr>
          <p:spPr>
            <a:xfrm>
              <a:off x="3923225" y="4366975"/>
              <a:ext cx="201000" cy="115100"/>
            </a:xfrm>
            <a:custGeom>
              <a:rect b="b" l="l" r="r" t="t"/>
              <a:pathLst>
                <a:path extrusionOk="0" h="4604" w="8040">
                  <a:moveTo>
                    <a:pt x="7339" y="0"/>
                  </a:moveTo>
                  <a:lnTo>
                    <a:pt x="0" y="2168"/>
                  </a:lnTo>
                  <a:lnTo>
                    <a:pt x="768" y="4603"/>
                  </a:lnTo>
                  <a:lnTo>
                    <a:pt x="8039" y="2902"/>
                  </a:lnTo>
                  <a:lnTo>
                    <a:pt x="733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6"/>
            <p:cNvSpPr/>
            <p:nvPr/>
          </p:nvSpPr>
          <p:spPr>
            <a:xfrm>
              <a:off x="3990775" y="4555000"/>
              <a:ext cx="40050" cy="18300"/>
            </a:xfrm>
            <a:custGeom>
              <a:rect b="b" l="l" r="r" t="t"/>
              <a:pathLst>
                <a:path extrusionOk="0" h="732" w="1602">
                  <a:moveTo>
                    <a:pt x="556" y="143"/>
                  </a:moveTo>
                  <a:cubicBezTo>
                    <a:pt x="794" y="143"/>
                    <a:pt x="1094" y="191"/>
                    <a:pt x="1335" y="251"/>
                  </a:cubicBezTo>
                  <a:cubicBezTo>
                    <a:pt x="948" y="472"/>
                    <a:pt x="607" y="602"/>
                    <a:pt x="406" y="602"/>
                  </a:cubicBezTo>
                  <a:cubicBezTo>
                    <a:pt x="365" y="602"/>
                    <a:pt x="329" y="596"/>
                    <a:pt x="301" y="585"/>
                  </a:cubicBezTo>
                  <a:cubicBezTo>
                    <a:pt x="200" y="518"/>
                    <a:pt x="167" y="451"/>
                    <a:pt x="167" y="351"/>
                  </a:cubicBezTo>
                  <a:cubicBezTo>
                    <a:pt x="134" y="285"/>
                    <a:pt x="167" y="251"/>
                    <a:pt x="200" y="218"/>
                  </a:cubicBezTo>
                  <a:cubicBezTo>
                    <a:pt x="267" y="165"/>
                    <a:pt x="398" y="143"/>
                    <a:pt x="556" y="143"/>
                  </a:cubicBezTo>
                  <a:close/>
                  <a:moveTo>
                    <a:pt x="572" y="1"/>
                  </a:moveTo>
                  <a:cubicBezTo>
                    <a:pt x="375" y="1"/>
                    <a:pt x="199" y="31"/>
                    <a:pt x="100" y="118"/>
                  </a:cubicBezTo>
                  <a:cubicBezTo>
                    <a:pt x="34" y="185"/>
                    <a:pt x="0" y="285"/>
                    <a:pt x="0" y="351"/>
                  </a:cubicBezTo>
                  <a:cubicBezTo>
                    <a:pt x="34" y="518"/>
                    <a:pt x="100" y="652"/>
                    <a:pt x="234" y="685"/>
                  </a:cubicBezTo>
                  <a:cubicBezTo>
                    <a:pt x="324" y="715"/>
                    <a:pt x="414" y="731"/>
                    <a:pt x="504" y="731"/>
                  </a:cubicBezTo>
                  <a:cubicBezTo>
                    <a:pt x="614" y="731"/>
                    <a:pt x="724" y="707"/>
                    <a:pt x="834" y="652"/>
                  </a:cubicBezTo>
                  <a:cubicBezTo>
                    <a:pt x="1101" y="552"/>
                    <a:pt x="1335" y="418"/>
                    <a:pt x="1568" y="251"/>
                  </a:cubicBezTo>
                  <a:cubicBezTo>
                    <a:pt x="1601" y="251"/>
                    <a:pt x="1601" y="218"/>
                    <a:pt x="1601" y="185"/>
                  </a:cubicBezTo>
                  <a:cubicBezTo>
                    <a:pt x="1601" y="151"/>
                    <a:pt x="1568" y="151"/>
                    <a:pt x="1535" y="151"/>
                  </a:cubicBezTo>
                  <a:cubicBezTo>
                    <a:pt x="1467" y="129"/>
                    <a:pt x="977" y="1"/>
                    <a:pt x="57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6"/>
            <p:cNvSpPr/>
            <p:nvPr/>
          </p:nvSpPr>
          <p:spPr>
            <a:xfrm>
              <a:off x="4001600" y="4531675"/>
              <a:ext cx="29225" cy="30450"/>
            </a:xfrm>
            <a:custGeom>
              <a:rect b="b" l="l" r="r" t="t"/>
              <a:pathLst>
                <a:path extrusionOk="0" h="1218" w="1169">
                  <a:moveTo>
                    <a:pt x="234" y="150"/>
                  </a:moveTo>
                  <a:lnTo>
                    <a:pt x="301" y="184"/>
                  </a:lnTo>
                  <a:cubicBezTo>
                    <a:pt x="318" y="167"/>
                    <a:pt x="343" y="159"/>
                    <a:pt x="372" y="159"/>
                  </a:cubicBezTo>
                  <a:cubicBezTo>
                    <a:pt x="401" y="159"/>
                    <a:pt x="435" y="167"/>
                    <a:pt x="468" y="184"/>
                  </a:cubicBezTo>
                  <a:cubicBezTo>
                    <a:pt x="701" y="284"/>
                    <a:pt x="868" y="751"/>
                    <a:pt x="968" y="1018"/>
                  </a:cubicBezTo>
                  <a:cubicBezTo>
                    <a:pt x="668" y="884"/>
                    <a:pt x="201" y="551"/>
                    <a:pt x="134" y="317"/>
                  </a:cubicBezTo>
                  <a:cubicBezTo>
                    <a:pt x="134" y="284"/>
                    <a:pt x="134" y="217"/>
                    <a:pt x="234" y="150"/>
                  </a:cubicBezTo>
                  <a:close/>
                  <a:moveTo>
                    <a:pt x="335" y="0"/>
                  </a:moveTo>
                  <a:cubicBezTo>
                    <a:pt x="276" y="0"/>
                    <a:pt x="218" y="17"/>
                    <a:pt x="168" y="50"/>
                  </a:cubicBezTo>
                  <a:cubicBezTo>
                    <a:pt x="68" y="84"/>
                    <a:pt x="1" y="217"/>
                    <a:pt x="1" y="350"/>
                  </a:cubicBezTo>
                  <a:cubicBezTo>
                    <a:pt x="68" y="684"/>
                    <a:pt x="701" y="1118"/>
                    <a:pt x="1068" y="1184"/>
                  </a:cubicBezTo>
                  <a:lnTo>
                    <a:pt x="1135" y="1218"/>
                  </a:lnTo>
                  <a:cubicBezTo>
                    <a:pt x="1135" y="1184"/>
                    <a:pt x="1135" y="1184"/>
                    <a:pt x="1135" y="1184"/>
                  </a:cubicBezTo>
                  <a:cubicBezTo>
                    <a:pt x="1168" y="1151"/>
                    <a:pt x="1168" y="1151"/>
                    <a:pt x="1135" y="1118"/>
                  </a:cubicBezTo>
                  <a:cubicBezTo>
                    <a:pt x="1135" y="1084"/>
                    <a:pt x="902" y="217"/>
                    <a:pt x="501" y="50"/>
                  </a:cubicBezTo>
                  <a:cubicBezTo>
                    <a:pt x="451" y="17"/>
                    <a:pt x="393" y="0"/>
                    <a:pt x="335"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6"/>
            <p:cNvSpPr/>
            <p:nvPr/>
          </p:nvSpPr>
          <p:spPr>
            <a:xfrm>
              <a:off x="3527100" y="3271175"/>
              <a:ext cx="101775" cy="85225"/>
            </a:xfrm>
            <a:custGeom>
              <a:rect b="b" l="l" r="r" t="t"/>
              <a:pathLst>
                <a:path extrusionOk="0" h="3409" w="4071">
                  <a:moveTo>
                    <a:pt x="1" y="1"/>
                  </a:moveTo>
                  <a:lnTo>
                    <a:pt x="468" y="3403"/>
                  </a:lnTo>
                  <a:cubicBezTo>
                    <a:pt x="468" y="3403"/>
                    <a:pt x="610" y="3409"/>
                    <a:pt x="837" y="3409"/>
                  </a:cubicBezTo>
                  <a:cubicBezTo>
                    <a:pt x="1718" y="3409"/>
                    <a:pt x="3885" y="3324"/>
                    <a:pt x="4070" y="2503"/>
                  </a:cubicBezTo>
                  <a:lnTo>
                    <a:pt x="3503" y="735"/>
                  </a:lnTo>
                  <a:lnTo>
                    <a:pt x="1" y="1"/>
                  </a:ln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6"/>
            <p:cNvSpPr/>
            <p:nvPr/>
          </p:nvSpPr>
          <p:spPr>
            <a:xfrm>
              <a:off x="3463725" y="3271175"/>
              <a:ext cx="75075" cy="105100"/>
            </a:xfrm>
            <a:custGeom>
              <a:rect b="b" l="l" r="r" t="t"/>
              <a:pathLst>
                <a:path extrusionOk="0" h="4204" w="3003">
                  <a:moveTo>
                    <a:pt x="2536" y="1"/>
                  </a:moveTo>
                  <a:lnTo>
                    <a:pt x="1" y="1935"/>
                  </a:lnTo>
                  <a:lnTo>
                    <a:pt x="935" y="4204"/>
                  </a:lnTo>
                  <a:lnTo>
                    <a:pt x="3003" y="3403"/>
                  </a:lnTo>
                  <a:lnTo>
                    <a:pt x="2536" y="1"/>
                  </a:ln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6"/>
            <p:cNvSpPr/>
            <p:nvPr/>
          </p:nvSpPr>
          <p:spPr>
            <a:xfrm>
              <a:off x="3949900" y="2752475"/>
              <a:ext cx="528750" cy="691350"/>
            </a:xfrm>
            <a:custGeom>
              <a:rect b="b" l="l" r="r" t="t"/>
              <a:pathLst>
                <a:path extrusionOk="0" h="27654" w="21150">
                  <a:moveTo>
                    <a:pt x="12276" y="1"/>
                  </a:moveTo>
                  <a:cubicBezTo>
                    <a:pt x="11109" y="1"/>
                    <a:pt x="9941" y="34"/>
                    <a:pt x="8774" y="101"/>
                  </a:cubicBezTo>
                  <a:cubicBezTo>
                    <a:pt x="7673" y="201"/>
                    <a:pt x="6639" y="367"/>
                    <a:pt x="5805" y="534"/>
                  </a:cubicBezTo>
                  <a:cubicBezTo>
                    <a:pt x="4704" y="734"/>
                    <a:pt x="4070" y="935"/>
                    <a:pt x="4070" y="935"/>
                  </a:cubicBezTo>
                  <a:cubicBezTo>
                    <a:pt x="4070" y="935"/>
                    <a:pt x="1" y="10275"/>
                    <a:pt x="2870" y="27654"/>
                  </a:cubicBezTo>
                  <a:lnTo>
                    <a:pt x="19415" y="27654"/>
                  </a:lnTo>
                  <a:cubicBezTo>
                    <a:pt x="19515" y="26186"/>
                    <a:pt x="19181" y="21383"/>
                    <a:pt x="19448" y="15245"/>
                  </a:cubicBezTo>
                  <a:cubicBezTo>
                    <a:pt x="19581" y="10708"/>
                    <a:pt x="20149" y="6205"/>
                    <a:pt x="21083" y="1768"/>
                  </a:cubicBezTo>
                  <a:cubicBezTo>
                    <a:pt x="21149" y="1435"/>
                    <a:pt x="20982" y="1201"/>
                    <a:pt x="21083" y="868"/>
                  </a:cubicBezTo>
                  <a:cubicBezTo>
                    <a:pt x="20482" y="668"/>
                    <a:pt x="19882" y="501"/>
                    <a:pt x="19281" y="434"/>
                  </a:cubicBezTo>
                  <a:cubicBezTo>
                    <a:pt x="18281" y="301"/>
                    <a:pt x="17013" y="134"/>
                    <a:pt x="15779" y="101"/>
                  </a:cubicBezTo>
                  <a:cubicBezTo>
                    <a:pt x="14611" y="34"/>
                    <a:pt x="13444" y="1"/>
                    <a:pt x="12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6"/>
            <p:cNvSpPr/>
            <p:nvPr/>
          </p:nvSpPr>
          <p:spPr>
            <a:xfrm>
              <a:off x="4385225" y="2796000"/>
              <a:ext cx="91750" cy="337600"/>
            </a:xfrm>
            <a:custGeom>
              <a:rect b="b" l="l" r="r" t="t"/>
              <a:pathLst>
                <a:path extrusionOk="0" h="13504" w="3670">
                  <a:moveTo>
                    <a:pt x="3100" y="1"/>
                  </a:moveTo>
                  <a:cubicBezTo>
                    <a:pt x="2010" y="1"/>
                    <a:pt x="620" y="311"/>
                    <a:pt x="367" y="1829"/>
                  </a:cubicBezTo>
                  <a:cubicBezTo>
                    <a:pt x="0" y="3763"/>
                    <a:pt x="434" y="8267"/>
                    <a:pt x="2035" y="13504"/>
                  </a:cubicBezTo>
                  <a:cubicBezTo>
                    <a:pt x="2168" y="9001"/>
                    <a:pt x="2736" y="4464"/>
                    <a:pt x="3670" y="27"/>
                  </a:cubicBezTo>
                  <a:cubicBezTo>
                    <a:pt x="3496" y="12"/>
                    <a:pt x="3304" y="1"/>
                    <a:pt x="31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6"/>
            <p:cNvSpPr/>
            <p:nvPr/>
          </p:nvSpPr>
          <p:spPr>
            <a:xfrm>
              <a:off x="4230950" y="2831700"/>
              <a:ext cx="365275" cy="557925"/>
            </a:xfrm>
            <a:custGeom>
              <a:rect b="b" l="l" r="r" t="t"/>
              <a:pathLst>
                <a:path extrusionOk="0" h="22317" w="14611">
                  <a:moveTo>
                    <a:pt x="10423" y="15084"/>
                  </a:moveTo>
                  <a:cubicBezTo>
                    <a:pt x="10429" y="15084"/>
                    <a:pt x="10413" y="15120"/>
                    <a:pt x="10374" y="15178"/>
                  </a:cubicBezTo>
                  <a:cubicBezTo>
                    <a:pt x="10368" y="15185"/>
                    <a:pt x="10362" y="15192"/>
                    <a:pt x="10355" y="15199"/>
                  </a:cubicBezTo>
                  <a:lnTo>
                    <a:pt x="10355" y="15199"/>
                  </a:lnTo>
                  <a:cubicBezTo>
                    <a:pt x="10364" y="15181"/>
                    <a:pt x="10374" y="15163"/>
                    <a:pt x="10374" y="15145"/>
                  </a:cubicBezTo>
                  <a:cubicBezTo>
                    <a:pt x="10402" y="15103"/>
                    <a:pt x="10418" y="15084"/>
                    <a:pt x="10423" y="15084"/>
                  </a:cubicBezTo>
                  <a:close/>
                  <a:moveTo>
                    <a:pt x="11242" y="0"/>
                  </a:moveTo>
                  <a:lnTo>
                    <a:pt x="6838" y="1702"/>
                  </a:lnTo>
                  <a:cubicBezTo>
                    <a:pt x="7205" y="2769"/>
                    <a:pt x="7606" y="3903"/>
                    <a:pt x="7973" y="5004"/>
                  </a:cubicBezTo>
                  <a:cubicBezTo>
                    <a:pt x="8339" y="6105"/>
                    <a:pt x="8673" y="7239"/>
                    <a:pt x="9007" y="8340"/>
                  </a:cubicBezTo>
                  <a:cubicBezTo>
                    <a:pt x="9307" y="9441"/>
                    <a:pt x="9607" y="10575"/>
                    <a:pt x="9841" y="11676"/>
                  </a:cubicBezTo>
                  <a:cubicBezTo>
                    <a:pt x="10074" y="12743"/>
                    <a:pt x="10241" y="13844"/>
                    <a:pt x="10308" y="14945"/>
                  </a:cubicBezTo>
                  <a:lnTo>
                    <a:pt x="10331" y="15226"/>
                  </a:lnTo>
                  <a:lnTo>
                    <a:pt x="10331" y="15226"/>
                  </a:lnTo>
                  <a:cubicBezTo>
                    <a:pt x="10075" y="15507"/>
                    <a:pt x="9789" y="15758"/>
                    <a:pt x="9474" y="15979"/>
                  </a:cubicBezTo>
                  <a:cubicBezTo>
                    <a:pt x="8573" y="16579"/>
                    <a:pt x="7606" y="17079"/>
                    <a:pt x="6605" y="17513"/>
                  </a:cubicBezTo>
                  <a:cubicBezTo>
                    <a:pt x="5537" y="18013"/>
                    <a:pt x="4437" y="18414"/>
                    <a:pt x="3336" y="18847"/>
                  </a:cubicBezTo>
                  <a:cubicBezTo>
                    <a:pt x="2268" y="19248"/>
                    <a:pt x="1101" y="19648"/>
                    <a:pt x="0" y="20048"/>
                  </a:cubicBezTo>
                  <a:lnTo>
                    <a:pt x="501" y="22316"/>
                  </a:lnTo>
                  <a:cubicBezTo>
                    <a:pt x="2969" y="22050"/>
                    <a:pt x="5437" y="21549"/>
                    <a:pt x="7839" y="20849"/>
                  </a:cubicBezTo>
                  <a:cubicBezTo>
                    <a:pt x="9107" y="20482"/>
                    <a:pt x="10341" y="19981"/>
                    <a:pt x="11542" y="19348"/>
                  </a:cubicBezTo>
                  <a:cubicBezTo>
                    <a:pt x="12242" y="18981"/>
                    <a:pt x="12909" y="18514"/>
                    <a:pt x="13476" y="17913"/>
                  </a:cubicBezTo>
                  <a:cubicBezTo>
                    <a:pt x="13877" y="17513"/>
                    <a:pt x="14210" y="16979"/>
                    <a:pt x="14410" y="16446"/>
                  </a:cubicBezTo>
                  <a:cubicBezTo>
                    <a:pt x="14511" y="16079"/>
                    <a:pt x="14577" y="15712"/>
                    <a:pt x="14577" y="15345"/>
                  </a:cubicBezTo>
                  <a:lnTo>
                    <a:pt x="14577" y="14844"/>
                  </a:lnTo>
                  <a:cubicBezTo>
                    <a:pt x="14611" y="14144"/>
                    <a:pt x="14577" y="13477"/>
                    <a:pt x="14511" y="12810"/>
                  </a:cubicBezTo>
                  <a:cubicBezTo>
                    <a:pt x="14444" y="12176"/>
                    <a:pt x="14344" y="11509"/>
                    <a:pt x="14244" y="10875"/>
                  </a:cubicBezTo>
                  <a:cubicBezTo>
                    <a:pt x="14077" y="9607"/>
                    <a:pt x="13777" y="8373"/>
                    <a:pt x="13510" y="7172"/>
                  </a:cubicBezTo>
                  <a:cubicBezTo>
                    <a:pt x="13210" y="5938"/>
                    <a:pt x="12876" y="4737"/>
                    <a:pt x="12476" y="3536"/>
                  </a:cubicBezTo>
                  <a:cubicBezTo>
                    <a:pt x="12075" y="2369"/>
                    <a:pt x="11709" y="1201"/>
                    <a:pt x="11242" y="0"/>
                  </a:cubicBez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6"/>
            <p:cNvSpPr/>
            <p:nvPr/>
          </p:nvSpPr>
          <p:spPr>
            <a:xfrm>
              <a:off x="4362525" y="2768725"/>
              <a:ext cx="241200" cy="334025"/>
            </a:xfrm>
            <a:custGeom>
              <a:rect b="b" l="l" r="r" t="t"/>
              <a:pathLst>
                <a:path extrusionOk="0" h="13361" w="9648">
                  <a:moveTo>
                    <a:pt x="3296" y="0"/>
                  </a:moveTo>
                  <a:cubicBezTo>
                    <a:pt x="1094" y="0"/>
                    <a:pt x="1" y="2217"/>
                    <a:pt x="708" y="5755"/>
                  </a:cubicBezTo>
                  <a:cubicBezTo>
                    <a:pt x="1275" y="8424"/>
                    <a:pt x="2243" y="10992"/>
                    <a:pt x="3543" y="13361"/>
                  </a:cubicBezTo>
                  <a:lnTo>
                    <a:pt x="9648" y="10492"/>
                  </a:lnTo>
                  <a:cubicBezTo>
                    <a:pt x="9081" y="6389"/>
                    <a:pt x="7646" y="1185"/>
                    <a:pt x="4578" y="218"/>
                  </a:cubicBezTo>
                  <a:cubicBezTo>
                    <a:pt x="4117" y="71"/>
                    <a:pt x="3689" y="0"/>
                    <a:pt x="32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6"/>
            <p:cNvSpPr/>
            <p:nvPr/>
          </p:nvSpPr>
          <p:spPr>
            <a:xfrm>
              <a:off x="4127525" y="2579025"/>
              <a:ext cx="224350" cy="223550"/>
            </a:xfrm>
            <a:custGeom>
              <a:rect b="b" l="l" r="r" t="t"/>
              <a:pathLst>
                <a:path extrusionOk="0" h="8942" w="8974">
                  <a:moveTo>
                    <a:pt x="8674" y="0"/>
                  </a:moveTo>
                  <a:lnTo>
                    <a:pt x="6806" y="1535"/>
                  </a:lnTo>
                  <a:lnTo>
                    <a:pt x="4237" y="3670"/>
                  </a:lnTo>
                  <a:cubicBezTo>
                    <a:pt x="4304" y="4003"/>
                    <a:pt x="4371" y="4370"/>
                    <a:pt x="4404" y="4704"/>
                  </a:cubicBezTo>
                  <a:cubicBezTo>
                    <a:pt x="4537" y="6105"/>
                    <a:pt x="3403" y="6738"/>
                    <a:pt x="2002" y="7005"/>
                  </a:cubicBezTo>
                  <a:cubicBezTo>
                    <a:pt x="2002" y="7005"/>
                    <a:pt x="1" y="8873"/>
                    <a:pt x="4004" y="8940"/>
                  </a:cubicBezTo>
                  <a:cubicBezTo>
                    <a:pt x="4071" y="8941"/>
                    <a:pt x="4137" y="8942"/>
                    <a:pt x="4203" y="8942"/>
                  </a:cubicBezTo>
                  <a:cubicBezTo>
                    <a:pt x="8071" y="8942"/>
                    <a:pt x="8974" y="7039"/>
                    <a:pt x="8974" y="7039"/>
                  </a:cubicBezTo>
                  <a:cubicBezTo>
                    <a:pt x="7440" y="5538"/>
                    <a:pt x="8173" y="2235"/>
                    <a:pt x="8674" y="0"/>
                  </a:cubicBez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6"/>
            <p:cNvSpPr/>
            <p:nvPr/>
          </p:nvSpPr>
          <p:spPr>
            <a:xfrm>
              <a:off x="4233450" y="2749775"/>
              <a:ext cx="145125" cy="120300"/>
            </a:xfrm>
            <a:custGeom>
              <a:rect b="b" l="l" r="r" t="t"/>
              <a:pathLst>
                <a:path extrusionOk="0" h="4812" w="5805">
                  <a:moveTo>
                    <a:pt x="4968" y="0"/>
                  </a:moveTo>
                  <a:cubicBezTo>
                    <a:pt x="4740" y="0"/>
                    <a:pt x="4503" y="70"/>
                    <a:pt x="4337" y="209"/>
                  </a:cubicBezTo>
                  <a:cubicBezTo>
                    <a:pt x="3036" y="1109"/>
                    <a:pt x="1568" y="1743"/>
                    <a:pt x="0" y="2110"/>
                  </a:cubicBezTo>
                  <a:cubicBezTo>
                    <a:pt x="801" y="2877"/>
                    <a:pt x="1301" y="4812"/>
                    <a:pt x="1301" y="4812"/>
                  </a:cubicBezTo>
                  <a:cubicBezTo>
                    <a:pt x="1301" y="4812"/>
                    <a:pt x="5671" y="3778"/>
                    <a:pt x="5804" y="242"/>
                  </a:cubicBezTo>
                  <a:cubicBezTo>
                    <a:pt x="5571" y="142"/>
                    <a:pt x="5337" y="75"/>
                    <a:pt x="5104" y="8"/>
                  </a:cubicBezTo>
                  <a:cubicBezTo>
                    <a:pt x="5059" y="3"/>
                    <a:pt x="5014" y="0"/>
                    <a:pt x="4968"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6"/>
            <p:cNvSpPr/>
            <p:nvPr/>
          </p:nvSpPr>
          <p:spPr>
            <a:xfrm>
              <a:off x="4124200" y="2748225"/>
              <a:ext cx="109275" cy="116850"/>
            </a:xfrm>
            <a:custGeom>
              <a:rect b="b" l="l" r="r" t="t"/>
              <a:pathLst>
                <a:path extrusionOk="0" h="4674" w="4371">
                  <a:moveTo>
                    <a:pt x="2206" y="0"/>
                  </a:moveTo>
                  <a:cubicBezTo>
                    <a:pt x="2194" y="0"/>
                    <a:pt x="2181" y="1"/>
                    <a:pt x="2169" y="4"/>
                  </a:cubicBezTo>
                  <a:cubicBezTo>
                    <a:pt x="1868" y="70"/>
                    <a:pt x="1635" y="137"/>
                    <a:pt x="1368" y="237"/>
                  </a:cubicBezTo>
                  <a:cubicBezTo>
                    <a:pt x="0" y="2305"/>
                    <a:pt x="2669" y="4674"/>
                    <a:pt x="2669" y="4674"/>
                  </a:cubicBezTo>
                  <a:cubicBezTo>
                    <a:pt x="2669" y="4674"/>
                    <a:pt x="3203" y="2839"/>
                    <a:pt x="4370" y="2172"/>
                  </a:cubicBezTo>
                  <a:cubicBezTo>
                    <a:pt x="2436" y="1738"/>
                    <a:pt x="2335" y="838"/>
                    <a:pt x="2436" y="337"/>
                  </a:cubicBezTo>
                  <a:cubicBezTo>
                    <a:pt x="2497" y="183"/>
                    <a:pt x="2359" y="0"/>
                    <a:pt x="220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6"/>
            <p:cNvSpPr/>
            <p:nvPr/>
          </p:nvSpPr>
          <p:spPr>
            <a:xfrm>
              <a:off x="4233450" y="2617375"/>
              <a:ext cx="74250" cy="79250"/>
            </a:xfrm>
            <a:custGeom>
              <a:rect b="b" l="l" r="r" t="t"/>
              <a:pathLst>
                <a:path extrusionOk="0" h="3170" w="2970">
                  <a:moveTo>
                    <a:pt x="2569" y="1"/>
                  </a:moveTo>
                  <a:lnTo>
                    <a:pt x="0" y="2136"/>
                  </a:lnTo>
                  <a:cubicBezTo>
                    <a:pt x="67" y="2469"/>
                    <a:pt x="134" y="2803"/>
                    <a:pt x="167" y="3170"/>
                  </a:cubicBezTo>
                  <a:cubicBezTo>
                    <a:pt x="1735" y="2903"/>
                    <a:pt x="2769" y="1969"/>
                    <a:pt x="2902" y="1001"/>
                  </a:cubicBezTo>
                  <a:cubicBezTo>
                    <a:pt x="2969" y="634"/>
                    <a:pt x="2602" y="268"/>
                    <a:pt x="25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6"/>
            <p:cNvSpPr/>
            <p:nvPr/>
          </p:nvSpPr>
          <p:spPr>
            <a:xfrm>
              <a:off x="4116700" y="2403225"/>
              <a:ext cx="121925" cy="153650"/>
            </a:xfrm>
            <a:custGeom>
              <a:rect b="b" l="l" r="r" t="t"/>
              <a:pathLst>
                <a:path extrusionOk="0" h="6146" w="4877">
                  <a:moveTo>
                    <a:pt x="2323" y="1"/>
                  </a:moveTo>
                  <a:cubicBezTo>
                    <a:pt x="1648" y="1"/>
                    <a:pt x="979" y="369"/>
                    <a:pt x="667" y="1095"/>
                  </a:cubicBezTo>
                  <a:cubicBezTo>
                    <a:pt x="0" y="2496"/>
                    <a:pt x="801" y="4831"/>
                    <a:pt x="2269" y="5931"/>
                  </a:cubicBezTo>
                  <a:cubicBezTo>
                    <a:pt x="2468" y="6079"/>
                    <a:pt x="2658" y="6145"/>
                    <a:pt x="2837" y="6145"/>
                  </a:cubicBezTo>
                  <a:cubicBezTo>
                    <a:pt x="4161" y="6145"/>
                    <a:pt x="4877" y="2518"/>
                    <a:pt x="3936" y="961"/>
                  </a:cubicBezTo>
                  <a:cubicBezTo>
                    <a:pt x="3583" y="318"/>
                    <a:pt x="2951" y="1"/>
                    <a:pt x="23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6"/>
            <p:cNvSpPr/>
            <p:nvPr/>
          </p:nvSpPr>
          <p:spPr>
            <a:xfrm>
              <a:off x="4122525" y="2376425"/>
              <a:ext cx="230200" cy="304700"/>
            </a:xfrm>
            <a:custGeom>
              <a:rect b="b" l="l" r="r" t="t"/>
              <a:pathLst>
                <a:path extrusionOk="0" h="12188" w="9208">
                  <a:moveTo>
                    <a:pt x="4957" y="0"/>
                  </a:moveTo>
                  <a:cubicBezTo>
                    <a:pt x="4293" y="0"/>
                    <a:pt x="3612" y="167"/>
                    <a:pt x="2970" y="532"/>
                  </a:cubicBezTo>
                  <a:cubicBezTo>
                    <a:pt x="67" y="2067"/>
                    <a:pt x="1" y="6637"/>
                    <a:pt x="835" y="9305"/>
                  </a:cubicBezTo>
                  <a:cubicBezTo>
                    <a:pt x="1372" y="11156"/>
                    <a:pt x="3013" y="12187"/>
                    <a:pt x="4682" y="12187"/>
                  </a:cubicBezTo>
                  <a:cubicBezTo>
                    <a:pt x="5811" y="12187"/>
                    <a:pt x="6952" y="11715"/>
                    <a:pt x="7773" y="10706"/>
                  </a:cubicBezTo>
                  <a:cubicBezTo>
                    <a:pt x="9207" y="8972"/>
                    <a:pt x="9041" y="7170"/>
                    <a:pt x="9007" y="4101"/>
                  </a:cubicBezTo>
                  <a:cubicBezTo>
                    <a:pt x="9033" y="1712"/>
                    <a:pt x="7082" y="0"/>
                    <a:pt x="4957" y="0"/>
                  </a:cubicBez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6"/>
            <p:cNvSpPr/>
            <p:nvPr/>
          </p:nvSpPr>
          <p:spPr>
            <a:xfrm>
              <a:off x="4290975" y="2396675"/>
              <a:ext cx="116225" cy="153150"/>
            </a:xfrm>
            <a:custGeom>
              <a:rect b="b" l="l" r="r" t="t"/>
              <a:pathLst>
                <a:path extrusionOk="0" h="6126" w="4649">
                  <a:moveTo>
                    <a:pt x="2389" y="0"/>
                  </a:moveTo>
                  <a:cubicBezTo>
                    <a:pt x="1883" y="0"/>
                    <a:pt x="1373" y="208"/>
                    <a:pt x="1002" y="656"/>
                  </a:cubicBezTo>
                  <a:cubicBezTo>
                    <a:pt x="1" y="1824"/>
                    <a:pt x="101" y="4259"/>
                    <a:pt x="1202" y="5726"/>
                  </a:cubicBezTo>
                  <a:cubicBezTo>
                    <a:pt x="1413" y="6005"/>
                    <a:pt x="1652" y="6126"/>
                    <a:pt x="1902" y="6126"/>
                  </a:cubicBezTo>
                  <a:cubicBezTo>
                    <a:pt x="3148" y="6126"/>
                    <a:pt x="4649" y="3097"/>
                    <a:pt x="4204" y="1457"/>
                  </a:cubicBezTo>
                  <a:cubicBezTo>
                    <a:pt x="3999" y="532"/>
                    <a:pt x="3199" y="0"/>
                    <a:pt x="23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6"/>
            <p:cNvSpPr/>
            <p:nvPr/>
          </p:nvSpPr>
          <p:spPr>
            <a:xfrm>
              <a:off x="4127525" y="2332825"/>
              <a:ext cx="309425" cy="150325"/>
            </a:xfrm>
            <a:custGeom>
              <a:rect b="b" l="l" r="r" t="t"/>
              <a:pathLst>
                <a:path extrusionOk="0" h="6013" w="12377">
                  <a:moveTo>
                    <a:pt x="6412" y="1"/>
                  </a:moveTo>
                  <a:cubicBezTo>
                    <a:pt x="5913" y="1"/>
                    <a:pt x="5417" y="65"/>
                    <a:pt x="4938" y="208"/>
                  </a:cubicBezTo>
                  <a:cubicBezTo>
                    <a:pt x="2169" y="1009"/>
                    <a:pt x="1" y="2910"/>
                    <a:pt x="935" y="3477"/>
                  </a:cubicBezTo>
                  <a:cubicBezTo>
                    <a:pt x="2836" y="4611"/>
                    <a:pt x="10642" y="5612"/>
                    <a:pt x="10642" y="5612"/>
                  </a:cubicBezTo>
                  <a:cubicBezTo>
                    <a:pt x="10875" y="4911"/>
                    <a:pt x="12376" y="6012"/>
                    <a:pt x="12176" y="3777"/>
                  </a:cubicBezTo>
                  <a:cubicBezTo>
                    <a:pt x="12007" y="1997"/>
                    <a:pt x="9179" y="1"/>
                    <a:pt x="641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6"/>
            <p:cNvSpPr/>
            <p:nvPr/>
          </p:nvSpPr>
          <p:spPr>
            <a:xfrm>
              <a:off x="4127525" y="2407900"/>
              <a:ext cx="275825" cy="97275"/>
            </a:xfrm>
            <a:custGeom>
              <a:rect b="b" l="l" r="r" t="t"/>
              <a:pathLst>
                <a:path extrusionOk="0" h="3891" w="11033">
                  <a:moveTo>
                    <a:pt x="580" y="0"/>
                  </a:moveTo>
                  <a:cubicBezTo>
                    <a:pt x="554" y="0"/>
                    <a:pt x="539" y="2"/>
                    <a:pt x="535" y="7"/>
                  </a:cubicBezTo>
                  <a:cubicBezTo>
                    <a:pt x="234" y="374"/>
                    <a:pt x="34" y="774"/>
                    <a:pt x="1" y="1241"/>
                  </a:cubicBezTo>
                  <a:cubicBezTo>
                    <a:pt x="34" y="1575"/>
                    <a:pt x="9241" y="2676"/>
                    <a:pt x="10275" y="3876"/>
                  </a:cubicBezTo>
                  <a:cubicBezTo>
                    <a:pt x="10283" y="3886"/>
                    <a:pt x="10292" y="3891"/>
                    <a:pt x="10303" y="3891"/>
                  </a:cubicBezTo>
                  <a:cubicBezTo>
                    <a:pt x="10480" y="3891"/>
                    <a:pt x="11032" y="2701"/>
                    <a:pt x="10875" y="2576"/>
                  </a:cubicBezTo>
                  <a:cubicBezTo>
                    <a:pt x="9941" y="1770"/>
                    <a:pt x="1291" y="0"/>
                    <a:pt x="580"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6"/>
            <p:cNvSpPr/>
            <p:nvPr/>
          </p:nvSpPr>
          <p:spPr>
            <a:xfrm>
              <a:off x="4127525" y="2407900"/>
              <a:ext cx="275825" cy="97275"/>
            </a:xfrm>
            <a:custGeom>
              <a:rect b="b" l="l" r="r" t="t"/>
              <a:pathLst>
                <a:path extrusionOk="0" h="3891" w="11033">
                  <a:moveTo>
                    <a:pt x="580" y="0"/>
                  </a:moveTo>
                  <a:cubicBezTo>
                    <a:pt x="554" y="0"/>
                    <a:pt x="539" y="2"/>
                    <a:pt x="535" y="7"/>
                  </a:cubicBezTo>
                  <a:cubicBezTo>
                    <a:pt x="234" y="374"/>
                    <a:pt x="34" y="774"/>
                    <a:pt x="1" y="1241"/>
                  </a:cubicBezTo>
                  <a:cubicBezTo>
                    <a:pt x="34" y="1575"/>
                    <a:pt x="9241" y="2676"/>
                    <a:pt x="10275" y="3876"/>
                  </a:cubicBezTo>
                  <a:cubicBezTo>
                    <a:pt x="10283" y="3886"/>
                    <a:pt x="10292" y="3891"/>
                    <a:pt x="10303" y="3891"/>
                  </a:cubicBezTo>
                  <a:cubicBezTo>
                    <a:pt x="10480" y="3891"/>
                    <a:pt x="11032" y="2701"/>
                    <a:pt x="10875" y="2576"/>
                  </a:cubicBezTo>
                  <a:cubicBezTo>
                    <a:pt x="9941" y="1770"/>
                    <a:pt x="1291" y="0"/>
                    <a:pt x="5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6"/>
            <p:cNvSpPr/>
            <p:nvPr/>
          </p:nvSpPr>
          <p:spPr>
            <a:xfrm>
              <a:off x="4108350" y="2490425"/>
              <a:ext cx="266875" cy="32250"/>
            </a:xfrm>
            <a:custGeom>
              <a:rect b="b" l="l" r="r" t="t"/>
              <a:pathLst>
                <a:path extrusionOk="0" h="1290" w="10675">
                  <a:moveTo>
                    <a:pt x="5836" y="0"/>
                  </a:moveTo>
                  <a:cubicBezTo>
                    <a:pt x="4914" y="0"/>
                    <a:pt x="3992" y="74"/>
                    <a:pt x="3070" y="242"/>
                  </a:cubicBezTo>
                  <a:cubicBezTo>
                    <a:pt x="2964" y="202"/>
                    <a:pt x="2854" y="184"/>
                    <a:pt x="2742" y="184"/>
                  </a:cubicBezTo>
                  <a:cubicBezTo>
                    <a:pt x="2571" y="184"/>
                    <a:pt x="2397" y="228"/>
                    <a:pt x="2236" y="309"/>
                  </a:cubicBezTo>
                  <a:cubicBezTo>
                    <a:pt x="1535" y="309"/>
                    <a:pt x="801" y="375"/>
                    <a:pt x="101" y="542"/>
                  </a:cubicBezTo>
                  <a:cubicBezTo>
                    <a:pt x="67" y="542"/>
                    <a:pt x="1" y="609"/>
                    <a:pt x="34" y="642"/>
                  </a:cubicBezTo>
                  <a:cubicBezTo>
                    <a:pt x="34" y="709"/>
                    <a:pt x="101" y="742"/>
                    <a:pt x="167" y="742"/>
                  </a:cubicBezTo>
                  <a:cubicBezTo>
                    <a:pt x="723" y="603"/>
                    <a:pt x="1326" y="534"/>
                    <a:pt x="1916" y="534"/>
                  </a:cubicBezTo>
                  <a:cubicBezTo>
                    <a:pt x="2035" y="534"/>
                    <a:pt x="2152" y="537"/>
                    <a:pt x="2269" y="542"/>
                  </a:cubicBezTo>
                  <a:lnTo>
                    <a:pt x="2336" y="542"/>
                  </a:lnTo>
                  <a:cubicBezTo>
                    <a:pt x="2469" y="453"/>
                    <a:pt x="2617" y="409"/>
                    <a:pt x="2771" y="409"/>
                  </a:cubicBezTo>
                  <a:cubicBezTo>
                    <a:pt x="2847" y="409"/>
                    <a:pt x="2925" y="420"/>
                    <a:pt x="3003" y="442"/>
                  </a:cubicBezTo>
                  <a:lnTo>
                    <a:pt x="3070" y="442"/>
                  </a:lnTo>
                  <a:cubicBezTo>
                    <a:pt x="3870" y="292"/>
                    <a:pt x="4689" y="217"/>
                    <a:pt x="5513" y="217"/>
                  </a:cubicBezTo>
                  <a:cubicBezTo>
                    <a:pt x="5788" y="217"/>
                    <a:pt x="6063" y="225"/>
                    <a:pt x="6339" y="242"/>
                  </a:cubicBezTo>
                  <a:cubicBezTo>
                    <a:pt x="7373" y="309"/>
                    <a:pt x="10075" y="642"/>
                    <a:pt x="10441" y="1243"/>
                  </a:cubicBezTo>
                  <a:cubicBezTo>
                    <a:pt x="10465" y="1266"/>
                    <a:pt x="10505" y="1290"/>
                    <a:pt x="10539" y="1290"/>
                  </a:cubicBezTo>
                  <a:cubicBezTo>
                    <a:pt x="10553" y="1290"/>
                    <a:pt x="10565" y="1286"/>
                    <a:pt x="10575" y="1276"/>
                  </a:cubicBezTo>
                  <a:lnTo>
                    <a:pt x="10608" y="1276"/>
                  </a:lnTo>
                  <a:cubicBezTo>
                    <a:pt x="10675" y="1243"/>
                    <a:pt x="10675" y="1176"/>
                    <a:pt x="10642" y="1143"/>
                  </a:cubicBezTo>
                  <a:cubicBezTo>
                    <a:pt x="10141" y="342"/>
                    <a:pt x="6739" y="42"/>
                    <a:pt x="6372" y="8"/>
                  </a:cubicBezTo>
                  <a:cubicBezTo>
                    <a:pt x="6193" y="3"/>
                    <a:pt x="6015" y="0"/>
                    <a:pt x="58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6"/>
            <p:cNvSpPr/>
            <p:nvPr/>
          </p:nvSpPr>
          <p:spPr>
            <a:xfrm>
              <a:off x="4185075" y="2492300"/>
              <a:ext cx="90100" cy="70500"/>
            </a:xfrm>
            <a:custGeom>
              <a:rect b="b" l="l" r="r" t="t"/>
              <a:pathLst>
                <a:path extrusionOk="0" h="2820" w="3604">
                  <a:moveTo>
                    <a:pt x="3169" y="0"/>
                  </a:moveTo>
                  <a:cubicBezTo>
                    <a:pt x="3136" y="0"/>
                    <a:pt x="3136" y="33"/>
                    <a:pt x="3136" y="67"/>
                  </a:cubicBezTo>
                  <a:cubicBezTo>
                    <a:pt x="3136" y="67"/>
                    <a:pt x="3503" y="1334"/>
                    <a:pt x="2969" y="2102"/>
                  </a:cubicBezTo>
                  <a:cubicBezTo>
                    <a:pt x="2769" y="2435"/>
                    <a:pt x="2402" y="2669"/>
                    <a:pt x="2002" y="2702"/>
                  </a:cubicBezTo>
                  <a:cubicBezTo>
                    <a:pt x="1927" y="2716"/>
                    <a:pt x="1851" y="2722"/>
                    <a:pt x="1774" y="2722"/>
                  </a:cubicBezTo>
                  <a:cubicBezTo>
                    <a:pt x="1476" y="2722"/>
                    <a:pt x="1173" y="2621"/>
                    <a:pt x="935" y="2435"/>
                  </a:cubicBezTo>
                  <a:cubicBezTo>
                    <a:pt x="167" y="1768"/>
                    <a:pt x="101" y="267"/>
                    <a:pt x="101" y="267"/>
                  </a:cubicBezTo>
                  <a:cubicBezTo>
                    <a:pt x="101" y="234"/>
                    <a:pt x="67" y="200"/>
                    <a:pt x="34" y="200"/>
                  </a:cubicBezTo>
                  <a:cubicBezTo>
                    <a:pt x="34" y="200"/>
                    <a:pt x="1" y="234"/>
                    <a:pt x="1" y="267"/>
                  </a:cubicBezTo>
                  <a:cubicBezTo>
                    <a:pt x="1" y="334"/>
                    <a:pt x="34" y="1835"/>
                    <a:pt x="868" y="2502"/>
                  </a:cubicBezTo>
                  <a:cubicBezTo>
                    <a:pt x="1116" y="2695"/>
                    <a:pt x="1409" y="2819"/>
                    <a:pt x="1729" y="2819"/>
                  </a:cubicBezTo>
                  <a:cubicBezTo>
                    <a:pt x="1797" y="2819"/>
                    <a:pt x="1866" y="2814"/>
                    <a:pt x="1935" y="2802"/>
                  </a:cubicBezTo>
                  <a:lnTo>
                    <a:pt x="2035" y="2802"/>
                  </a:lnTo>
                  <a:cubicBezTo>
                    <a:pt x="2436" y="2769"/>
                    <a:pt x="2836" y="2535"/>
                    <a:pt x="3069" y="2168"/>
                  </a:cubicBezTo>
                  <a:cubicBezTo>
                    <a:pt x="3603" y="1368"/>
                    <a:pt x="3236" y="100"/>
                    <a:pt x="3236" y="33"/>
                  </a:cubicBezTo>
                  <a:cubicBezTo>
                    <a:pt x="3236" y="0"/>
                    <a:pt x="3203" y="0"/>
                    <a:pt x="31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6"/>
            <p:cNvSpPr/>
            <p:nvPr/>
          </p:nvSpPr>
          <p:spPr>
            <a:xfrm>
              <a:off x="4107525" y="2501875"/>
              <a:ext cx="68400" cy="68150"/>
            </a:xfrm>
            <a:custGeom>
              <a:rect b="b" l="l" r="r" t="t"/>
              <a:pathLst>
                <a:path extrusionOk="0" h="2726" w="2736">
                  <a:moveTo>
                    <a:pt x="2306" y="1"/>
                  </a:moveTo>
                  <a:cubicBezTo>
                    <a:pt x="2285" y="1"/>
                    <a:pt x="2269" y="17"/>
                    <a:pt x="2269" y="51"/>
                  </a:cubicBezTo>
                  <a:cubicBezTo>
                    <a:pt x="2269" y="51"/>
                    <a:pt x="2602" y="1485"/>
                    <a:pt x="2068" y="2219"/>
                  </a:cubicBezTo>
                  <a:cubicBezTo>
                    <a:pt x="1902" y="2486"/>
                    <a:pt x="1568" y="2619"/>
                    <a:pt x="1235" y="2619"/>
                  </a:cubicBezTo>
                  <a:cubicBezTo>
                    <a:pt x="1209" y="2624"/>
                    <a:pt x="1182" y="2626"/>
                    <a:pt x="1156" y="2626"/>
                  </a:cubicBezTo>
                  <a:cubicBezTo>
                    <a:pt x="976" y="2626"/>
                    <a:pt x="784" y="2531"/>
                    <a:pt x="667" y="2386"/>
                  </a:cubicBezTo>
                  <a:cubicBezTo>
                    <a:pt x="100" y="1785"/>
                    <a:pt x="334" y="184"/>
                    <a:pt x="334" y="184"/>
                  </a:cubicBezTo>
                  <a:cubicBezTo>
                    <a:pt x="334" y="151"/>
                    <a:pt x="301" y="117"/>
                    <a:pt x="267" y="117"/>
                  </a:cubicBezTo>
                  <a:cubicBezTo>
                    <a:pt x="234" y="117"/>
                    <a:pt x="234" y="151"/>
                    <a:pt x="234" y="151"/>
                  </a:cubicBezTo>
                  <a:cubicBezTo>
                    <a:pt x="234" y="218"/>
                    <a:pt x="0" y="1819"/>
                    <a:pt x="601" y="2452"/>
                  </a:cubicBezTo>
                  <a:cubicBezTo>
                    <a:pt x="746" y="2627"/>
                    <a:pt x="943" y="2726"/>
                    <a:pt x="1168" y="2726"/>
                  </a:cubicBezTo>
                  <a:cubicBezTo>
                    <a:pt x="1201" y="2726"/>
                    <a:pt x="1234" y="2724"/>
                    <a:pt x="1268" y="2719"/>
                  </a:cubicBezTo>
                  <a:lnTo>
                    <a:pt x="1335" y="2686"/>
                  </a:lnTo>
                  <a:cubicBezTo>
                    <a:pt x="1668" y="2686"/>
                    <a:pt x="1968" y="2519"/>
                    <a:pt x="2169" y="2286"/>
                  </a:cubicBezTo>
                  <a:cubicBezTo>
                    <a:pt x="2736" y="1518"/>
                    <a:pt x="2369" y="84"/>
                    <a:pt x="2369" y="51"/>
                  </a:cubicBezTo>
                  <a:cubicBezTo>
                    <a:pt x="2352" y="17"/>
                    <a:pt x="2327" y="1"/>
                    <a:pt x="23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6"/>
            <p:cNvSpPr/>
            <p:nvPr/>
          </p:nvSpPr>
          <p:spPr>
            <a:xfrm>
              <a:off x="4310900" y="2503125"/>
              <a:ext cx="72675" cy="77200"/>
            </a:xfrm>
            <a:custGeom>
              <a:rect b="b" l="l" r="r" t="t"/>
              <a:pathLst>
                <a:path extrusionOk="0" h="3088" w="2907">
                  <a:moveTo>
                    <a:pt x="1772" y="1"/>
                  </a:moveTo>
                  <a:cubicBezTo>
                    <a:pt x="972" y="1"/>
                    <a:pt x="338" y="1068"/>
                    <a:pt x="138" y="1802"/>
                  </a:cubicBezTo>
                  <a:cubicBezTo>
                    <a:pt x="0" y="2490"/>
                    <a:pt x="249" y="3088"/>
                    <a:pt x="790" y="3088"/>
                  </a:cubicBezTo>
                  <a:cubicBezTo>
                    <a:pt x="905" y="3088"/>
                    <a:pt x="1032" y="3061"/>
                    <a:pt x="1172" y="3003"/>
                  </a:cubicBezTo>
                  <a:cubicBezTo>
                    <a:pt x="1772" y="2736"/>
                    <a:pt x="2273" y="2236"/>
                    <a:pt x="2573" y="1635"/>
                  </a:cubicBezTo>
                  <a:cubicBezTo>
                    <a:pt x="2907" y="868"/>
                    <a:pt x="2573" y="34"/>
                    <a:pt x="1772" y="1"/>
                  </a:cubicBez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6"/>
            <p:cNvSpPr/>
            <p:nvPr/>
          </p:nvSpPr>
          <p:spPr>
            <a:xfrm>
              <a:off x="4208425" y="2503125"/>
              <a:ext cx="15025" cy="22650"/>
            </a:xfrm>
            <a:custGeom>
              <a:rect b="b" l="l" r="r" t="t"/>
              <a:pathLst>
                <a:path extrusionOk="0" h="906" w="601">
                  <a:moveTo>
                    <a:pt x="301" y="1"/>
                  </a:moveTo>
                  <a:cubicBezTo>
                    <a:pt x="134" y="34"/>
                    <a:pt x="1" y="234"/>
                    <a:pt x="34" y="501"/>
                  </a:cubicBezTo>
                  <a:cubicBezTo>
                    <a:pt x="34" y="717"/>
                    <a:pt x="177" y="905"/>
                    <a:pt x="304" y="905"/>
                  </a:cubicBezTo>
                  <a:cubicBezTo>
                    <a:pt x="314" y="905"/>
                    <a:pt x="324" y="904"/>
                    <a:pt x="334" y="901"/>
                  </a:cubicBezTo>
                  <a:cubicBezTo>
                    <a:pt x="501" y="901"/>
                    <a:pt x="601" y="668"/>
                    <a:pt x="601" y="434"/>
                  </a:cubicBezTo>
                  <a:cubicBezTo>
                    <a:pt x="601" y="168"/>
                    <a:pt x="434"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6"/>
            <p:cNvSpPr/>
            <p:nvPr/>
          </p:nvSpPr>
          <p:spPr>
            <a:xfrm>
              <a:off x="4138375" y="2510625"/>
              <a:ext cx="15025" cy="22650"/>
            </a:xfrm>
            <a:custGeom>
              <a:rect b="b" l="l" r="r" t="t"/>
              <a:pathLst>
                <a:path extrusionOk="0" h="906" w="601">
                  <a:moveTo>
                    <a:pt x="301" y="1"/>
                  </a:moveTo>
                  <a:cubicBezTo>
                    <a:pt x="134" y="34"/>
                    <a:pt x="1" y="234"/>
                    <a:pt x="34" y="501"/>
                  </a:cubicBezTo>
                  <a:cubicBezTo>
                    <a:pt x="34" y="718"/>
                    <a:pt x="177" y="905"/>
                    <a:pt x="304" y="905"/>
                  </a:cubicBezTo>
                  <a:cubicBezTo>
                    <a:pt x="314" y="905"/>
                    <a:pt x="324" y="904"/>
                    <a:pt x="334" y="902"/>
                  </a:cubicBezTo>
                  <a:cubicBezTo>
                    <a:pt x="501" y="902"/>
                    <a:pt x="601" y="668"/>
                    <a:pt x="601" y="435"/>
                  </a:cubicBezTo>
                  <a:cubicBezTo>
                    <a:pt x="601" y="168"/>
                    <a:pt x="434"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6"/>
            <p:cNvSpPr/>
            <p:nvPr/>
          </p:nvSpPr>
          <p:spPr>
            <a:xfrm>
              <a:off x="4155050" y="2524825"/>
              <a:ext cx="30050" cy="61125"/>
            </a:xfrm>
            <a:custGeom>
              <a:rect b="b" l="l" r="r" t="t"/>
              <a:pathLst>
                <a:path extrusionOk="0" h="2445" w="1202">
                  <a:moveTo>
                    <a:pt x="868" y="0"/>
                  </a:moveTo>
                  <a:cubicBezTo>
                    <a:pt x="668" y="801"/>
                    <a:pt x="368" y="1568"/>
                    <a:pt x="1" y="2302"/>
                  </a:cubicBezTo>
                  <a:cubicBezTo>
                    <a:pt x="202" y="2393"/>
                    <a:pt x="424" y="2445"/>
                    <a:pt x="649" y="2445"/>
                  </a:cubicBezTo>
                  <a:cubicBezTo>
                    <a:pt x="834" y="2445"/>
                    <a:pt x="1021" y="2410"/>
                    <a:pt x="1202" y="2335"/>
                  </a:cubicBezTo>
                  <a:lnTo>
                    <a:pt x="868" y="0"/>
                  </a:ln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6"/>
            <p:cNvSpPr/>
            <p:nvPr/>
          </p:nvSpPr>
          <p:spPr>
            <a:xfrm>
              <a:off x="4207600" y="2566175"/>
              <a:ext cx="44225" cy="28225"/>
            </a:xfrm>
            <a:custGeom>
              <a:rect b="b" l="l" r="r" t="t"/>
              <a:pathLst>
                <a:path extrusionOk="0" h="1129" w="1769">
                  <a:moveTo>
                    <a:pt x="1672" y="0"/>
                  </a:moveTo>
                  <a:cubicBezTo>
                    <a:pt x="1649" y="0"/>
                    <a:pt x="1625" y="24"/>
                    <a:pt x="1601" y="47"/>
                  </a:cubicBezTo>
                  <a:cubicBezTo>
                    <a:pt x="1268" y="581"/>
                    <a:pt x="701" y="915"/>
                    <a:pt x="67" y="981"/>
                  </a:cubicBezTo>
                  <a:cubicBezTo>
                    <a:pt x="34" y="981"/>
                    <a:pt x="0" y="1015"/>
                    <a:pt x="0" y="1081"/>
                  </a:cubicBezTo>
                  <a:cubicBezTo>
                    <a:pt x="0" y="1105"/>
                    <a:pt x="17" y="1129"/>
                    <a:pt x="38" y="1129"/>
                  </a:cubicBezTo>
                  <a:cubicBezTo>
                    <a:pt x="47" y="1129"/>
                    <a:pt x="57" y="1124"/>
                    <a:pt x="67" y="1115"/>
                  </a:cubicBezTo>
                  <a:cubicBezTo>
                    <a:pt x="167" y="1115"/>
                    <a:pt x="267" y="1115"/>
                    <a:pt x="367" y="1081"/>
                  </a:cubicBezTo>
                  <a:cubicBezTo>
                    <a:pt x="934" y="948"/>
                    <a:pt x="1435" y="614"/>
                    <a:pt x="1735" y="114"/>
                  </a:cubicBezTo>
                  <a:cubicBezTo>
                    <a:pt x="1768" y="81"/>
                    <a:pt x="1735" y="47"/>
                    <a:pt x="1701" y="14"/>
                  </a:cubicBezTo>
                  <a:cubicBezTo>
                    <a:pt x="1692" y="4"/>
                    <a:pt x="1682" y="0"/>
                    <a:pt x="1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6"/>
            <p:cNvSpPr/>
            <p:nvPr/>
          </p:nvSpPr>
          <p:spPr>
            <a:xfrm>
              <a:off x="4220100" y="2470600"/>
              <a:ext cx="38375" cy="13725"/>
            </a:xfrm>
            <a:custGeom>
              <a:rect b="b" l="l" r="r" t="t"/>
              <a:pathLst>
                <a:path extrusionOk="0" h="549" w="1535">
                  <a:moveTo>
                    <a:pt x="582" y="1"/>
                  </a:moveTo>
                  <a:cubicBezTo>
                    <a:pt x="430" y="1"/>
                    <a:pt x="279" y="23"/>
                    <a:pt x="134" y="68"/>
                  </a:cubicBezTo>
                  <a:cubicBezTo>
                    <a:pt x="34" y="101"/>
                    <a:pt x="1" y="201"/>
                    <a:pt x="34" y="268"/>
                  </a:cubicBezTo>
                  <a:cubicBezTo>
                    <a:pt x="58" y="317"/>
                    <a:pt x="119" y="347"/>
                    <a:pt x="175" y="347"/>
                  </a:cubicBezTo>
                  <a:cubicBezTo>
                    <a:pt x="196" y="347"/>
                    <a:pt x="216" y="343"/>
                    <a:pt x="234" y="334"/>
                  </a:cubicBezTo>
                  <a:cubicBezTo>
                    <a:pt x="348" y="303"/>
                    <a:pt x="461" y="288"/>
                    <a:pt x="573" y="288"/>
                  </a:cubicBezTo>
                  <a:cubicBezTo>
                    <a:pt x="822" y="288"/>
                    <a:pt x="1061" y="363"/>
                    <a:pt x="1268" y="501"/>
                  </a:cubicBezTo>
                  <a:cubicBezTo>
                    <a:pt x="1292" y="525"/>
                    <a:pt x="1332" y="548"/>
                    <a:pt x="1365" y="548"/>
                  </a:cubicBezTo>
                  <a:cubicBezTo>
                    <a:pt x="1379" y="548"/>
                    <a:pt x="1392" y="544"/>
                    <a:pt x="1402" y="535"/>
                  </a:cubicBezTo>
                  <a:cubicBezTo>
                    <a:pt x="1502" y="468"/>
                    <a:pt x="1535" y="334"/>
                    <a:pt x="1435" y="268"/>
                  </a:cubicBezTo>
                  <a:cubicBezTo>
                    <a:pt x="1190" y="90"/>
                    <a:pt x="886" y="1"/>
                    <a:pt x="5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6"/>
            <p:cNvSpPr/>
            <p:nvPr/>
          </p:nvSpPr>
          <p:spPr>
            <a:xfrm>
              <a:off x="4118350" y="2474775"/>
              <a:ext cx="35050" cy="21700"/>
            </a:xfrm>
            <a:custGeom>
              <a:rect b="b" l="l" r="r" t="t"/>
              <a:pathLst>
                <a:path extrusionOk="0" h="868" w="1402">
                  <a:moveTo>
                    <a:pt x="1269" y="1"/>
                  </a:moveTo>
                  <a:cubicBezTo>
                    <a:pt x="768" y="1"/>
                    <a:pt x="335" y="234"/>
                    <a:pt x="68" y="634"/>
                  </a:cubicBezTo>
                  <a:cubicBezTo>
                    <a:pt x="1" y="701"/>
                    <a:pt x="1" y="768"/>
                    <a:pt x="101" y="835"/>
                  </a:cubicBezTo>
                  <a:cubicBezTo>
                    <a:pt x="101" y="835"/>
                    <a:pt x="134" y="868"/>
                    <a:pt x="168" y="868"/>
                  </a:cubicBezTo>
                  <a:cubicBezTo>
                    <a:pt x="201" y="868"/>
                    <a:pt x="268" y="835"/>
                    <a:pt x="301" y="801"/>
                  </a:cubicBezTo>
                  <a:cubicBezTo>
                    <a:pt x="501" y="501"/>
                    <a:pt x="868" y="301"/>
                    <a:pt x="1235" y="301"/>
                  </a:cubicBezTo>
                  <a:cubicBezTo>
                    <a:pt x="1335" y="301"/>
                    <a:pt x="1402" y="234"/>
                    <a:pt x="1402" y="167"/>
                  </a:cubicBezTo>
                  <a:cubicBezTo>
                    <a:pt x="1402" y="67"/>
                    <a:pt x="1335" y="1"/>
                    <a:pt x="12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6"/>
            <p:cNvSpPr/>
            <p:nvPr/>
          </p:nvSpPr>
          <p:spPr>
            <a:xfrm>
              <a:off x="4184250" y="3297875"/>
              <a:ext cx="75900" cy="95600"/>
            </a:xfrm>
            <a:custGeom>
              <a:rect b="b" l="l" r="r" t="t"/>
              <a:pathLst>
                <a:path extrusionOk="0" h="3824" w="3036">
                  <a:moveTo>
                    <a:pt x="100" y="0"/>
                  </a:moveTo>
                  <a:lnTo>
                    <a:pt x="0" y="3336"/>
                  </a:lnTo>
                  <a:cubicBezTo>
                    <a:pt x="0" y="3336"/>
                    <a:pt x="1029" y="3823"/>
                    <a:pt x="1906" y="3823"/>
                  </a:cubicBezTo>
                  <a:cubicBezTo>
                    <a:pt x="2405" y="3823"/>
                    <a:pt x="2854" y="3665"/>
                    <a:pt x="3036" y="3169"/>
                  </a:cubicBezTo>
                  <a:lnTo>
                    <a:pt x="2669" y="1268"/>
                  </a:lnTo>
                  <a:lnTo>
                    <a:pt x="100" y="0"/>
                  </a:ln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6"/>
            <p:cNvSpPr/>
            <p:nvPr/>
          </p:nvSpPr>
          <p:spPr>
            <a:xfrm>
              <a:off x="4104175" y="3297025"/>
              <a:ext cx="82600" cy="87600"/>
            </a:xfrm>
            <a:custGeom>
              <a:rect b="b" l="l" r="r" t="t"/>
              <a:pathLst>
                <a:path extrusionOk="0" h="3504" w="3304">
                  <a:moveTo>
                    <a:pt x="3303" y="1"/>
                  </a:moveTo>
                  <a:lnTo>
                    <a:pt x="1" y="568"/>
                  </a:lnTo>
                  <a:lnTo>
                    <a:pt x="34" y="3503"/>
                  </a:lnTo>
                  <a:lnTo>
                    <a:pt x="3203" y="3337"/>
                  </a:lnTo>
                  <a:lnTo>
                    <a:pt x="3303" y="1"/>
                  </a:lnTo>
                  <a:close/>
                </a:path>
              </a:pathLst>
            </a:custGeom>
            <a:solidFill>
              <a:srgbClr val="F4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6"/>
            <p:cNvSpPr/>
            <p:nvPr/>
          </p:nvSpPr>
          <p:spPr>
            <a:xfrm>
              <a:off x="1676625" y="3347900"/>
              <a:ext cx="2807025" cy="1349325"/>
            </a:xfrm>
            <a:custGeom>
              <a:rect b="b" l="l" r="r" t="t"/>
              <a:pathLst>
                <a:path extrusionOk="0" h="53973" w="112281">
                  <a:moveTo>
                    <a:pt x="6238" y="1"/>
                  </a:moveTo>
                  <a:cubicBezTo>
                    <a:pt x="2802" y="1"/>
                    <a:pt x="0" y="2803"/>
                    <a:pt x="0" y="6272"/>
                  </a:cubicBezTo>
                  <a:lnTo>
                    <a:pt x="0" y="53973"/>
                  </a:lnTo>
                  <a:lnTo>
                    <a:pt x="2502" y="53973"/>
                  </a:lnTo>
                  <a:lnTo>
                    <a:pt x="2502" y="6272"/>
                  </a:lnTo>
                  <a:cubicBezTo>
                    <a:pt x="2502" y="4204"/>
                    <a:pt x="4170" y="2502"/>
                    <a:pt x="6238" y="2502"/>
                  </a:cubicBezTo>
                  <a:lnTo>
                    <a:pt x="106009" y="2502"/>
                  </a:lnTo>
                  <a:cubicBezTo>
                    <a:pt x="108077" y="2502"/>
                    <a:pt x="109779" y="4204"/>
                    <a:pt x="109779" y="6272"/>
                  </a:cubicBezTo>
                  <a:lnTo>
                    <a:pt x="109779" y="53973"/>
                  </a:lnTo>
                  <a:lnTo>
                    <a:pt x="112280" y="53973"/>
                  </a:lnTo>
                  <a:lnTo>
                    <a:pt x="112280" y="6272"/>
                  </a:lnTo>
                  <a:cubicBezTo>
                    <a:pt x="112280" y="2803"/>
                    <a:pt x="109478" y="1"/>
                    <a:pt x="1060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6"/>
            <p:cNvSpPr/>
            <p:nvPr/>
          </p:nvSpPr>
          <p:spPr>
            <a:xfrm>
              <a:off x="1452300" y="3347900"/>
              <a:ext cx="2806175" cy="1349325"/>
            </a:xfrm>
            <a:custGeom>
              <a:rect b="b" l="l" r="r" t="t"/>
              <a:pathLst>
                <a:path extrusionOk="0" h="53973" w="112247">
                  <a:moveTo>
                    <a:pt x="6238" y="1"/>
                  </a:moveTo>
                  <a:cubicBezTo>
                    <a:pt x="2769" y="1"/>
                    <a:pt x="0" y="2803"/>
                    <a:pt x="0" y="6272"/>
                  </a:cubicBezTo>
                  <a:lnTo>
                    <a:pt x="0" y="53973"/>
                  </a:lnTo>
                  <a:lnTo>
                    <a:pt x="2502" y="53973"/>
                  </a:lnTo>
                  <a:lnTo>
                    <a:pt x="2502" y="6272"/>
                  </a:lnTo>
                  <a:cubicBezTo>
                    <a:pt x="2502" y="4204"/>
                    <a:pt x="4170" y="2502"/>
                    <a:pt x="6238" y="2502"/>
                  </a:cubicBezTo>
                  <a:lnTo>
                    <a:pt x="106009" y="2502"/>
                  </a:lnTo>
                  <a:cubicBezTo>
                    <a:pt x="108077" y="2502"/>
                    <a:pt x="109745" y="4204"/>
                    <a:pt x="109745" y="6272"/>
                  </a:cubicBezTo>
                  <a:lnTo>
                    <a:pt x="109745" y="53973"/>
                  </a:lnTo>
                  <a:lnTo>
                    <a:pt x="112247" y="53973"/>
                  </a:lnTo>
                  <a:lnTo>
                    <a:pt x="112247" y="6272"/>
                  </a:lnTo>
                  <a:cubicBezTo>
                    <a:pt x="112247" y="2803"/>
                    <a:pt x="109445" y="1"/>
                    <a:pt x="1060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6"/>
            <p:cNvSpPr/>
            <p:nvPr/>
          </p:nvSpPr>
          <p:spPr>
            <a:xfrm>
              <a:off x="2288800" y="2929225"/>
              <a:ext cx="633725" cy="393675"/>
            </a:xfrm>
            <a:custGeom>
              <a:rect b="b" l="l" r="r" t="t"/>
              <a:pathLst>
                <a:path extrusionOk="0" h="15747" w="25349">
                  <a:moveTo>
                    <a:pt x="1045" y="1"/>
                  </a:moveTo>
                  <a:cubicBezTo>
                    <a:pt x="468" y="1"/>
                    <a:pt x="0" y="521"/>
                    <a:pt x="97" y="1103"/>
                  </a:cubicBezTo>
                  <a:lnTo>
                    <a:pt x="1532" y="14646"/>
                  </a:lnTo>
                  <a:cubicBezTo>
                    <a:pt x="1599" y="15280"/>
                    <a:pt x="2132" y="15747"/>
                    <a:pt x="2766" y="15747"/>
                  </a:cubicBezTo>
                  <a:lnTo>
                    <a:pt x="24281" y="15747"/>
                  </a:lnTo>
                  <a:cubicBezTo>
                    <a:pt x="24882" y="15747"/>
                    <a:pt x="25349" y="15247"/>
                    <a:pt x="25249" y="14646"/>
                  </a:cubicBezTo>
                  <a:lnTo>
                    <a:pt x="23814" y="1103"/>
                  </a:lnTo>
                  <a:cubicBezTo>
                    <a:pt x="23748" y="469"/>
                    <a:pt x="23214" y="2"/>
                    <a:pt x="22580" y="2"/>
                  </a:cubicBezTo>
                  <a:lnTo>
                    <a:pt x="1098" y="2"/>
                  </a:lnTo>
                  <a:cubicBezTo>
                    <a:pt x="1080" y="1"/>
                    <a:pt x="1062" y="1"/>
                    <a:pt x="1045"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6"/>
            <p:cNvSpPr/>
            <p:nvPr/>
          </p:nvSpPr>
          <p:spPr>
            <a:xfrm>
              <a:off x="2288800" y="2929225"/>
              <a:ext cx="633725" cy="393675"/>
            </a:xfrm>
            <a:custGeom>
              <a:rect b="b" l="l" r="r" t="t"/>
              <a:pathLst>
                <a:path extrusionOk="0" h="15747" w="25349">
                  <a:moveTo>
                    <a:pt x="1045" y="1"/>
                  </a:moveTo>
                  <a:cubicBezTo>
                    <a:pt x="468" y="1"/>
                    <a:pt x="0" y="521"/>
                    <a:pt x="97" y="1103"/>
                  </a:cubicBezTo>
                  <a:lnTo>
                    <a:pt x="1532" y="14646"/>
                  </a:lnTo>
                  <a:cubicBezTo>
                    <a:pt x="1599" y="15280"/>
                    <a:pt x="2132" y="15747"/>
                    <a:pt x="2766" y="15747"/>
                  </a:cubicBezTo>
                  <a:lnTo>
                    <a:pt x="24281" y="15747"/>
                  </a:lnTo>
                  <a:cubicBezTo>
                    <a:pt x="24882" y="15747"/>
                    <a:pt x="25349" y="15247"/>
                    <a:pt x="25249" y="14646"/>
                  </a:cubicBezTo>
                  <a:lnTo>
                    <a:pt x="23814" y="1103"/>
                  </a:lnTo>
                  <a:cubicBezTo>
                    <a:pt x="23748" y="469"/>
                    <a:pt x="23214" y="2"/>
                    <a:pt x="22580" y="2"/>
                  </a:cubicBezTo>
                  <a:lnTo>
                    <a:pt x="1098" y="2"/>
                  </a:lnTo>
                  <a:cubicBezTo>
                    <a:pt x="1080" y="1"/>
                    <a:pt x="1062" y="1"/>
                    <a:pt x="10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6"/>
            <p:cNvSpPr/>
            <p:nvPr/>
          </p:nvSpPr>
          <p:spPr>
            <a:xfrm>
              <a:off x="2494700" y="2892575"/>
              <a:ext cx="43400" cy="10025"/>
            </a:xfrm>
            <a:custGeom>
              <a:rect b="b" l="l" r="r" t="t"/>
              <a:pathLst>
                <a:path extrusionOk="0" h="401" w="1736">
                  <a:moveTo>
                    <a:pt x="1" y="1"/>
                  </a:moveTo>
                  <a:lnTo>
                    <a:pt x="1" y="401"/>
                  </a:lnTo>
                  <a:lnTo>
                    <a:pt x="1735" y="401"/>
                  </a:lnTo>
                  <a:lnTo>
                    <a:pt x="1735"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6"/>
            <p:cNvSpPr/>
            <p:nvPr/>
          </p:nvSpPr>
          <p:spPr>
            <a:xfrm>
              <a:off x="2356275" y="2892575"/>
              <a:ext cx="100925" cy="10025"/>
            </a:xfrm>
            <a:custGeom>
              <a:rect b="b" l="l" r="r" t="t"/>
              <a:pathLst>
                <a:path extrusionOk="0" h="401" w="4037">
                  <a:moveTo>
                    <a:pt x="0" y="1"/>
                  </a:moveTo>
                  <a:lnTo>
                    <a:pt x="0" y="401"/>
                  </a:lnTo>
                  <a:lnTo>
                    <a:pt x="4037" y="401"/>
                  </a:lnTo>
                  <a:lnTo>
                    <a:pt x="4037"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6"/>
            <p:cNvSpPr/>
            <p:nvPr/>
          </p:nvSpPr>
          <p:spPr>
            <a:xfrm>
              <a:off x="2274600" y="2929225"/>
              <a:ext cx="632925" cy="393675"/>
            </a:xfrm>
            <a:custGeom>
              <a:rect b="b" l="l" r="r" t="t"/>
              <a:pathLst>
                <a:path extrusionOk="0" h="15747" w="25317">
                  <a:moveTo>
                    <a:pt x="1012" y="1"/>
                  </a:moveTo>
                  <a:cubicBezTo>
                    <a:pt x="438" y="1"/>
                    <a:pt x="0" y="521"/>
                    <a:pt x="65" y="1103"/>
                  </a:cubicBezTo>
                  <a:lnTo>
                    <a:pt x="1499" y="14646"/>
                  </a:lnTo>
                  <a:cubicBezTo>
                    <a:pt x="1566" y="15280"/>
                    <a:pt x="2100" y="15747"/>
                    <a:pt x="2767" y="15747"/>
                  </a:cubicBezTo>
                  <a:lnTo>
                    <a:pt x="24249" y="15747"/>
                  </a:lnTo>
                  <a:cubicBezTo>
                    <a:pt x="24849" y="15747"/>
                    <a:pt x="25316" y="15247"/>
                    <a:pt x="25250" y="14646"/>
                  </a:cubicBezTo>
                  <a:lnTo>
                    <a:pt x="23815" y="1103"/>
                  </a:lnTo>
                  <a:cubicBezTo>
                    <a:pt x="23715" y="469"/>
                    <a:pt x="23182" y="2"/>
                    <a:pt x="22548" y="2"/>
                  </a:cubicBezTo>
                  <a:lnTo>
                    <a:pt x="1066" y="2"/>
                  </a:lnTo>
                  <a:cubicBezTo>
                    <a:pt x="1048" y="1"/>
                    <a:pt x="1030" y="1"/>
                    <a:pt x="101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6"/>
            <p:cNvSpPr/>
            <p:nvPr/>
          </p:nvSpPr>
          <p:spPr>
            <a:xfrm>
              <a:off x="2340425" y="3320375"/>
              <a:ext cx="592950" cy="28375"/>
            </a:xfrm>
            <a:custGeom>
              <a:rect b="b" l="l" r="r" t="t"/>
              <a:pathLst>
                <a:path extrusionOk="0" h="1135" w="23718">
                  <a:moveTo>
                    <a:pt x="1101" y="1"/>
                  </a:moveTo>
                  <a:cubicBezTo>
                    <a:pt x="501" y="1"/>
                    <a:pt x="1" y="501"/>
                    <a:pt x="1" y="1135"/>
                  </a:cubicBezTo>
                  <a:lnTo>
                    <a:pt x="23717" y="1135"/>
                  </a:lnTo>
                  <a:cubicBezTo>
                    <a:pt x="23717" y="501"/>
                    <a:pt x="23217" y="1"/>
                    <a:pt x="22583"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6"/>
            <p:cNvSpPr/>
            <p:nvPr/>
          </p:nvSpPr>
          <p:spPr>
            <a:xfrm>
              <a:off x="2869125" y="3320375"/>
              <a:ext cx="247725" cy="28375"/>
            </a:xfrm>
            <a:custGeom>
              <a:rect b="b" l="l" r="r" t="t"/>
              <a:pathLst>
                <a:path extrusionOk="0" h="1135" w="9909">
                  <a:moveTo>
                    <a:pt x="1135" y="1"/>
                  </a:moveTo>
                  <a:cubicBezTo>
                    <a:pt x="501" y="1"/>
                    <a:pt x="1" y="501"/>
                    <a:pt x="1" y="1135"/>
                  </a:cubicBezTo>
                  <a:lnTo>
                    <a:pt x="9908" y="1135"/>
                  </a:lnTo>
                  <a:cubicBezTo>
                    <a:pt x="9908" y="501"/>
                    <a:pt x="9408" y="1"/>
                    <a:pt x="8807"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6"/>
            <p:cNvSpPr/>
            <p:nvPr/>
          </p:nvSpPr>
          <p:spPr>
            <a:xfrm>
              <a:off x="2869125" y="3320375"/>
              <a:ext cx="247725" cy="28375"/>
            </a:xfrm>
            <a:custGeom>
              <a:rect b="b" l="l" r="r" t="t"/>
              <a:pathLst>
                <a:path extrusionOk="0" h="1135" w="9909">
                  <a:moveTo>
                    <a:pt x="1135" y="1"/>
                  </a:moveTo>
                  <a:cubicBezTo>
                    <a:pt x="501" y="1"/>
                    <a:pt x="1" y="501"/>
                    <a:pt x="1" y="1135"/>
                  </a:cubicBezTo>
                  <a:lnTo>
                    <a:pt x="9908" y="1135"/>
                  </a:lnTo>
                  <a:cubicBezTo>
                    <a:pt x="9908" y="501"/>
                    <a:pt x="9408" y="1"/>
                    <a:pt x="88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47"/>
          <p:cNvSpPr txBox="1"/>
          <p:nvPr/>
        </p:nvSpPr>
        <p:spPr>
          <a:xfrm>
            <a:off x="2577200" y="2068725"/>
            <a:ext cx="30000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800">
                <a:solidFill>
                  <a:schemeClr val="accent3"/>
                </a:solidFill>
                <a:latin typeface="Hammersmith One"/>
                <a:ea typeface="Hammersmith One"/>
                <a:cs typeface="Hammersmith One"/>
                <a:sym typeface="Hammersmith One"/>
              </a:rPr>
              <a:t>Thanks!</a:t>
            </a:r>
            <a:endParaRPr/>
          </a:p>
        </p:txBody>
      </p:sp>
      <p:grpSp>
        <p:nvGrpSpPr>
          <p:cNvPr id="1317" name="Google Shape;1317;p47"/>
          <p:cNvGrpSpPr/>
          <p:nvPr/>
        </p:nvGrpSpPr>
        <p:grpSpPr>
          <a:xfrm>
            <a:off x="1725895" y="3146037"/>
            <a:ext cx="375412" cy="368450"/>
            <a:chOff x="3763184" y="3817357"/>
            <a:chExt cx="363314" cy="356576"/>
          </a:xfrm>
        </p:grpSpPr>
        <p:sp>
          <p:nvSpPr>
            <p:cNvPr id="1318" name="Google Shape;1318;p47"/>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7"/>
            <p:cNvSpPr/>
            <p:nvPr/>
          </p:nvSpPr>
          <p:spPr>
            <a:xfrm>
              <a:off x="3918324"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7"/>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7"/>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7"/>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3" name="Google Shape;1323;p47"/>
          <p:cNvSpPr/>
          <p:nvPr/>
        </p:nvSpPr>
        <p:spPr>
          <a:xfrm flipH="1" rot="10800000">
            <a:off x="1616875" y="3033852"/>
            <a:ext cx="593430" cy="592998"/>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2F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7"/>
          <p:cNvSpPr/>
          <p:nvPr/>
        </p:nvSpPr>
        <p:spPr>
          <a:xfrm flipH="1" rot="10800000">
            <a:off x="1179688" y="3422007"/>
            <a:ext cx="488671" cy="489289"/>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7"/>
          <p:cNvSpPr/>
          <p:nvPr/>
        </p:nvSpPr>
        <p:spPr>
          <a:xfrm flipH="1" rot="10800000">
            <a:off x="1280725" y="1621751"/>
            <a:ext cx="378098" cy="378577"/>
          </a:xfrm>
          <a:custGeom>
            <a:rect b="b" l="l" r="r" t="t"/>
            <a:pathLst>
              <a:path extrusionOk="0" h="26921" w="26887">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6" name="Google Shape;1326;p47"/>
          <p:cNvGrpSpPr/>
          <p:nvPr/>
        </p:nvGrpSpPr>
        <p:grpSpPr>
          <a:xfrm>
            <a:off x="977168" y="2389733"/>
            <a:ext cx="890495" cy="890052"/>
            <a:chOff x="821043" y="1920483"/>
            <a:chExt cx="890495" cy="890052"/>
          </a:xfrm>
        </p:grpSpPr>
        <p:grpSp>
          <p:nvGrpSpPr>
            <p:cNvPr id="1327" name="Google Shape;1327;p47"/>
            <p:cNvGrpSpPr/>
            <p:nvPr/>
          </p:nvGrpSpPr>
          <p:grpSpPr>
            <a:xfrm>
              <a:off x="1036617" y="2139668"/>
              <a:ext cx="459348" cy="451684"/>
              <a:chOff x="3314750" y="3817357"/>
              <a:chExt cx="362920" cy="356865"/>
            </a:xfrm>
          </p:grpSpPr>
          <p:sp>
            <p:nvSpPr>
              <p:cNvPr id="1328" name="Google Shape;1328;p47"/>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7"/>
              <p:cNvSpPr/>
              <p:nvPr/>
            </p:nvSpPr>
            <p:spPr>
              <a:xfrm>
                <a:off x="3469891" y="3817357"/>
                <a:ext cx="207780" cy="356865"/>
              </a:xfrm>
              <a:custGeom>
                <a:rect b="b" l="l" r="r" t="t"/>
                <a:pathLst>
                  <a:path extrusionOk="0" h="13613" w="7926">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7"/>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7"/>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7"/>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3" name="Google Shape;1333;p47"/>
            <p:cNvSpPr/>
            <p:nvPr/>
          </p:nvSpPr>
          <p:spPr>
            <a:xfrm flipH="1" rot="10159057">
              <a:off x="885053" y="1984549"/>
              <a:ext cx="762476" cy="76192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47"/>
          <p:cNvGrpSpPr/>
          <p:nvPr/>
        </p:nvGrpSpPr>
        <p:grpSpPr>
          <a:xfrm>
            <a:off x="1468331" y="1799483"/>
            <a:ext cx="890495" cy="890052"/>
            <a:chOff x="1307443" y="1358808"/>
            <a:chExt cx="890495" cy="890052"/>
          </a:xfrm>
        </p:grpSpPr>
        <p:grpSp>
          <p:nvGrpSpPr>
            <p:cNvPr id="1335" name="Google Shape;1335;p47"/>
            <p:cNvGrpSpPr/>
            <p:nvPr/>
          </p:nvGrpSpPr>
          <p:grpSpPr>
            <a:xfrm>
              <a:off x="1532061" y="1554180"/>
              <a:ext cx="460309" cy="451684"/>
              <a:chOff x="5529888" y="1654257"/>
              <a:chExt cx="363679" cy="356865"/>
            </a:xfrm>
          </p:grpSpPr>
          <p:grpSp>
            <p:nvGrpSpPr>
              <p:cNvPr id="1336" name="Google Shape;1336;p47"/>
              <p:cNvGrpSpPr/>
              <p:nvPr/>
            </p:nvGrpSpPr>
            <p:grpSpPr>
              <a:xfrm>
                <a:off x="5529888" y="1654257"/>
                <a:ext cx="356865" cy="356865"/>
                <a:chOff x="3941909" y="3079307"/>
                <a:chExt cx="356865" cy="356865"/>
              </a:xfrm>
            </p:grpSpPr>
            <p:sp>
              <p:nvSpPr>
                <p:cNvPr id="1337" name="Google Shape;1337;p47"/>
                <p:cNvSpPr/>
                <p:nvPr/>
              </p:nvSpPr>
              <p:spPr>
                <a:xfrm>
                  <a:off x="3941909" y="307930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7"/>
                <p:cNvSpPr/>
                <p:nvPr/>
              </p:nvSpPr>
              <p:spPr>
                <a:xfrm>
                  <a:off x="4003960" y="315651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47"/>
              <p:cNvSpPr/>
              <p:nvPr/>
            </p:nvSpPr>
            <p:spPr>
              <a:xfrm>
                <a:off x="5685788" y="1654257"/>
                <a:ext cx="207780" cy="356865"/>
              </a:xfrm>
              <a:custGeom>
                <a:rect b="b" l="l" r="r" t="t"/>
                <a:pathLst>
                  <a:path extrusionOk="0" h="13613" w="7926">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0" name="Google Shape;1340;p47"/>
            <p:cNvSpPr/>
            <p:nvPr/>
          </p:nvSpPr>
          <p:spPr>
            <a:xfrm flipH="1" rot="10159057">
              <a:off x="1371453" y="1422874"/>
              <a:ext cx="762476" cy="761920"/>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47"/>
          <p:cNvGrpSpPr/>
          <p:nvPr/>
        </p:nvGrpSpPr>
        <p:grpSpPr>
          <a:xfrm>
            <a:off x="5500218" y="1680371"/>
            <a:ext cx="3643789" cy="3463117"/>
            <a:chOff x="6490768" y="1080521"/>
            <a:chExt cx="3643789" cy="3463117"/>
          </a:xfrm>
        </p:grpSpPr>
        <p:sp>
          <p:nvSpPr>
            <p:cNvPr id="1342" name="Google Shape;1342;p47"/>
            <p:cNvSpPr/>
            <p:nvPr/>
          </p:nvSpPr>
          <p:spPr>
            <a:xfrm flipH="1">
              <a:off x="6490768" y="4165803"/>
              <a:ext cx="190531" cy="2444"/>
            </a:xfrm>
            <a:custGeom>
              <a:rect b="b" l="l" r="r" t="t"/>
              <a:pathLst>
                <a:path extrusionOk="0" h="101" w="7874">
                  <a:moveTo>
                    <a:pt x="1" y="1"/>
                  </a:moveTo>
                  <a:lnTo>
                    <a:pt x="1" y="101"/>
                  </a:lnTo>
                  <a:lnTo>
                    <a:pt x="7873" y="101"/>
                  </a:lnTo>
                  <a:lnTo>
                    <a:pt x="7873" y="1"/>
                  </a:lnTo>
                  <a:close/>
                </a:path>
              </a:pathLst>
            </a:custGeom>
            <a:solidFill>
              <a:srgbClr val="EBEBEB"/>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7"/>
            <p:cNvSpPr/>
            <p:nvPr/>
          </p:nvSpPr>
          <p:spPr>
            <a:xfrm flipH="1">
              <a:off x="7632914" y="4148064"/>
              <a:ext cx="297049" cy="2444"/>
            </a:xfrm>
            <a:custGeom>
              <a:rect b="b" l="l" r="r" t="t"/>
              <a:pathLst>
                <a:path extrusionOk="0" h="101" w="12276">
                  <a:moveTo>
                    <a:pt x="0" y="0"/>
                  </a:moveTo>
                  <a:lnTo>
                    <a:pt x="0" y="100"/>
                  </a:lnTo>
                  <a:lnTo>
                    <a:pt x="12276" y="100"/>
                  </a:lnTo>
                  <a:lnTo>
                    <a:pt x="1227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7"/>
            <p:cNvSpPr/>
            <p:nvPr/>
          </p:nvSpPr>
          <p:spPr>
            <a:xfrm flipH="1">
              <a:off x="6691752" y="4072173"/>
              <a:ext cx="475457" cy="2444"/>
            </a:xfrm>
            <a:custGeom>
              <a:rect b="b" l="l" r="r" t="t"/>
              <a:pathLst>
                <a:path extrusionOk="0" h="101" w="19649">
                  <a:moveTo>
                    <a:pt x="1" y="0"/>
                  </a:moveTo>
                  <a:lnTo>
                    <a:pt x="1" y="100"/>
                  </a:lnTo>
                  <a:lnTo>
                    <a:pt x="19648" y="100"/>
                  </a:lnTo>
                  <a:lnTo>
                    <a:pt x="19648" y="0"/>
                  </a:lnTo>
                  <a:close/>
                </a:path>
              </a:pathLst>
            </a:custGeom>
            <a:solidFill>
              <a:srgbClr val="EBEBEB"/>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7"/>
            <p:cNvSpPr/>
            <p:nvPr/>
          </p:nvSpPr>
          <p:spPr>
            <a:xfrm flipH="1">
              <a:off x="8615211" y="4131899"/>
              <a:ext cx="545678" cy="2444"/>
            </a:xfrm>
            <a:custGeom>
              <a:rect b="b" l="l" r="r" t="t"/>
              <a:pathLst>
                <a:path extrusionOk="0" h="101" w="22551">
                  <a:moveTo>
                    <a:pt x="1" y="1"/>
                  </a:moveTo>
                  <a:lnTo>
                    <a:pt x="1" y="101"/>
                  </a:lnTo>
                  <a:lnTo>
                    <a:pt x="22550" y="101"/>
                  </a:lnTo>
                  <a:lnTo>
                    <a:pt x="2255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7"/>
            <p:cNvSpPr/>
            <p:nvPr/>
          </p:nvSpPr>
          <p:spPr>
            <a:xfrm flipH="1">
              <a:off x="6490768" y="4165803"/>
              <a:ext cx="190531" cy="2444"/>
            </a:xfrm>
            <a:custGeom>
              <a:rect b="b" l="l" r="r" t="t"/>
              <a:pathLst>
                <a:path extrusionOk="0" h="101" w="7874">
                  <a:moveTo>
                    <a:pt x="1" y="1"/>
                  </a:moveTo>
                  <a:lnTo>
                    <a:pt x="1" y="101"/>
                  </a:lnTo>
                  <a:lnTo>
                    <a:pt x="7873" y="101"/>
                  </a:lnTo>
                  <a:lnTo>
                    <a:pt x="7873" y="1"/>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7"/>
            <p:cNvSpPr/>
            <p:nvPr/>
          </p:nvSpPr>
          <p:spPr>
            <a:xfrm flipH="1">
              <a:off x="7632914" y="4148064"/>
              <a:ext cx="297049" cy="2444"/>
            </a:xfrm>
            <a:custGeom>
              <a:rect b="b" l="l" r="r" t="t"/>
              <a:pathLst>
                <a:path extrusionOk="0" h="101" w="12276">
                  <a:moveTo>
                    <a:pt x="0" y="0"/>
                  </a:moveTo>
                  <a:lnTo>
                    <a:pt x="0" y="100"/>
                  </a:lnTo>
                  <a:lnTo>
                    <a:pt x="12276" y="100"/>
                  </a:lnTo>
                  <a:lnTo>
                    <a:pt x="1227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7"/>
            <p:cNvSpPr/>
            <p:nvPr/>
          </p:nvSpPr>
          <p:spPr>
            <a:xfrm flipH="1">
              <a:off x="6691752" y="4072173"/>
              <a:ext cx="475457" cy="2444"/>
            </a:xfrm>
            <a:custGeom>
              <a:rect b="b" l="l" r="r" t="t"/>
              <a:pathLst>
                <a:path extrusionOk="0" h="101" w="19649">
                  <a:moveTo>
                    <a:pt x="1" y="0"/>
                  </a:moveTo>
                  <a:lnTo>
                    <a:pt x="1" y="100"/>
                  </a:lnTo>
                  <a:lnTo>
                    <a:pt x="19648" y="100"/>
                  </a:lnTo>
                  <a:lnTo>
                    <a:pt x="19648"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7"/>
            <p:cNvSpPr/>
            <p:nvPr/>
          </p:nvSpPr>
          <p:spPr>
            <a:xfrm flipH="1">
              <a:off x="8615211" y="4131899"/>
              <a:ext cx="545678" cy="2444"/>
            </a:xfrm>
            <a:custGeom>
              <a:rect b="b" l="l" r="r" t="t"/>
              <a:pathLst>
                <a:path extrusionOk="0" h="101" w="22551">
                  <a:moveTo>
                    <a:pt x="1" y="1"/>
                  </a:moveTo>
                  <a:lnTo>
                    <a:pt x="1" y="101"/>
                  </a:lnTo>
                  <a:lnTo>
                    <a:pt x="22550" y="101"/>
                  </a:lnTo>
                  <a:lnTo>
                    <a:pt x="22550" y="1"/>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7"/>
            <p:cNvSpPr/>
            <p:nvPr/>
          </p:nvSpPr>
          <p:spPr>
            <a:xfrm flipH="1">
              <a:off x="7560273" y="3881671"/>
              <a:ext cx="135627" cy="135641"/>
            </a:xfrm>
            <a:custGeom>
              <a:rect b="b" l="l" r="r" t="t"/>
              <a:pathLst>
                <a:path extrusionOk="0" h="5605" w="5605">
                  <a:moveTo>
                    <a:pt x="2803" y="0"/>
                  </a:moveTo>
                  <a:cubicBezTo>
                    <a:pt x="1268" y="0"/>
                    <a:pt x="1" y="1268"/>
                    <a:pt x="1" y="2802"/>
                  </a:cubicBezTo>
                  <a:cubicBezTo>
                    <a:pt x="1" y="4370"/>
                    <a:pt x="1268" y="5604"/>
                    <a:pt x="2803" y="5604"/>
                  </a:cubicBezTo>
                  <a:cubicBezTo>
                    <a:pt x="4371" y="5604"/>
                    <a:pt x="5605" y="4370"/>
                    <a:pt x="5605" y="2802"/>
                  </a:cubicBezTo>
                  <a:cubicBezTo>
                    <a:pt x="5605" y="1268"/>
                    <a:pt x="4371" y="0"/>
                    <a:pt x="280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7"/>
            <p:cNvSpPr/>
            <p:nvPr/>
          </p:nvSpPr>
          <p:spPr>
            <a:xfrm flipH="1">
              <a:off x="6802335" y="4291740"/>
              <a:ext cx="3217372" cy="251898"/>
            </a:xfrm>
            <a:custGeom>
              <a:rect b="b" l="l" r="r" t="t"/>
              <a:pathLst>
                <a:path extrusionOk="0" h="10409" w="132963">
                  <a:moveTo>
                    <a:pt x="66481" y="1"/>
                  </a:moveTo>
                  <a:cubicBezTo>
                    <a:pt x="29755" y="1"/>
                    <a:pt x="1" y="2336"/>
                    <a:pt x="1" y="5204"/>
                  </a:cubicBezTo>
                  <a:cubicBezTo>
                    <a:pt x="1" y="8073"/>
                    <a:pt x="29755" y="10408"/>
                    <a:pt x="66481" y="10408"/>
                  </a:cubicBezTo>
                  <a:cubicBezTo>
                    <a:pt x="103208" y="10408"/>
                    <a:pt x="132962" y="8073"/>
                    <a:pt x="132962" y="5204"/>
                  </a:cubicBezTo>
                  <a:cubicBezTo>
                    <a:pt x="132962" y="2336"/>
                    <a:pt x="103208" y="1"/>
                    <a:pt x="6648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7"/>
            <p:cNvSpPr/>
            <p:nvPr/>
          </p:nvSpPr>
          <p:spPr>
            <a:xfrm flipH="1">
              <a:off x="6842486" y="1346512"/>
              <a:ext cx="3292070" cy="2020966"/>
            </a:xfrm>
            <a:custGeom>
              <a:rect b="b" l="l" r="r" t="t"/>
              <a:pathLst>
                <a:path extrusionOk="0" h="83511" w="136050">
                  <a:moveTo>
                    <a:pt x="133809" y="0"/>
                  </a:moveTo>
                  <a:cubicBezTo>
                    <a:pt x="133663" y="0"/>
                    <a:pt x="133514" y="17"/>
                    <a:pt x="133363" y="51"/>
                  </a:cubicBezTo>
                  <a:lnTo>
                    <a:pt x="104242" y="6789"/>
                  </a:lnTo>
                  <a:cubicBezTo>
                    <a:pt x="102774" y="7123"/>
                    <a:pt x="102240" y="8924"/>
                    <a:pt x="103274" y="10025"/>
                  </a:cubicBezTo>
                  <a:lnTo>
                    <a:pt x="107844" y="14762"/>
                  </a:lnTo>
                  <a:cubicBezTo>
                    <a:pt x="108578" y="15529"/>
                    <a:pt x="108545" y="16796"/>
                    <a:pt x="107744" y="17530"/>
                  </a:cubicBezTo>
                  <a:lnTo>
                    <a:pt x="77289" y="45150"/>
                  </a:lnTo>
                  <a:cubicBezTo>
                    <a:pt x="76930" y="45492"/>
                    <a:pt x="76474" y="45659"/>
                    <a:pt x="76016" y="45659"/>
                  </a:cubicBezTo>
                  <a:cubicBezTo>
                    <a:pt x="75581" y="45659"/>
                    <a:pt x="75145" y="45509"/>
                    <a:pt x="74787" y="45217"/>
                  </a:cubicBezTo>
                  <a:lnTo>
                    <a:pt x="50370" y="24902"/>
                  </a:lnTo>
                  <a:cubicBezTo>
                    <a:pt x="50013" y="24594"/>
                    <a:pt x="49576" y="24443"/>
                    <a:pt x="49142" y="24443"/>
                  </a:cubicBezTo>
                  <a:cubicBezTo>
                    <a:pt x="48684" y="24443"/>
                    <a:pt x="48228" y="24610"/>
                    <a:pt x="47868" y="24936"/>
                  </a:cubicBezTo>
                  <a:lnTo>
                    <a:pt x="2469" y="65164"/>
                  </a:lnTo>
                  <a:cubicBezTo>
                    <a:pt x="2102" y="65498"/>
                    <a:pt x="1869" y="65932"/>
                    <a:pt x="1835" y="66432"/>
                  </a:cubicBezTo>
                  <a:lnTo>
                    <a:pt x="1" y="83511"/>
                  </a:lnTo>
                  <a:lnTo>
                    <a:pt x="48135" y="40880"/>
                  </a:lnTo>
                  <a:cubicBezTo>
                    <a:pt x="48499" y="40551"/>
                    <a:pt x="48963" y="40383"/>
                    <a:pt x="49428" y="40383"/>
                  </a:cubicBezTo>
                  <a:cubicBezTo>
                    <a:pt x="49856" y="40383"/>
                    <a:pt x="50285" y="40526"/>
                    <a:pt x="50637" y="40814"/>
                  </a:cubicBezTo>
                  <a:lnTo>
                    <a:pt x="75121" y="61195"/>
                  </a:lnTo>
                  <a:cubicBezTo>
                    <a:pt x="75478" y="61487"/>
                    <a:pt x="75915" y="61637"/>
                    <a:pt x="76353" y="61637"/>
                  </a:cubicBezTo>
                  <a:cubicBezTo>
                    <a:pt x="76815" y="61637"/>
                    <a:pt x="77280" y="61471"/>
                    <a:pt x="77656" y="61128"/>
                  </a:cubicBezTo>
                  <a:lnTo>
                    <a:pt x="116217" y="26103"/>
                  </a:lnTo>
                  <a:cubicBezTo>
                    <a:pt x="116594" y="25773"/>
                    <a:pt x="117053" y="25613"/>
                    <a:pt x="117509" y="25613"/>
                  </a:cubicBezTo>
                  <a:cubicBezTo>
                    <a:pt x="118021" y="25613"/>
                    <a:pt x="118531" y="25815"/>
                    <a:pt x="118919" y="26203"/>
                  </a:cubicBezTo>
                  <a:lnTo>
                    <a:pt x="123522" y="30973"/>
                  </a:lnTo>
                  <a:cubicBezTo>
                    <a:pt x="123923" y="31387"/>
                    <a:pt x="124434" y="31580"/>
                    <a:pt x="124935" y="31580"/>
                  </a:cubicBezTo>
                  <a:cubicBezTo>
                    <a:pt x="125726" y="31580"/>
                    <a:pt x="126492" y="31097"/>
                    <a:pt x="126758" y="30239"/>
                  </a:cubicBezTo>
                  <a:lnTo>
                    <a:pt x="135631" y="2520"/>
                  </a:lnTo>
                  <a:cubicBezTo>
                    <a:pt x="136050" y="1233"/>
                    <a:pt x="135073" y="0"/>
                    <a:pt x="133809"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7"/>
            <p:cNvSpPr/>
            <p:nvPr/>
          </p:nvSpPr>
          <p:spPr>
            <a:xfrm flipH="1">
              <a:off x="8098643" y="4126260"/>
              <a:ext cx="860463" cy="195367"/>
            </a:xfrm>
            <a:custGeom>
              <a:rect b="b" l="l" r="r" t="t"/>
              <a:pathLst>
                <a:path extrusionOk="0" h="8073" w="35560">
                  <a:moveTo>
                    <a:pt x="1" y="0"/>
                  </a:moveTo>
                  <a:lnTo>
                    <a:pt x="1" y="8073"/>
                  </a:lnTo>
                  <a:lnTo>
                    <a:pt x="35560" y="8073"/>
                  </a:lnTo>
                  <a:lnTo>
                    <a:pt x="35560"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7"/>
            <p:cNvSpPr/>
            <p:nvPr/>
          </p:nvSpPr>
          <p:spPr>
            <a:xfrm flipH="1">
              <a:off x="8850096" y="4126260"/>
              <a:ext cx="23447" cy="195367"/>
            </a:xfrm>
            <a:custGeom>
              <a:rect b="b" l="l" r="r" t="t"/>
              <a:pathLst>
                <a:path extrusionOk="0" h="8073" w="969">
                  <a:moveTo>
                    <a:pt x="1" y="0"/>
                  </a:moveTo>
                  <a:lnTo>
                    <a:pt x="1"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7"/>
            <p:cNvSpPr/>
            <p:nvPr/>
          </p:nvSpPr>
          <p:spPr>
            <a:xfrm flipH="1">
              <a:off x="8730658" y="4126260"/>
              <a:ext cx="23423" cy="195367"/>
            </a:xfrm>
            <a:custGeom>
              <a:rect b="b" l="l" r="r" t="t"/>
              <a:pathLst>
                <a:path extrusionOk="0" h="8073" w="968">
                  <a:moveTo>
                    <a:pt x="1" y="0"/>
                  </a:moveTo>
                  <a:lnTo>
                    <a:pt x="1"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7"/>
            <p:cNvSpPr/>
            <p:nvPr/>
          </p:nvSpPr>
          <p:spPr>
            <a:xfrm flipH="1">
              <a:off x="8611195" y="4126260"/>
              <a:ext cx="23423" cy="195367"/>
            </a:xfrm>
            <a:custGeom>
              <a:rect b="b" l="l" r="r" t="t"/>
              <a:pathLst>
                <a:path extrusionOk="0" h="8073" w="968">
                  <a:moveTo>
                    <a:pt x="0" y="0"/>
                  </a:moveTo>
                  <a:lnTo>
                    <a:pt x="0" y="8073"/>
                  </a:lnTo>
                  <a:lnTo>
                    <a:pt x="968" y="8073"/>
                  </a:lnTo>
                  <a:lnTo>
                    <a:pt x="968" y="134"/>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7"/>
            <p:cNvSpPr/>
            <p:nvPr/>
          </p:nvSpPr>
          <p:spPr>
            <a:xfrm flipH="1">
              <a:off x="8491731" y="4126260"/>
              <a:ext cx="22625" cy="195367"/>
            </a:xfrm>
            <a:custGeom>
              <a:rect b="b" l="l" r="r" t="t"/>
              <a:pathLst>
                <a:path extrusionOk="0" h="8073" w="935">
                  <a:moveTo>
                    <a:pt x="1" y="0"/>
                  </a:moveTo>
                  <a:lnTo>
                    <a:pt x="1" y="8073"/>
                  </a:lnTo>
                  <a:lnTo>
                    <a:pt x="935" y="8073"/>
                  </a:lnTo>
                  <a:lnTo>
                    <a:pt x="935"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7"/>
            <p:cNvSpPr/>
            <p:nvPr/>
          </p:nvSpPr>
          <p:spPr>
            <a:xfrm flipH="1">
              <a:off x="8371470" y="4126260"/>
              <a:ext cx="23423" cy="195367"/>
            </a:xfrm>
            <a:custGeom>
              <a:rect b="b" l="l" r="r" t="t"/>
              <a:pathLst>
                <a:path extrusionOk="0" h="8073" w="968">
                  <a:moveTo>
                    <a:pt x="1" y="0"/>
                  </a:moveTo>
                  <a:lnTo>
                    <a:pt x="1"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7"/>
            <p:cNvSpPr/>
            <p:nvPr/>
          </p:nvSpPr>
          <p:spPr>
            <a:xfrm flipH="1">
              <a:off x="8252007" y="4126260"/>
              <a:ext cx="23423" cy="195367"/>
            </a:xfrm>
            <a:custGeom>
              <a:rect b="b" l="l" r="r" t="t"/>
              <a:pathLst>
                <a:path extrusionOk="0" h="8073" w="968">
                  <a:moveTo>
                    <a:pt x="0" y="0"/>
                  </a:moveTo>
                  <a:lnTo>
                    <a:pt x="0"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7"/>
            <p:cNvSpPr/>
            <p:nvPr/>
          </p:nvSpPr>
          <p:spPr>
            <a:xfrm flipH="1">
              <a:off x="8131745" y="4126260"/>
              <a:ext cx="23423" cy="195367"/>
            </a:xfrm>
            <a:custGeom>
              <a:rect b="b" l="l" r="r" t="t"/>
              <a:pathLst>
                <a:path extrusionOk="0" h="8073" w="968">
                  <a:moveTo>
                    <a:pt x="1" y="0"/>
                  </a:moveTo>
                  <a:lnTo>
                    <a:pt x="1"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7"/>
            <p:cNvSpPr/>
            <p:nvPr/>
          </p:nvSpPr>
          <p:spPr>
            <a:xfrm flipH="1">
              <a:off x="8098643" y="4126260"/>
              <a:ext cx="860463" cy="40390"/>
            </a:xfrm>
            <a:custGeom>
              <a:rect b="b" l="l" r="r" t="t"/>
              <a:pathLst>
                <a:path extrusionOk="0" h="1669" w="35560">
                  <a:moveTo>
                    <a:pt x="1" y="0"/>
                  </a:moveTo>
                  <a:lnTo>
                    <a:pt x="1" y="1668"/>
                  </a:lnTo>
                  <a:lnTo>
                    <a:pt x="35560" y="1668"/>
                  </a:lnTo>
                  <a:lnTo>
                    <a:pt x="35560"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7"/>
            <p:cNvSpPr/>
            <p:nvPr/>
          </p:nvSpPr>
          <p:spPr>
            <a:xfrm flipH="1">
              <a:off x="7964661" y="3930894"/>
              <a:ext cx="860439" cy="195391"/>
            </a:xfrm>
            <a:custGeom>
              <a:rect b="b" l="l" r="r" t="t"/>
              <a:pathLst>
                <a:path extrusionOk="0" h="8074" w="35559">
                  <a:moveTo>
                    <a:pt x="0" y="1"/>
                  </a:moveTo>
                  <a:lnTo>
                    <a:pt x="0" y="8073"/>
                  </a:lnTo>
                  <a:lnTo>
                    <a:pt x="35559" y="8073"/>
                  </a:lnTo>
                  <a:lnTo>
                    <a:pt x="35559"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7"/>
            <p:cNvSpPr/>
            <p:nvPr/>
          </p:nvSpPr>
          <p:spPr>
            <a:xfrm flipH="1">
              <a:off x="8716115" y="3930894"/>
              <a:ext cx="23423" cy="195391"/>
            </a:xfrm>
            <a:custGeom>
              <a:rect b="b" l="l" r="r" t="t"/>
              <a:pathLst>
                <a:path extrusionOk="0" h="8074" w="968">
                  <a:moveTo>
                    <a:pt x="0" y="1"/>
                  </a:moveTo>
                  <a:lnTo>
                    <a:pt x="0" y="8073"/>
                  </a:lnTo>
                  <a:lnTo>
                    <a:pt x="967" y="8073"/>
                  </a:lnTo>
                  <a:lnTo>
                    <a:pt x="967"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7"/>
            <p:cNvSpPr/>
            <p:nvPr/>
          </p:nvSpPr>
          <p:spPr>
            <a:xfrm flipH="1">
              <a:off x="8596652" y="3930894"/>
              <a:ext cx="23447" cy="195391"/>
            </a:xfrm>
            <a:custGeom>
              <a:rect b="b" l="l" r="r" t="t"/>
              <a:pathLst>
                <a:path extrusionOk="0" h="8074" w="969">
                  <a:moveTo>
                    <a:pt x="1" y="1"/>
                  </a:moveTo>
                  <a:lnTo>
                    <a:pt x="1" y="8073"/>
                  </a:lnTo>
                  <a:lnTo>
                    <a:pt x="968" y="8073"/>
                  </a:lnTo>
                  <a:lnTo>
                    <a:pt x="9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7"/>
            <p:cNvSpPr/>
            <p:nvPr/>
          </p:nvSpPr>
          <p:spPr>
            <a:xfrm flipH="1">
              <a:off x="8477189" y="3930894"/>
              <a:ext cx="22625" cy="195391"/>
            </a:xfrm>
            <a:custGeom>
              <a:rect b="b" l="l" r="r" t="t"/>
              <a:pathLst>
                <a:path extrusionOk="0" h="8074" w="935">
                  <a:moveTo>
                    <a:pt x="0" y="1"/>
                  </a:moveTo>
                  <a:lnTo>
                    <a:pt x="0" y="8073"/>
                  </a:lnTo>
                  <a:lnTo>
                    <a:pt x="934" y="8073"/>
                  </a:lnTo>
                  <a:lnTo>
                    <a:pt x="934"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7"/>
            <p:cNvSpPr/>
            <p:nvPr/>
          </p:nvSpPr>
          <p:spPr>
            <a:xfrm flipH="1">
              <a:off x="8356927" y="3930894"/>
              <a:ext cx="23447" cy="195391"/>
            </a:xfrm>
            <a:custGeom>
              <a:rect b="b" l="l" r="r" t="t"/>
              <a:pathLst>
                <a:path extrusionOk="0" h="8074" w="969">
                  <a:moveTo>
                    <a:pt x="1" y="1"/>
                  </a:moveTo>
                  <a:lnTo>
                    <a:pt x="1" y="8073"/>
                  </a:lnTo>
                  <a:lnTo>
                    <a:pt x="968" y="8073"/>
                  </a:lnTo>
                  <a:lnTo>
                    <a:pt x="968"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7"/>
            <p:cNvSpPr/>
            <p:nvPr/>
          </p:nvSpPr>
          <p:spPr>
            <a:xfrm flipH="1">
              <a:off x="8237464" y="3930894"/>
              <a:ext cx="23447" cy="195391"/>
            </a:xfrm>
            <a:custGeom>
              <a:rect b="b" l="l" r="r" t="t"/>
              <a:pathLst>
                <a:path extrusionOk="0" h="8074" w="969">
                  <a:moveTo>
                    <a:pt x="1" y="1"/>
                  </a:moveTo>
                  <a:lnTo>
                    <a:pt x="1" y="8073"/>
                  </a:lnTo>
                  <a:lnTo>
                    <a:pt x="968" y="8073"/>
                  </a:lnTo>
                  <a:lnTo>
                    <a:pt x="968"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7"/>
            <p:cNvSpPr/>
            <p:nvPr/>
          </p:nvSpPr>
          <p:spPr>
            <a:xfrm flipH="1">
              <a:off x="8118001" y="3930894"/>
              <a:ext cx="23447" cy="195391"/>
            </a:xfrm>
            <a:custGeom>
              <a:rect b="b" l="l" r="r" t="t"/>
              <a:pathLst>
                <a:path extrusionOk="0" h="8074" w="969">
                  <a:moveTo>
                    <a:pt x="1" y="1"/>
                  </a:moveTo>
                  <a:lnTo>
                    <a:pt x="1" y="8073"/>
                  </a:lnTo>
                  <a:lnTo>
                    <a:pt x="968" y="8073"/>
                  </a:lnTo>
                  <a:lnTo>
                    <a:pt x="968"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7"/>
            <p:cNvSpPr/>
            <p:nvPr/>
          </p:nvSpPr>
          <p:spPr>
            <a:xfrm flipH="1">
              <a:off x="7997739" y="3930894"/>
              <a:ext cx="23447" cy="195391"/>
            </a:xfrm>
            <a:custGeom>
              <a:rect b="b" l="l" r="r" t="t"/>
              <a:pathLst>
                <a:path extrusionOk="0" h="8074" w="969">
                  <a:moveTo>
                    <a:pt x="1" y="1"/>
                  </a:moveTo>
                  <a:lnTo>
                    <a:pt x="1" y="8073"/>
                  </a:lnTo>
                  <a:lnTo>
                    <a:pt x="968" y="8073"/>
                  </a:lnTo>
                  <a:lnTo>
                    <a:pt x="968"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7"/>
            <p:cNvSpPr/>
            <p:nvPr/>
          </p:nvSpPr>
          <p:spPr>
            <a:xfrm flipH="1">
              <a:off x="7964661" y="3930894"/>
              <a:ext cx="860439" cy="40390"/>
            </a:xfrm>
            <a:custGeom>
              <a:rect b="b" l="l" r="r" t="t"/>
              <a:pathLst>
                <a:path extrusionOk="0" h="1669" w="35559">
                  <a:moveTo>
                    <a:pt x="0" y="1"/>
                  </a:moveTo>
                  <a:lnTo>
                    <a:pt x="0" y="1669"/>
                  </a:lnTo>
                  <a:lnTo>
                    <a:pt x="35559" y="1669"/>
                  </a:lnTo>
                  <a:lnTo>
                    <a:pt x="35559"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7"/>
            <p:cNvSpPr/>
            <p:nvPr/>
          </p:nvSpPr>
          <p:spPr>
            <a:xfrm flipH="1">
              <a:off x="8084100" y="3735551"/>
              <a:ext cx="860463" cy="195367"/>
            </a:xfrm>
            <a:custGeom>
              <a:rect b="b" l="l" r="r" t="t"/>
              <a:pathLst>
                <a:path extrusionOk="0" h="8073" w="35560">
                  <a:moveTo>
                    <a:pt x="0" y="0"/>
                  </a:moveTo>
                  <a:lnTo>
                    <a:pt x="0" y="8073"/>
                  </a:lnTo>
                  <a:lnTo>
                    <a:pt x="35559" y="8073"/>
                  </a:lnTo>
                  <a:lnTo>
                    <a:pt x="35559"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7"/>
            <p:cNvSpPr/>
            <p:nvPr/>
          </p:nvSpPr>
          <p:spPr>
            <a:xfrm flipH="1">
              <a:off x="8836376" y="3735551"/>
              <a:ext cx="22625" cy="195367"/>
            </a:xfrm>
            <a:custGeom>
              <a:rect b="b" l="l" r="r" t="t"/>
              <a:pathLst>
                <a:path extrusionOk="0" h="8073" w="935">
                  <a:moveTo>
                    <a:pt x="0" y="0"/>
                  </a:moveTo>
                  <a:lnTo>
                    <a:pt x="0" y="8073"/>
                  </a:lnTo>
                  <a:lnTo>
                    <a:pt x="934" y="8073"/>
                  </a:lnTo>
                  <a:lnTo>
                    <a:pt x="934"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7"/>
            <p:cNvSpPr/>
            <p:nvPr/>
          </p:nvSpPr>
          <p:spPr>
            <a:xfrm flipH="1">
              <a:off x="8716115" y="3735551"/>
              <a:ext cx="23423" cy="195367"/>
            </a:xfrm>
            <a:custGeom>
              <a:rect b="b" l="l" r="r" t="t"/>
              <a:pathLst>
                <a:path extrusionOk="0" h="8073" w="968">
                  <a:moveTo>
                    <a:pt x="0" y="0"/>
                  </a:moveTo>
                  <a:lnTo>
                    <a:pt x="0" y="8073"/>
                  </a:lnTo>
                  <a:lnTo>
                    <a:pt x="967" y="8073"/>
                  </a:lnTo>
                  <a:lnTo>
                    <a:pt x="967"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7"/>
            <p:cNvSpPr/>
            <p:nvPr/>
          </p:nvSpPr>
          <p:spPr>
            <a:xfrm flipH="1">
              <a:off x="8596652" y="3735551"/>
              <a:ext cx="23447" cy="195367"/>
            </a:xfrm>
            <a:custGeom>
              <a:rect b="b" l="l" r="r" t="t"/>
              <a:pathLst>
                <a:path extrusionOk="0" h="8073" w="969">
                  <a:moveTo>
                    <a:pt x="1" y="0"/>
                  </a:moveTo>
                  <a:lnTo>
                    <a:pt x="1" y="8073"/>
                  </a:lnTo>
                  <a:lnTo>
                    <a:pt x="968" y="8073"/>
                  </a:lnTo>
                  <a:lnTo>
                    <a:pt x="9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7"/>
            <p:cNvSpPr/>
            <p:nvPr/>
          </p:nvSpPr>
          <p:spPr>
            <a:xfrm flipH="1">
              <a:off x="8477189" y="3735551"/>
              <a:ext cx="22625" cy="195367"/>
            </a:xfrm>
            <a:custGeom>
              <a:rect b="b" l="l" r="r" t="t"/>
              <a:pathLst>
                <a:path extrusionOk="0" h="8073" w="935">
                  <a:moveTo>
                    <a:pt x="0" y="0"/>
                  </a:moveTo>
                  <a:lnTo>
                    <a:pt x="0" y="8073"/>
                  </a:lnTo>
                  <a:lnTo>
                    <a:pt x="934" y="8073"/>
                  </a:lnTo>
                  <a:lnTo>
                    <a:pt x="934"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7"/>
            <p:cNvSpPr/>
            <p:nvPr/>
          </p:nvSpPr>
          <p:spPr>
            <a:xfrm flipH="1">
              <a:off x="8356927" y="3735551"/>
              <a:ext cx="23447" cy="195367"/>
            </a:xfrm>
            <a:custGeom>
              <a:rect b="b" l="l" r="r" t="t"/>
              <a:pathLst>
                <a:path extrusionOk="0" h="8073" w="969">
                  <a:moveTo>
                    <a:pt x="1" y="0"/>
                  </a:moveTo>
                  <a:lnTo>
                    <a:pt x="1"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7"/>
            <p:cNvSpPr/>
            <p:nvPr/>
          </p:nvSpPr>
          <p:spPr>
            <a:xfrm flipH="1">
              <a:off x="8237464" y="3735551"/>
              <a:ext cx="23447" cy="195367"/>
            </a:xfrm>
            <a:custGeom>
              <a:rect b="b" l="l" r="r" t="t"/>
              <a:pathLst>
                <a:path extrusionOk="0" h="8073" w="969">
                  <a:moveTo>
                    <a:pt x="1" y="0"/>
                  </a:moveTo>
                  <a:lnTo>
                    <a:pt x="1"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7"/>
            <p:cNvSpPr/>
            <p:nvPr/>
          </p:nvSpPr>
          <p:spPr>
            <a:xfrm flipH="1">
              <a:off x="8118001" y="3735551"/>
              <a:ext cx="23447" cy="195367"/>
            </a:xfrm>
            <a:custGeom>
              <a:rect b="b" l="l" r="r" t="t"/>
              <a:pathLst>
                <a:path extrusionOk="0" h="8073" w="969">
                  <a:moveTo>
                    <a:pt x="1" y="0"/>
                  </a:moveTo>
                  <a:lnTo>
                    <a:pt x="1"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7"/>
            <p:cNvSpPr/>
            <p:nvPr/>
          </p:nvSpPr>
          <p:spPr>
            <a:xfrm flipH="1">
              <a:off x="8084100" y="3735551"/>
              <a:ext cx="860463" cy="47650"/>
            </a:xfrm>
            <a:custGeom>
              <a:rect b="b" l="l" r="r" t="t"/>
              <a:pathLst>
                <a:path extrusionOk="0" h="1969" w="35560">
                  <a:moveTo>
                    <a:pt x="0" y="0"/>
                  </a:moveTo>
                  <a:lnTo>
                    <a:pt x="0" y="1969"/>
                  </a:lnTo>
                  <a:lnTo>
                    <a:pt x="35559" y="1969"/>
                  </a:lnTo>
                  <a:lnTo>
                    <a:pt x="35559"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7"/>
            <p:cNvSpPr/>
            <p:nvPr/>
          </p:nvSpPr>
          <p:spPr>
            <a:xfrm flipH="1">
              <a:off x="7964661" y="3540209"/>
              <a:ext cx="860439" cy="195367"/>
            </a:xfrm>
            <a:custGeom>
              <a:rect b="b" l="l" r="r" t="t"/>
              <a:pathLst>
                <a:path extrusionOk="0" h="8073" w="35559">
                  <a:moveTo>
                    <a:pt x="0" y="0"/>
                  </a:moveTo>
                  <a:lnTo>
                    <a:pt x="0" y="8072"/>
                  </a:lnTo>
                  <a:lnTo>
                    <a:pt x="35559" y="8072"/>
                  </a:lnTo>
                  <a:lnTo>
                    <a:pt x="35559"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7"/>
            <p:cNvSpPr/>
            <p:nvPr/>
          </p:nvSpPr>
          <p:spPr>
            <a:xfrm flipH="1">
              <a:off x="8716115" y="3540209"/>
              <a:ext cx="23423" cy="195367"/>
            </a:xfrm>
            <a:custGeom>
              <a:rect b="b" l="l" r="r" t="t"/>
              <a:pathLst>
                <a:path extrusionOk="0" h="8073" w="968">
                  <a:moveTo>
                    <a:pt x="0" y="0"/>
                  </a:moveTo>
                  <a:lnTo>
                    <a:pt x="0" y="8072"/>
                  </a:lnTo>
                  <a:lnTo>
                    <a:pt x="967" y="8072"/>
                  </a:lnTo>
                  <a:lnTo>
                    <a:pt x="9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7"/>
            <p:cNvSpPr/>
            <p:nvPr/>
          </p:nvSpPr>
          <p:spPr>
            <a:xfrm flipH="1">
              <a:off x="8596652" y="3540209"/>
              <a:ext cx="23447" cy="195367"/>
            </a:xfrm>
            <a:custGeom>
              <a:rect b="b" l="l" r="r" t="t"/>
              <a:pathLst>
                <a:path extrusionOk="0" h="8073" w="969">
                  <a:moveTo>
                    <a:pt x="1" y="0"/>
                  </a:moveTo>
                  <a:lnTo>
                    <a:pt x="1" y="8072"/>
                  </a:lnTo>
                  <a:lnTo>
                    <a:pt x="968" y="8072"/>
                  </a:lnTo>
                  <a:lnTo>
                    <a:pt x="9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7"/>
            <p:cNvSpPr/>
            <p:nvPr/>
          </p:nvSpPr>
          <p:spPr>
            <a:xfrm flipH="1">
              <a:off x="8477189" y="3540209"/>
              <a:ext cx="22625" cy="195367"/>
            </a:xfrm>
            <a:custGeom>
              <a:rect b="b" l="l" r="r" t="t"/>
              <a:pathLst>
                <a:path extrusionOk="0" h="8073" w="935">
                  <a:moveTo>
                    <a:pt x="0" y="0"/>
                  </a:moveTo>
                  <a:lnTo>
                    <a:pt x="0" y="8072"/>
                  </a:lnTo>
                  <a:lnTo>
                    <a:pt x="934" y="8072"/>
                  </a:lnTo>
                  <a:lnTo>
                    <a:pt x="934"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7"/>
            <p:cNvSpPr/>
            <p:nvPr/>
          </p:nvSpPr>
          <p:spPr>
            <a:xfrm flipH="1">
              <a:off x="8356927" y="3540209"/>
              <a:ext cx="23447" cy="195367"/>
            </a:xfrm>
            <a:custGeom>
              <a:rect b="b" l="l" r="r" t="t"/>
              <a:pathLst>
                <a:path extrusionOk="0" h="8073" w="969">
                  <a:moveTo>
                    <a:pt x="1" y="0"/>
                  </a:moveTo>
                  <a:lnTo>
                    <a:pt x="1" y="8072"/>
                  </a:lnTo>
                  <a:lnTo>
                    <a:pt x="968" y="8072"/>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7"/>
            <p:cNvSpPr/>
            <p:nvPr/>
          </p:nvSpPr>
          <p:spPr>
            <a:xfrm flipH="1">
              <a:off x="8237464" y="3540209"/>
              <a:ext cx="23447" cy="195367"/>
            </a:xfrm>
            <a:custGeom>
              <a:rect b="b" l="l" r="r" t="t"/>
              <a:pathLst>
                <a:path extrusionOk="0" h="8073" w="969">
                  <a:moveTo>
                    <a:pt x="1" y="0"/>
                  </a:moveTo>
                  <a:lnTo>
                    <a:pt x="1" y="8072"/>
                  </a:lnTo>
                  <a:lnTo>
                    <a:pt x="968" y="8072"/>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7"/>
            <p:cNvSpPr/>
            <p:nvPr/>
          </p:nvSpPr>
          <p:spPr>
            <a:xfrm flipH="1">
              <a:off x="8118001" y="3540209"/>
              <a:ext cx="22625" cy="195367"/>
            </a:xfrm>
            <a:custGeom>
              <a:rect b="b" l="l" r="r" t="t"/>
              <a:pathLst>
                <a:path extrusionOk="0" h="8073" w="935">
                  <a:moveTo>
                    <a:pt x="0" y="0"/>
                  </a:moveTo>
                  <a:lnTo>
                    <a:pt x="0" y="8072"/>
                  </a:lnTo>
                  <a:lnTo>
                    <a:pt x="934" y="8072"/>
                  </a:lnTo>
                  <a:lnTo>
                    <a:pt x="934" y="133"/>
                  </a:lnTo>
                  <a:lnTo>
                    <a:pt x="0"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7"/>
            <p:cNvSpPr/>
            <p:nvPr/>
          </p:nvSpPr>
          <p:spPr>
            <a:xfrm flipH="1">
              <a:off x="7997739" y="3540209"/>
              <a:ext cx="23447" cy="195367"/>
            </a:xfrm>
            <a:custGeom>
              <a:rect b="b" l="l" r="r" t="t"/>
              <a:pathLst>
                <a:path extrusionOk="0" h="8073" w="969">
                  <a:moveTo>
                    <a:pt x="1" y="0"/>
                  </a:moveTo>
                  <a:lnTo>
                    <a:pt x="1" y="8072"/>
                  </a:lnTo>
                  <a:lnTo>
                    <a:pt x="968" y="8072"/>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7"/>
            <p:cNvSpPr/>
            <p:nvPr/>
          </p:nvSpPr>
          <p:spPr>
            <a:xfrm flipH="1">
              <a:off x="7964661" y="3540209"/>
              <a:ext cx="860439" cy="40366"/>
            </a:xfrm>
            <a:custGeom>
              <a:rect b="b" l="l" r="r" t="t"/>
              <a:pathLst>
                <a:path extrusionOk="0" h="1668" w="35559">
                  <a:moveTo>
                    <a:pt x="0" y="0"/>
                  </a:moveTo>
                  <a:lnTo>
                    <a:pt x="0" y="1668"/>
                  </a:lnTo>
                  <a:lnTo>
                    <a:pt x="35559" y="1668"/>
                  </a:lnTo>
                  <a:lnTo>
                    <a:pt x="35559"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7"/>
            <p:cNvSpPr/>
            <p:nvPr/>
          </p:nvSpPr>
          <p:spPr>
            <a:xfrm flipH="1">
              <a:off x="7926720" y="3344842"/>
              <a:ext cx="860463" cy="195391"/>
            </a:xfrm>
            <a:custGeom>
              <a:rect b="b" l="l" r="r" t="t"/>
              <a:pathLst>
                <a:path extrusionOk="0" h="8074" w="35560">
                  <a:moveTo>
                    <a:pt x="1" y="1"/>
                  </a:moveTo>
                  <a:lnTo>
                    <a:pt x="1" y="8073"/>
                  </a:lnTo>
                  <a:lnTo>
                    <a:pt x="35560" y="8073"/>
                  </a:lnTo>
                  <a:lnTo>
                    <a:pt x="35560"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7"/>
            <p:cNvSpPr/>
            <p:nvPr/>
          </p:nvSpPr>
          <p:spPr>
            <a:xfrm flipH="1">
              <a:off x="8678173" y="3344842"/>
              <a:ext cx="23447" cy="195391"/>
            </a:xfrm>
            <a:custGeom>
              <a:rect b="b" l="l" r="r" t="t"/>
              <a:pathLst>
                <a:path extrusionOk="0" h="8074" w="969">
                  <a:moveTo>
                    <a:pt x="1" y="1"/>
                  </a:moveTo>
                  <a:lnTo>
                    <a:pt x="1" y="8073"/>
                  </a:lnTo>
                  <a:lnTo>
                    <a:pt x="968" y="8073"/>
                  </a:lnTo>
                  <a:lnTo>
                    <a:pt x="9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7"/>
            <p:cNvSpPr/>
            <p:nvPr/>
          </p:nvSpPr>
          <p:spPr>
            <a:xfrm flipH="1">
              <a:off x="8558710" y="3344842"/>
              <a:ext cx="23447" cy="195391"/>
            </a:xfrm>
            <a:custGeom>
              <a:rect b="b" l="l" r="r" t="t"/>
              <a:pathLst>
                <a:path extrusionOk="0" h="8074" w="969">
                  <a:moveTo>
                    <a:pt x="1" y="1"/>
                  </a:moveTo>
                  <a:lnTo>
                    <a:pt x="1" y="8073"/>
                  </a:lnTo>
                  <a:lnTo>
                    <a:pt x="968" y="8073"/>
                  </a:lnTo>
                  <a:lnTo>
                    <a:pt x="9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7"/>
            <p:cNvSpPr/>
            <p:nvPr/>
          </p:nvSpPr>
          <p:spPr>
            <a:xfrm flipH="1">
              <a:off x="8439271" y="3344842"/>
              <a:ext cx="23423" cy="195391"/>
            </a:xfrm>
            <a:custGeom>
              <a:rect b="b" l="l" r="r" t="t"/>
              <a:pathLst>
                <a:path extrusionOk="0" h="8074" w="968">
                  <a:moveTo>
                    <a:pt x="1" y="1"/>
                  </a:moveTo>
                  <a:lnTo>
                    <a:pt x="1" y="8073"/>
                  </a:lnTo>
                  <a:lnTo>
                    <a:pt x="968" y="8073"/>
                  </a:lnTo>
                  <a:lnTo>
                    <a:pt x="968"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7"/>
            <p:cNvSpPr/>
            <p:nvPr/>
          </p:nvSpPr>
          <p:spPr>
            <a:xfrm flipH="1">
              <a:off x="8318985" y="3344842"/>
              <a:ext cx="23447" cy="195391"/>
            </a:xfrm>
            <a:custGeom>
              <a:rect b="b" l="l" r="r" t="t"/>
              <a:pathLst>
                <a:path extrusionOk="0" h="8074" w="969">
                  <a:moveTo>
                    <a:pt x="1" y="1"/>
                  </a:moveTo>
                  <a:lnTo>
                    <a:pt x="1" y="8073"/>
                  </a:lnTo>
                  <a:lnTo>
                    <a:pt x="968" y="8073"/>
                  </a:lnTo>
                  <a:lnTo>
                    <a:pt x="968"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7"/>
            <p:cNvSpPr/>
            <p:nvPr/>
          </p:nvSpPr>
          <p:spPr>
            <a:xfrm flipH="1">
              <a:off x="8199547" y="3344842"/>
              <a:ext cx="23423" cy="195391"/>
            </a:xfrm>
            <a:custGeom>
              <a:rect b="b" l="l" r="r" t="t"/>
              <a:pathLst>
                <a:path extrusionOk="0" h="8074" w="968">
                  <a:moveTo>
                    <a:pt x="1" y="1"/>
                  </a:moveTo>
                  <a:lnTo>
                    <a:pt x="1" y="8073"/>
                  </a:lnTo>
                  <a:lnTo>
                    <a:pt x="968" y="8073"/>
                  </a:lnTo>
                  <a:lnTo>
                    <a:pt x="968"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7"/>
            <p:cNvSpPr/>
            <p:nvPr/>
          </p:nvSpPr>
          <p:spPr>
            <a:xfrm flipH="1">
              <a:off x="8080084" y="3344842"/>
              <a:ext cx="23423" cy="195391"/>
            </a:xfrm>
            <a:custGeom>
              <a:rect b="b" l="l" r="r" t="t"/>
              <a:pathLst>
                <a:path extrusionOk="0" h="8074" w="968">
                  <a:moveTo>
                    <a:pt x="0" y="1"/>
                  </a:moveTo>
                  <a:lnTo>
                    <a:pt x="0" y="8073"/>
                  </a:lnTo>
                  <a:lnTo>
                    <a:pt x="968" y="8073"/>
                  </a:lnTo>
                  <a:lnTo>
                    <a:pt x="968"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7"/>
            <p:cNvSpPr/>
            <p:nvPr/>
          </p:nvSpPr>
          <p:spPr>
            <a:xfrm flipH="1">
              <a:off x="7959798" y="3344842"/>
              <a:ext cx="23447" cy="195391"/>
            </a:xfrm>
            <a:custGeom>
              <a:rect b="b" l="l" r="r" t="t"/>
              <a:pathLst>
                <a:path extrusionOk="0" h="8074" w="969">
                  <a:moveTo>
                    <a:pt x="1" y="1"/>
                  </a:moveTo>
                  <a:lnTo>
                    <a:pt x="1" y="8073"/>
                  </a:lnTo>
                  <a:lnTo>
                    <a:pt x="968" y="8073"/>
                  </a:lnTo>
                  <a:lnTo>
                    <a:pt x="968"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7"/>
            <p:cNvSpPr/>
            <p:nvPr/>
          </p:nvSpPr>
          <p:spPr>
            <a:xfrm flipH="1">
              <a:off x="7926720" y="3344842"/>
              <a:ext cx="860463" cy="40390"/>
            </a:xfrm>
            <a:custGeom>
              <a:rect b="b" l="l" r="r" t="t"/>
              <a:pathLst>
                <a:path extrusionOk="0" h="1669" w="35560">
                  <a:moveTo>
                    <a:pt x="1" y="1"/>
                  </a:moveTo>
                  <a:lnTo>
                    <a:pt x="1" y="1668"/>
                  </a:lnTo>
                  <a:lnTo>
                    <a:pt x="35560" y="1668"/>
                  </a:lnTo>
                  <a:lnTo>
                    <a:pt x="35560"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7"/>
            <p:cNvSpPr/>
            <p:nvPr/>
          </p:nvSpPr>
          <p:spPr>
            <a:xfrm flipH="1">
              <a:off x="8029220" y="3149500"/>
              <a:ext cx="860463" cy="195367"/>
            </a:xfrm>
            <a:custGeom>
              <a:rect b="b" l="l" r="r" t="t"/>
              <a:pathLst>
                <a:path extrusionOk="0" h="8073" w="35560">
                  <a:moveTo>
                    <a:pt x="1" y="0"/>
                  </a:moveTo>
                  <a:lnTo>
                    <a:pt x="1" y="8073"/>
                  </a:lnTo>
                  <a:lnTo>
                    <a:pt x="35559" y="8073"/>
                  </a:lnTo>
                  <a:lnTo>
                    <a:pt x="35559"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7"/>
            <p:cNvSpPr/>
            <p:nvPr/>
          </p:nvSpPr>
          <p:spPr>
            <a:xfrm flipH="1">
              <a:off x="8780698" y="3149500"/>
              <a:ext cx="23423" cy="195367"/>
            </a:xfrm>
            <a:custGeom>
              <a:rect b="b" l="l" r="r" t="t"/>
              <a:pathLst>
                <a:path extrusionOk="0" h="8073" w="968">
                  <a:moveTo>
                    <a:pt x="0" y="0"/>
                  </a:moveTo>
                  <a:lnTo>
                    <a:pt x="0"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7"/>
            <p:cNvSpPr/>
            <p:nvPr/>
          </p:nvSpPr>
          <p:spPr>
            <a:xfrm flipH="1">
              <a:off x="8661235" y="3149500"/>
              <a:ext cx="23423" cy="195367"/>
            </a:xfrm>
            <a:custGeom>
              <a:rect b="b" l="l" r="r" t="t"/>
              <a:pathLst>
                <a:path extrusionOk="0" h="8073" w="968">
                  <a:moveTo>
                    <a:pt x="0" y="0"/>
                  </a:moveTo>
                  <a:lnTo>
                    <a:pt x="0" y="8073"/>
                  </a:lnTo>
                  <a:lnTo>
                    <a:pt x="968" y="8073"/>
                  </a:lnTo>
                  <a:lnTo>
                    <a:pt x="9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7"/>
            <p:cNvSpPr/>
            <p:nvPr/>
          </p:nvSpPr>
          <p:spPr>
            <a:xfrm flipH="1">
              <a:off x="8541772" y="3149500"/>
              <a:ext cx="23423" cy="195367"/>
            </a:xfrm>
            <a:custGeom>
              <a:rect b="b" l="l" r="r" t="t"/>
              <a:pathLst>
                <a:path extrusionOk="0" h="8073" w="968">
                  <a:moveTo>
                    <a:pt x="0" y="0"/>
                  </a:moveTo>
                  <a:lnTo>
                    <a:pt x="0" y="8073"/>
                  </a:lnTo>
                  <a:lnTo>
                    <a:pt x="968" y="8073"/>
                  </a:lnTo>
                  <a:lnTo>
                    <a:pt x="9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7"/>
            <p:cNvSpPr/>
            <p:nvPr/>
          </p:nvSpPr>
          <p:spPr>
            <a:xfrm flipH="1">
              <a:off x="8421510" y="3149500"/>
              <a:ext cx="23423" cy="195367"/>
            </a:xfrm>
            <a:custGeom>
              <a:rect b="b" l="l" r="r" t="t"/>
              <a:pathLst>
                <a:path extrusionOk="0" h="8073" w="968">
                  <a:moveTo>
                    <a:pt x="0" y="0"/>
                  </a:moveTo>
                  <a:lnTo>
                    <a:pt x="0"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7"/>
            <p:cNvSpPr/>
            <p:nvPr/>
          </p:nvSpPr>
          <p:spPr>
            <a:xfrm flipH="1">
              <a:off x="8302047" y="3149500"/>
              <a:ext cx="23423" cy="195367"/>
            </a:xfrm>
            <a:custGeom>
              <a:rect b="b" l="l" r="r" t="t"/>
              <a:pathLst>
                <a:path extrusionOk="0" h="8073" w="968">
                  <a:moveTo>
                    <a:pt x="0" y="0"/>
                  </a:moveTo>
                  <a:lnTo>
                    <a:pt x="0"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7"/>
            <p:cNvSpPr/>
            <p:nvPr/>
          </p:nvSpPr>
          <p:spPr>
            <a:xfrm flipH="1">
              <a:off x="8182584" y="3149500"/>
              <a:ext cx="22625" cy="195367"/>
            </a:xfrm>
            <a:custGeom>
              <a:rect b="b" l="l" r="r" t="t"/>
              <a:pathLst>
                <a:path extrusionOk="0" h="8073" w="935">
                  <a:moveTo>
                    <a:pt x="0" y="0"/>
                  </a:moveTo>
                  <a:lnTo>
                    <a:pt x="0" y="8073"/>
                  </a:lnTo>
                  <a:lnTo>
                    <a:pt x="934" y="8073"/>
                  </a:lnTo>
                  <a:lnTo>
                    <a:pt x="934"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7"/>
            <p:cNvSpPr/>
            <p:nvPr/>
          </p:nvSpPr>
          <p:spPr>
            <a:xfrm flipH="1">
              <a:off x="8062323" y="3149500"/>
              <a:ext cx="23423" cy="195367"/>
            </a:xfrm>
            <a:custGeom>
              <a:rect b="b" l="l" r="r" t="t"/>
              <a:pathLst>
                <a:path extrusionOk="0" h="8073" w="968">
                  <a:moveTo>
                    <a:pt x="0" y="0"/>
                  </a:moveTo>
                  <a:lnTo>
                    <a:pt x="0" y="8073"/>
                  </a:lnTo>
                  <a:lnTo>
                    <a:pt x="968" y="8073"/>
                  </a:lnTo>
                  <a:lnTo>
                    <a:pt x="968"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7"/>
            <p:cNvSpPr/>
            <p:nvPr/>
          </p:nvSpPr>
          <p:spPr>
            <a:xfrm flipH="1">
              <a:off x="8029220" y="3149500"/>
              <a:ext cx="860463" cy="40366"/>
            </a:xfrm>
            <a:custGeom>
              <a:rect b="b" l="l" r="r" t="t"/>
              <a:pathLst>
                <a:path extrusionOk="0" h="1668" w="35560">
                  <a:moveTo>
                    <a:pt x="1" y="0"/>
                  </a:moveTo>
                  <a:lnTo>
                    <a:pt x="1" y="1668"/>
                  </a:lnTo>
                  <a:lnTo>
                    <a:pt x="35559" y="1668"/>
                  </a:lnTo>
                  <a:lnTo>
                    <a:pt x="35559" y="0"/>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7"/>
            <p:cNvSpPr/>
            <p:nvPr/>
          </p:nvSpPr>
          <p:spPr>
            <a:xfrm flipH="1">
              <a:off x="7296327" y="3640300"/>
              <a:ext cx="188886" cy="689410"/>
            </a:xfrm>
            <a:custGeom>
              <a:rect b="b" l="l" r="r" t="t"/>
              <a:pathLst>
                <a:path extrusionOk="0" h="28488" w="7806">
                  <a:moveTo>
                    <a:pt x="0" y="0"/>
                  </a:moveTo>
                  <a:lnTo>
                    <a:pt x="0" y="28487"/>
                  </a:lnTo>
                  <a:lnTo>
                    <a:pt x="7806" y="28487"/>
                  </a:lnTo>
                  <a:lnTo>
                    <a:pt x="7806"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7"/>
            <p:cNvSpPr/>
            <p:nvPr/>
          </p:nvSpPr>
          <p:spPr>
            <a:xfrm flipH="1">
              <a:off x="7296327" y="3823542"/>
              <a:ext cx="188886" cy="329386"/>
            </a:xfrm>
            <a:custGeom>
              <a:rect b="b" l="l" r="r" t="t"/>
              <a:pathLst>
                <a:path extrusionOk="0" h="13611" w="7806">
                  <a:moveTo>
                    <a:pt x="7806" y="0"/>
                  </a:moveTo>
                  <a:lnTo>
                    <a:pt x="0" y="7372"/>
                  </a:lnTo>
                  <a:lnTo>
                    <a:pt x="0" y="13610"/>
                  </a:lnTo>
                  <a:lnTo>
                    <a:pt x="7806" y="5805"/>
                  </a:lnTo>
                  <a:lnTo>
                    <a:pt x="7806" y="0"/>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7"/>
            <p:cNvSpPr/>
            <p:nvPr/>
          </p:nvSpPr>
          <p:spPr>
            <a:xfrm flipH="1">
              <a:off x="7296327" y="3721031"/>
              <a:ext cx="188886" cy="213129"/>
            </a:xfrm>
            <a:custGeom>
              <a:rect b="b" l="l" r="r" t="t"/>
              <a:pathLst>
                <a:path extrusionOk="0" h="8807" w="7806">
                  <a:moveTo>
                    <a:pt x="7806" y="0"/>
                  </a:moveTo>
                  <a:lnTo>
                    <a:pt x="0" y="7806"/>
                  </a:lnTo>
                  <a:lnTo>
                    <a:pt x="0" y="8806"/>
                  </a:lnTo>
                  <a:lnTo>
                    <a:pt x="7806" y="1001"/>
                  </a:lnTo>
                  <a:lnTo>
                    <a:pt x="7806" y="0"/>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7"/>
            <p:cNvSpPr/>
            <p:nvPr/>
          </p:nvSpPr>
          <p:spPr>
            <a:xfrm flipH="1">
              <a:off x="7063861" y="3862287"/>
              <a:ext cx="188910" cy="467423"/>
            </a:xfrm>
            <a:custGeom>
              <a:rect b="b" l="l" r="r" t="t"/>
              <a:pathLst>
                <a:path extrusionOk="0" h="19315" w="7807">
                  <a:moveTo>
                    <a:pt x="1" y="1"/>
                  </a:moveTo>
                  <a:lnTo>
                    <a:pt x="1" y="19314"/>
                  </a:lnTo>
                  <a:lnTo>
                    <a:pt x="7806" y="19314"/>
                  </a:lnTo>
                  <a:lnTo>
                    <a:pt x="7806"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7"/>
            <p:cNvSpPr/>
            <p:nvPr/>
          </p:nvSpPr>
          <p:spPr>
            <a:xfrm flipH="1">
              <a:off x="7063861" y="4000323"/>
              <a:ext cx="188910" cy="326966"/>
            </a:xfrm>
            <a:custGeom>
              <a:rect b="b" l="l" r="r" t="t"/>
              <a:pathLst>
                <a:path extrusionOk="0" h="13511" w="7807">
                  <a:moveTo>
                    <a:pt x="7806" y="1"/>
                  </a:moveTo>
                  <a:lnTo>
                    <a:pt x="1" y="7373"/>
                  </a:lnTo>
                  <a:lnTo>
                    <a:pt x="1" y="13510"/>
                  </a:lnTo>
                  <a:lnTo>
                    <a:pt x="7806" y="5738"/>
                  </a:lnTo>
                  <a:lnTo>
                    <a:pt x="7806"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7"/>
            <p:cNvSpPr/>
            <p:nvPr/>
          </p:nvSpPr>
          <p:spPr>
            <a:xfrm flipH="1">
              <a:off x="7063861" y="3934935"/>
              <a:ext cx="188910" cy="215574"/>
            </a:xfrm>
            <a:custGeom>
              <a:rect b="b" l="l" r="r" t="t"/>
              <a:pathLst>
                <a:path extrusionOk="0" h="8908" w="7807">
                  <a:moveTo>
                    <a:pt x="7806" y="1"/>
                  </a:moveTo>
                  <a:lnTo>
                    <a:pt x="1" y="7773"/>
                  </a:lnTo>
                  <a:lnTo>
                    <a:pt x="1" y="8907"/>
                  </a:lnTo>
                  <a:lnTo>
                    <a:pt x="7806" y="1101"/>
                  </a:lnTo>
                  <a:lnTo>
                    <a:pt x="7806"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
            <p:cNvSpPr/>
            <p:nvPr/>
          </p:nvSpPr>
          <p:spPr>
            <a:xfrm flipH="1">
              <a:off x="7528792" y="3309317"/>
              <a:ext cx="188087" cy="1020393"/>
            </a:xfrm>
            <a:custGeom>
              <a:rect b="b" l="l" r="r" t="t"/>
              <a:pathLst>
                <a:path extrusionOk="0" h="42165" w="7773">
                  <a:moveTo>
                    <a:pt x="1" y="1"/>
                  </a:moveTo>
                  <a:lnTo>
                    <a:pt x="1" y="42164"/>
                  </a:lnTo>
                  <a:lnTo>
                    <a:pt x="7773" y="42164"/>
                  </a:lnTo>
                  <a:lnTo>
                    <a:pt x="7773"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7"/>
            <p:cNvSpPr/>
            <p:nvPr/>
          </p:nvSpPr>
          <p:spPr>
            <a:xfrm flipH="1">
              <a:off x="7528792" y="3500642"/>
              <a:ext cx="188087" cy="328563"/>
            </a:xfrm>
            <a:custGeom>
              <a:rect b="b" l="l" r="r" t="t"/>
              <a:pathLst>
                <a:path extrusionOk="0" h="13577" w="7773">
                  <a:moveTo>
                    <a:pt x="7773" y="1"/>
                  </a:moveTo>
                  <a:lnTo>
                    <a:pt x="1" y="7372"/>
                  </a:lnTo>
                  <a:lnTo>
                    <a:pt x="1" y="13577"/>
                  </a:lnTo>
                  <a:lnTo>
                    <a:pt x="7773" y="5771"/>
                  </a:lnTo>
                  <a:lnTo>
                    <a:pt x="7773"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7"/>
            <p:cNvSpPr/>
            <p:nvPr/>
          </p:nvSpPr>
          <p:spPr>
            <a:xfrm flipH="1">
              <a:off x="7528792" y="3423952"/>
              <a:ext cx="188087" cy="214751"/>
            </a:xfrm>
            <a:custGeom>
              <a:rect b="b" l="l" r="r" t="t"/>
              <a:pathLst>
                <a:path extrusionOk="0" h="8874" w="7773">
                  <a:moveTo>
                    <a:pt x="7773" y="1"/>
                  </a:moveTo>
                  <a:lnTo>
                    <a:pt x="1" y="7806"/>
                  </a:lnTo>
                  <a:lnTo>
                    <a:pt x="1" y="8874"/>
                  </a:lnTo>
                  <a:lnTo>
                    <a:pt x="7773" y="1068"/>
                  </a:lnTo>
                  <a:lnTo>
                    <a:pt x="7773"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7"/>
            <p:cNvSpPr/>
            <p:nvPr/>
          </p:nvSpPr>
          <p:spPr>
            <a:xfrm flipH="1">
              <a:off x="7591754" y="3353046"/>
              <a:ext cx="61704" cy="54232"/>
            </a:xfrm>
            <a:custGeom>
              <a:rect b="b" l="l" r="r" t="t"/>
              <a:pathLst>
                <a:path extrusionOk="0" h="2241" w="2550">
                  <a:moveTo>
                    <a:pt x="1274" y="0"/>
                  </a:moveTo>
                  <a:cubicBezTo>
                    <a:pt x="604" y="0"/>
                    <a:pt x="0" y="611"/>
                    <a:pt x="182" y="1363"/>
                  </a:cubicBezTo>
                  <a:cubicBezTo>
                    <a:pt x="317" y="1926"/>
                    <a:pt x="804" y="2240"/>
                    <a:pt x="1292" y="2240"/>
                  </a:cubicBezTo>
                  <a:cubicBezTo>
                    <a:pt x="1642" y="2240"/>
                    <a:pt x="1993" y="2078"/>
                    <a:pt x="2216" y="1730"/>
                  </a:cubicBezTo>
                  <a:cubicBezTo>
                    <a:pt x="2550" y="1196"/>
                    <a:pt x="2383" y="496"/>
                    <a:pt x="1849" y="162"/>
                  </a:cubicBezTo>
                  <a:cubicBezTo>
                    <a:pt x="1664" y="50"/>
                    <a:pt x="1466" y="0"/>
                    <a:pt x="1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7"/>
            <p:cNvSpPr/>
            <p:nvPr/>
          </p:nvSpPr>
          <p:spPr>
            <a:xfrm flipH="1">
              <a:off x="7360087" y="3680787"/>
              <a:ext cx="60929" cy="54232"/>
            </a:xfrm>
            <a:custGeom>
              <a:rect b="b" l="l" r="r" t="t"/>
              <a:pathLst>
                <a:path extrusionOk="0" h="2241" w="2518">
                  <a:moveTo>
                    <a:pt x="1275" y="0"/>
                  </a:moveTo>
                  <a:cubicBezTo>
                    <a:pt x="605" y="0"/>
                    <a:pt x="1" y="611"/>
                    <a:pt x="182" y="1363"/>
                  </a:cubicBezTo>
                  <a:cubicBezTo>
                    <a:pt x="299" y="1926"/>
                    <a:pt x="788" y="2240"/>
                    <a:pt x="1282" y="2240"/>
                  </a:cubicBezTo>
                  <a:cubicBezTo>
                    <a:pt x="1637" y="2240"/>
                    <a:pt x="1994" y="2078"/>
                    <a:pt x="2217" y="1730"/>
                  </a:cubicBezTo>
                  <a:cubicBezTo>
                    <a:pt x="2517" y="1196"/>
                    <a:pt x="2384" y="496"/>
                    <a:pt x="1850" y="162"/>
                  </a:cubicBezTo>
                  <a:cubicBezTo>
                    <a:pt x="1664" y="50"/>
                    <a:pt x="1467" y="0"/>
                    <a:pt x="12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7"/>
            <p:cNvSpPr/>
            <p:nvPr/>
          </p:nvSpPr>
          <p:spPr>
            <a:xfrm flipH="1">
              <a:off x="7127622" y="3903136"/>
              <a:ext cx="61050" cy="53869"/>
            </a:xfrm>
            <a:custGeom>
              <a:rect b="b" l="l" r="r" t="t"/>
              <a:pathLst>
                <a:path extrusionOk="0" h="2226" w="2523">
                  <a:moveTo>
                    <a:pt x="1225" y="1"/>
                  </a:moveTo>
                  <a:cubicBezTo>
                    <a:pt x="574" y="1"/>
                    <a:pt x="0" y="606"/>
                    <a:pt x="154" y="1348"/>
                  </a:cubicBezTo>
                  <a:cubicBezTo>
                    <a:pt x="290" y="1911"/>
                    <a:pt x="776" y="2226"/>
                    <a:pt x="1264" y="2226"/>
                  </a:cubicBezTo>
                  <a:cubicBezTo>
                    <a:pt x="1614" y="2226"/>
                    <a:pt x="1966" y="2063"/>
                    <a:pt x="2189" y="1715"/>
                  </a:cubicBezTo>
                  <a:cubicBezTo>
                    <a:pt x="2522" y="1181"/>
                    <a:pt x="2355" y="481"/>
                    <a:pt x="1822" y="181"/>
                  </a:cubicBezTo>
                  <a:cubicBezTo>
                    <a:pt x="1628" y="56"/>
                    <a:pt x="1423" y="1"/>
                    <a:pt x="12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7"/>
            <p:cNvSpPr/>
            <p:nvPr/>
          </p:nvSpPr>
          <p:spPr>
            <a:xfrm flipH="1">
              <a:off x="7158304" y="3380368"/>
              <a:ext cx="464132" cy="772561"/>
            </a:xfrm>
            <a:custGeom>
              <a:rect b="b" l="l" r="r" t="t"/>
              <a:pathLst>
                <a:path extrusionOk="0" fill="none" h="31924" w="19181">
                  <a:moveTo>
                    <a:pt x="19181" y="22717"/>
                  </a:moveTo>
                  <a:lnTo>
                    <a:pt x="9274" y="31923"/>
                  </a:lnTo>
                  <a:lnTo>
                    <a:pt x="9574" y="13543"/>
                  </a:lnTo>
                  <a:lnTo>
                    <a:pt x="0" y="19481"/>
                  </a:lnTo>
                  <a:lnTo>
                    <a:pt x="0" y="0"/>
                  </a:lnTo>
                </a:path>
              </a:pathLst>
            </a:custGeom>
            <a:no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0" name="Google Shape;1420;p47"/>
            <p:cNvGrpSpPr/>
            <p:nvPr/>
          </p:nvGrpSpPr>
          <p:grpSpPr>
            <a:xfrm>
              <a:off x="7290677" y="1080521"/>
              <a:ext cx="1805642" cy="3422364"/>
              <a:chOff x="7290677" y="1080521"/>
              <a:chExt cx="1805642" cy="3422364"/>
            </a:xfrm>
          </p:grpSpPr>
          <p:sp>
            <p:nvSpPr>
              <p:cNvPr id="1421" name="Google Shape;1421;p47"/>
              <p:cNvSpPr/>
              <p:nvPr/>
            </p:nvSpPr>
            <p:spPr>
              <a:xfrm flipH="1">
                <a:off x="8415861" y="4129479"/>
                <a:ext cx="23423" cy="195391"/>
              </a:xfrm>
              <a:custGeom>
                <a:rect b="b" l="l" r="r" t="t"/>
                <a:pathLst>
                  <a:path extrusionOk="0" h="8074" w="968">
                    <a:moveTo>
                      <a:pt x="0" y="1"/>
                    </a:moveTo>
                    <a:lnTo>
                      <a:pt x="0" y="8073"/>
                    </a:lnTo>
                    <a:lnTo>
                      <a:pt x="968" y="8073"/>
                    </a:lnTo>
                    <a:lnTo>
                      <a:pt x="968" y="1"/>
                    </a:ln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7"/>
              <p:cNvSpPr/>
              <p:nvPr/>
            </p:nvSpPr>
            <p:spPr>
              <a:xfrm flipH="1">
                <a:off x="8384380" y="2073423"/>
                <a:ext cx="711939" cy="301338"/>
              </a:xfrm>
              <a:custGeom>
                <a:rect b="b" l="l" r="r" t="t"/>
                <a:pathLst>
                  <a:path extrusionOk="0" h="12452" w="29422">
                    <a:moveTo>
                      <a:pt x="1868" y="1"/>
                    </a:moveTo>
                    <a:lnTo>
                      <a:pt x="0" y="3637"/>
                    </a:lnTo>
                    <a:lnTo>
                      <a:pt x="2569" y="5305"/>
                    </a:lnTo>
                    <a:cubicBezTo>
                      <a:pt x="2569" y="5305"/>
                      <a:pt x="3814" y="6758"/>
                      <a:pt x="5367" y="6758"/>
                    </a:cubicBezTo>
                    <a:cubicBezTo>
                      <a:pt x="5575" y="6758"/>
                      <a:pt x="5788" y="6732"/>
                      <a:pt x="6005" y="6672"/>
                    </a:cubicBezTo>
                    <a:cubicBezTo>
                      <a:pt x="6005" y="6672"/>
                      <a:pt x="12543" y="10942"/>
                      <a:pt x="17246" y="12043"/>
                    </a:cubicBezTo>
                    <a:cubicBezTo>
                      <a:pt x="18515" y="12331"/>
                      <a:pt x="19522" y="12451"/>
                      <a:pt x="20343" y="12451"/>
                    </a:cubicBezTo>
                    <a:cubicBezTo>
                      <a:pt x="22563" y="12451"/>
                      <a:pt x="23419" y="11570"/>
                      <a:pt x="24418" y="10742"/>
                    </a:cubicBezTo>
                    <a:cubicBezTo>
                      <a:pt x="25786" y="9641"/>
                      <a:pt x="29421" y="4337"/>
                      <a:pt x="29421" y="4337"/>
                    </a:cubicBezTo>
                    <a:lnTo>
                      <a:pt x="23584" y="2803"/>
                    </a:lnTo>
                    <a:cubicBezTo>
                      <a:pt x="23584" y="2803"/>
                      <a:pt x="20915" y="6706"/>
                      <a:pt x="20282" y="7106"/>
                    </a:cubicBezTo>
                    <a:cubicBezTo>
                      <a:pt x="20218" y="7148"/>
                      <a:pt x="20068" y="7169"/>
                      <a:pt x="19845" y="7169"/>
                    </a:cubicBezTo>
                    <a:cubicBezTo>
                      <a:pt x="17954" y="7169"/>
                      <a:pt x="10842" y="5710"/>
                      <a:pt x="7172" y="3770"/>
                    </a:cubicBezTo>
                    <a:lnTo>
                      <a:pt x="5071" y="1102"/>
                    </a:lnTo>
                    <a:lnTo>
                      <a:pt x="1868"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7"/>
              <p:cNvSpPr/>
              <p:nvPr/>
            </p:nvSpPr>
            <p:spPr>
              <a:xfrm flipH="1">
                <a:off x="7290677" y="1080521"/>
                <a:ext cx="625578" cy="801625"/>
              </a:xfrm>
              <a:custGeom>
                <a:rect b="b" l="l" r="r" t="t"/>
                <a:pathLst>
                  <a:path extrusionOk="0" h="33125" w="25853">
                    <a:moveTo>
                      <a:pt x="19781" y="1"/>
                    </a:moveTo>
                    <a:lnTo>
                      <a:pt x="19114" y="4170"/>
                    </a:lnTo>
                    <a:lnTo>
                      <a:pt x="20348" y="7840"/>
                    </a:lnTo>
                    <a:cubicBezTo>
                      <a:pt x="19448" y="14878"/>
                      <a:pt x="14044" y="21483"/>
                      <a:pt x="14044" y="21483"/>
                    </a:cubicBezTo>
                    <a:cubicBezTo>
                      <a:pt x="10508" y="24118"/>
                      <a:pt x="1" y="27320"/>
                      <a:pt x="1" y="27320"/>
                    </a:cubicBezTo>
                    <a:lnTo>
                      <a:pt x="468" y="33124"/>
                    </a:lnTo>
                    <a:cubicBezTo>
                      <a:pt x="468" y="33124"/>
                      <a:pt x="13977" y="29555"/>
                      <a:pt x="18314" y="24251"/>
                    </a:cubicBezTo>
                    <a:cubicBezTo>
                      <a:pt x="22650" y="18914"/>
                      <a:pt x="23317" y="8707"/>
                      <a:pt x="23317" y="8707"/>
                    </a:cubicBezTo>
                    <a:cubicBezTo>
                      <a:pt x="25852" y="5271"/>
                      <a:pt x="23751" y="901"/>
                      <a:pt x="23751" y="901"/>
                    </a:cubicBezTo>
                    <a:lnTo>
                      <a:pt x="19781"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7"/>
              <p:cNvSpPr/>
              <p:nvPr/>
            </p:nvSpPr>
            <p:spPr>
              <a:xfrm flipH="1">
                <a:off x="7682144" y="1663354"/>
                <a:ext cx="883862" cy="1018772"/>
              </a:xfrm>
              <a:custGeom>
                <a:rect b="b" l="l" r="r" t="t"/>
                <a:pathLst>
                  <a:path extrusionOk="0" h="42098" w="36527">
                    <a:moveTo>
                      <a:pt x="32190" y="1"/>
                    </a:moveTo>
                    <a:cubicBezTo>
                      <a:pt x="32190" y="1"/>
                      <a:pt x="26919" y="1535"/>
                      <a:pt x="22383" y="1535"/>
                    </a:cubicBezTo>
                    <a:cubicBezTo>
                      <a:pt x="16312" y="1535"/>
                      <a:pt x="10241" y="6105"/>
                      <a:pt x="6938" y="7406"/>
                    </a:cubicBezTo>
                    <a:cubicBezTo>
                      <a:pt x="3636" y="8707"/>
                      <a:pt x="0" y="19915"/>
                      <a:pt x="0" y="19915"/>
                    </a:cubicBezTo>
                    <a:lnTo>
                      <a:pt x="7606" y="23984"/>
                    </a:lnTo>
                    <a:lnTo>
                      <a:pt x="9040" y="19781"/>
                    </a:lnTo>
                    <a:cubicBezTo>
                      <a:pt x="9040" y="19781"/>
                      <a:pt x="11075" y="35292"/>
                      <a:pt x="11075" y="42097"/>
                    </a:cubicBezTo>
                    <a:lnTo>
                      <a:pt x="30622" y="41797"/>
                    </a:lnTo>
                    <a:lnTo>
                      <a:pt x="29755" y="10942"/>
                    </a:lnTo>
                    <a:lnTo>
                      <a:pt x="36526" y="7706"/>
                    </a:lnTo>
                    <a:lnTo>
                      <a:pt x="32190"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7"/>
              <p:cNvSpPr/>
              <p:nvPr/>
            </p:nvSpPr>
            <p:spPr>
              <a:xfrm flipH="1">
                <a:off x="7682144" y="1663354"/>
                <a:ext cx="883862" cy="1018772"/>
              </a:xfrm>
              <a:custGeom>
                <a:rect b="b" l="l" r="r" t="t"/>
                <a:pathLst>
                  <a:path extrusionOk="0" h="42098" w="36527">
                    <a:moveTo>
                      <a:pt x="32190" y="1"/>
                    </a:moveTo>
                    <a:cubicBezTo>
                      <a:pt x="32190" y="1"/>
                      <a:pt x="26919" y="1535"/>
                      <a:pt x="22383" y="1535"/>
                    </a:cubicBezTo>
                    <a:cubicBezTo>
                      <a:pt x="16312" y="1535"/>
                      <a:pt x="10241" y="6105"/>
                      <a:pt x="6938" y="7406"/>
                    </a:cubicBezTo>
                    <a:cubicBezTo>
                      <a:pt x="3636" y="8707"/>
                      <a:pt x="0" y="19915"/>
                      <a:pt x="0" y="19915"/>
                    </a:cubicBezTo>
                    <a:lnTo>
                      <a:pt x="7606" y="23984"/>
                    </a:lnTo>
                    <a:lnTo>
                      <a:pt x="9040" y="19781"/>
                    </a:lnTo>
                    <a:cubicBezTo>
                      <a:pt x="9040" y="19781"/>
                      <a:pt x="11075" y="35292"/>
                      <a:pt x="11075" y="42097"/>
                    </a:cubicBezTo>
                    <a:lnTo>
                      <a:pt x="30622" y="41797"/>
                    </a:lnTo>
                    <a:lnTo>
                      <a:pt x="29755" y="10942"/>
                    </a:lnTo>
                    <a:lnTo>
                      <a:pt x="36526" y="7706"/>
                    </a:lnTo>
                    <a:lnTo>
                      <a:pt x="321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7"/>
              <p:cNvSpPr/>
              <p:nvPr/>
            </p:nvSpPr>
            <p:spPr>
              <a:xfrm flipH="1">
                <a:off x="7965473" y="1180806"/>
                <a:ext cx="473811" cy="451717"/>
              </a:xfrm>
              <a:custGeom>
                <a:rect b="b" l="l" r="r" t="t"/>
                <a:pathLst>
                  <a:path extrusionOk="0" h="18666" w="19581">
                    <a:moveTo>
                      <a:pt x="10768" y="1"/>
                    </a:moveTo>
                    <a:cubicBezTo>
                      <a:pt x="10448" y="1"/>
                      <a:pt x="10027" y="56"/>
                      <a:pt x="9474" y="193"/>
                    </a:cubicBezTo>
                    <a:cubicBezTo>
                      <a:pt x="6838" y="793"/>
                      <a:pt x="4704" y="2595"/>
                      <a:pt x="3669" y="5063"/>
                    </a:cubicBezTo>
                    <a:cubicBezTo>
                      <a:pt x="0" y="6364"/>
                      <a:pt x="2869" y="10667"/>
                      <a:pt x="2869" y="10667"/>
                    </a:cubicBezTo>
                    <a:cubicBezTo>
                      <a:pt x="634" y="13769"/>
                      <a:pt x="3803" y="15004"/>
                      <a:pt x="3803" y="15004"/>
                    </a:cubicBezTo>
                    <a:cubicBezTo>
                      <a:pt x="4538" y="18314"/>
                      <a:pt x="7963" y="18665"/>
                      <a:pt x="9386" y="18665"/>
                    </a:cubicBezTo>
                    <a:cubicBezTo>
                      <a:pt x="9769" y="18665"/>
                      <a:pt x="10007" y="18640"/>
                      <a:pt x="10007" y="18640"/>
                    </a:cubicBezTo>
                    <a:lnTo>
                      <a:pt x="14744" y="5197"/>
                    </a:lnTo>
                    <a:cubicBezTo>
                      <a:pt x="14744" y="5197"/>
                      <a:pt x="19581" y="3996"/>
                      <a:pt x="18680" y="1327"/>
                    </a:cubicBezTo>
                    <a:cubicBezTo>
                      <a:pt x="18370" y="374"/>
                      <a:pt x="17380" y="68"/>
                      <a:pt x="16234" y="68"/>
                    </a:cubicBezTo>
                    <a:cubicBezTo>
                      <a:pt x="14173" y="68"/>
                      <a:pt x="11608" y="1060"/>
                      <a:pt x="11608" y="1060"/>
                    </a:cubicBezTo>
                    <a:cubicBezTo>
                      <a:pt x="11608" y="1060"/>
                      <a:pt x="12160" y="1"/>
                      <a:pt x="107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7"/>
              <p:cNvSpPr/>
              <p:nvPr/>
            </p:nvSpPr>
            <p:spPr>
              <a:xfrm flipH="1">
                <a:off x="8004213" y="1305750"/>
                <a:ext cx="331022" cy="465971"/>
              </a:xfrm>
              <a:custGeom>
                <a:rect b="b" l="l" r="r" t="t"/>
                <a:pathLst>
                  <a:path extrusionOk="0" h="19255" w="13680">
                    <a:moveTo>
                      <a:pt x="10411" y="0"/>
                    </a:moveTo>
                    <a:cubicBezTo>
                      <a:pt x="8025" y="1457"/>
                      <a:pt x="5251" y="1725"/>
                      <a:pt x="3536" y="1725"/>
                    </a:cubicBezTo>
                    <a:cubicBezTo>
                      <a:pt x="2543" y="1725"/>
                      <a:pt x="1905" y="1635"/>
                      <a:pt x="1905" y="1635"/>
                    </a:cubicBezTo>
                    <a:lnTo>
                      <a:pt x="1905" y="1635"/>
                    </a:lnTo>
                    <a:cubicBezTo>
                      <a:pt x="4340" y="2869"/>
                      <a:pt x="3572" y="6939"/>
                      <a:pt x="3572" y="6939"/>
                    </a:cubicBezTo>
                    <a:cubicBezTo>
                      <a:pt x="2858" y="6609"/>
                      <a:pt x="2276" y="6473"/>
                      <a:pt x="1812" y="6473"/>
                    </a:cubicBezTo>
                    <a:cubicBezTo>
                      <a:pt x="68" y="6473"/>
                      <a:pt x="1" y="8404"/>
                      <a:pt x="871" y="9274"/>
                    </a:cubicBezTo>
                    <a:cubicBezTo>
                      <a:pt x="1535" y="9959"/>
                      <a:pt x="2549" y="10088"/>
                      <a:pt x="3219" y="10088"/>
                    </a:cubicBezTo>
                    <a:cubicBezTo>
                      <a:pt x="3626" y="10088"/>
                      <a:pt x="3906" y="10041"/>
                      <a:pt x="3906" y="10041"/>
                    </a:cubicBezTo>
                    <a:cubicBezTo>
                      <a:pt x="4473" y="12743"/>
                      <a:pt x="4506" y="15511"/>
                      <a:pt x="4006" y="18213"/>
                    </a:cubicBezTo>
                    <a:cubicBezTo>
                      <a:pt x="4006" y="18213"/>
                      <a:pt x="5641" y="18814"/>
                      <a:pt x="9076" y="19214"/>
                    </a:cubicBezTo>
                    <a:cubicBezTo>
                      <a:pt x="9337" y="19242"/>
                      <a:pt x="9576" y="19255"/>
                      <a:pt x="9796" y="19255"/>
                    </a:cubicBezTo>
                    <a:cubicBezTo>
                      <a:pt x="12473" y="19255"/>
                      <a:pt x="12245" y="17346"/>
                      <a:pt x="12245" y="17346"/>
                    </a:cubicBezTo>
                    <a:cubicBezTo>
                      <a:pt x="10144" y="16712"/>
                      <a:pt x="9277" y="14711"/>
                      <a:pt x="9076" y="13443"/>
                    </a:cubicBezTo>
                    <a:cubicBezTo>
                      <a:pt x="9043" y="13210"/>
                      <a:pt x="9010" y="12976"/>
                      <a:pt x="8976" y="12709"/>
                    </a:cubicBezTo>
                    <a:cubicBezTo>
                      <a:pt x="8976" y="12709"/>
                      <a:pt x="12746" y="12142"/>
                      <a:pt x="13213" y="8173"/>
                    </a:cubicBezTo>
                    <a:cubicBezTo>
                      <a:pt x="13680" y="4170"/>
                      <a:pt x="10411" y="0"/>
                      <a:pt x="10411"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7"/>
              <p:cNvSpPr/>
              <p:nvPr/>
            </p:nvSpPr>
            <p:spPr>
              <a:xfrm flipH="1">
                <a:off x="8097833" y="1488170"/>
                <a:ext cx="62986" cy="28290"/>
              </a:xfrm>
              <a:custGeom>
                <a:rect b="b" l="l" r="r" t="t"/>
                <a:pathLst>
                  <a:path extrusionOk="0" fill="none" h="1169" w="2603">
                    <a:moveTo>
                      <a:pt x="2602" y="368"/>
                    </a:moveTo>
                    <a:cubicBezTo>
                      <a:pt x="2602" y="368"/>
                      <a:pt x="1401" y="1168"/>
                      <a:pt x="0" y="1"/>
                    </a:cubicBezTo>
                  </a:path>
                </a:pathLst>
              </a:custGeom>
              <a:noFill/>
              <a:ln cap="rnd" cmpd="sng" w="75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7"/>
              <p:cNvSpPr/>
              <p:nvPr/>
            </p:nvSpPr>
            <p:spPr>
              <a:xfrm flipH="1">
                <a:off x="8148696" y="1398291"/>
                <a:ext cx="20205" cy="27031"/>
              </a:xfrm>
              <a:custGeom>
                <a:rect b="b" l="l" r="r" t="t"/>
                <a:pathLst>
                  <a:path extrusionOk="0" h="1117" w="835">
                    <a:moveTo>
                      <a:pt x="362" y="1"/>
                    </a:moveTo>
                    <a:cubicBezTo>
                      <a:pt x="341" y="1"/>
                      <a:pt x="320" y="5"/>
                      <a:pt x="301" y="12"/>
                    </a:cubicBezTo>
                    <a:cubicBezTo>
                      <a:pt x="101" y="46"/>
                      <a:pt x="1" y="346"/>
                      <a:pt x="101" y="646"/>
                    </a:cubicBezTo>
                    <a:cubicBezTo>
                      <a:pt x="163" y="924"/>
                      <a:pt x="339" y="1117"/>
                      <a:pt x="524" y="1117"/>
                    </a:cubicBezTo>
                    <a:cubicBezTo>
                      <a:pt x="539" y="1117"/>
                      <a:pt x="553" y="1116"/>
                      <a:pt x="568" y="1113"/>
                    </a:cubicBezTo>
                    <a:cubicBezTo>
                      <a:pt x="735" y="1046"/>
                      <a:pt x="835" y="780"/>
                      <a:pt x="768" y="479"/>
                    </a:cubicBezTo>
                    <a:cubicBezTo>
                      <a:pt x="709" y="214"/>
                      <a:pt x="520" y="1"/>
                      <a:pt x="3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7"/>
              <p:cNvSpPr/>
              <p:nvPr/>
            </p:nvSpPr>
            <p:spPr>
              <a:xfrm flipH="1">
                <a:off x="8069594" y="1368622"/>
                <a:ext cx="20205" cy="27031"/>
              </a:xfrm>
              <a:custGeom>
                <a:rect b="b" l="l" r="r" t="t"/>
                <a:pathLst>
                  <a:path extrusionOk="0" h="1117" w="835">
                    <a:moveTo>
                      <a:pt x="339" y="0"/>
                    </a:moveTo>
                    <a:cubicBezTo>
                      <a:pt x="326" y="0"/>
                      <a:pt x="313" y="2"/>
                      <a:pt x="301" y="4"/>
                    </a:cubicBezTo>
                    <a:cubicBezTo>
                      <a:pt x="101" y="37"/>
                      <a:pt x="1" y="338"/>
                      <a:pt x="101" y="638"/>
                    </a:cubicBezTo>
                    <a:cubicBezTo>
                      <a:pt x="160" y="903"/>
                      <a:pt x="323" y="1116"/>
                      <a:pt x="498" y="1116"/>
                    </a:cubicBezTo>
                    <a:cubicBezTo>
                      <a:pt x="521" y="1116"/>
                      <a:pt x="545" y="1113"/>
                      <a:pt x="568" y="1105"/>
                    </a:cubicBezTo>
                    <a:cubicBezTo>
                      <a:pt x="735" y="1072"/>
                      <a:pt x="835" y="771"/>
                      <a:pt x="768" y="471"/>
                    </a:cubicBezTo>
                    <a:cubicBezTo>
                      <a:pt x="706" y="193"/>
                      <a:pt x="501" y="0"/>
                      <a:pt x="3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7"/>
              <p:cNvSpPr/>
              <p:nvPr/>
            </p:nvSpPr>
            <p:spPr>
              <a:xfrm flipH="1">
                <a:off x="8172095" y="1359837"/>
                <a:ext cx="25867" cy="30686"/>
              </a:xfrm>
              <a:custGeom>
                <a:rect b="b" l="l" r="r" t="t"/>
                <a:pathLst>
                  <a:path extrusionOk="0" fill="none" h="1268" w="1069">
                    <a:moveTo>
                      <a:pt x="1068" y="0"/>
                    </a:moveTo>
                    <a:cubicBezTo>
                      <a:pt x="501" y="167"/>
                      <a:pt x="68" y="667"/>
                      <a:pt x="1" y="1268"/>
                    </a:cubicBezTo>
                  </a:path>
                </a:pathLst>
              </a:custGeom>
              <a:noFill/>
              <a:ln cap="rnd" cmpd="sng" w="100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7"/>
              <p:cNvSpPr/>
              <p:nvPr/>
            </p:nvSpPr>
            <p:spPr>
              <a:xfrm flipH="1">
                <a:off x="8064755" y="1321093"/>
                <a:ext cx="33102" cy="13746"/>
              </a:xfrm>
              <a:custGeom>
                <a:rect b="b" l="l" r="r" t="t"/>
                <a:pathLst>
                  <a:path extrusionOk="0" fill="none" h="568" w="1368">
                    <a:moveTo>
                      <a:pt x="1368" y="567"/>
                    </a:moveTo>
                    <a:cubicBezTo>
                      <a:pt x="1368" y="567"/>
                      <a:pt x="634" y="0"/>
                      <a:pt x="0" y="467"/>
                    </a:cubicBezTo>
                  </a:path>
                </a:pathLst>
              </a:custGeom>
              <a:noFill/>
              <a:ln cap="rnd" cmpd="sng" w="100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7"/>
              <p:cNvSpPr/>
              <p:nvPr/>
            </p:nvSpPr>
            <p:spPr>
              <a:xfrm flipH="1">
                <a:off x="8051035" y="1397759"/>
                <a:ext cx="53283" cy="62146"/>
              </a:xfrm>
              <a:custGeom>
                <a:rect b="b" l="l" r="r" t="t"/>
                <a:pathLst>
                  <a:path extrusionOk="0" h="2568" w="2202">
                    <a:moveTo>
                      <a:pt x="0" y="1"/>
                    </a:moveTo>
                    <a:lnTo>
                      <a:pt x="801" y="2536"/>
                    </a:lnTo>
                    <a:cubicBezTo>
                      <a:pt x="891" y="2557"/>
                      <a:pt x="981" y="2568"/>
                      <a:pt x="1070" y="2568"/>
                    </a:cubicBezTo>
                    <a:cubicBezTo>
                      <a:pt x="1540" y="2568"/>
                      <a:pt x="1977" y="2279"/>
                      <a:pt x="2202" y="1802"/>
                    </a:cubicBezTo>
                    <a:lnTo>
                      <a:pt x="0" y="1"/>
                    </a:ln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7"/>
              <p:cNvSpPr/>
              <p:nvPr/>
            </p:nvSpPr>
            <p:spPr>
              <a:xfrm flipH="1">
                <a:off x="8115594" y="1613308"/>
                <a:ext cx="43604" cy="19263"/>
              </a:xfrm>
              <a:custGeom>
                <a:rect b="b" l="l" r="r" t="t"/>
                <a:pathLst>
                  <a:path extrusionOk="0" h="796" w="1802">
                    <a:moveTo>
                      <a:pt x="1701" y="0"/>
                    </a:moveTo>
                    <a:cubicBezTo>
                      <a:pt x="1701" y="0"/>
                      <a:pt x="634" y="234"/>
                      <a:pt x="0" y="301"/>
                    </a:cubicBezTo>
                    <a:cubicBezTo>
                      <a:pt x="406" y="625"/>
                      <a:pt x="920" y="796"/>
                      <a:pt x="1438" y="796"/>
                    </a:cubicBezTo>
                    <a:cubicBezTo>
                      <a:pt x="1560" y="796"/>
                      <a:pt x="1681" y="787"/>
                      <a:pt x="1801" y="768"/>
                    </a:cubicBezTo>
                    <a:cubicBezTo>
                      <a:pt x="1768" y="501"/>
                      <a:pt x="1735" y="267"/>
                      <a:pt x="17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7"/>
              <p:cNvSpPr/>
              <p:nvPr/>
            </p:nvSpPr>
            <p:spPr>
              <a:xfrm flipH="1">
                <a:off x="8070393" y="1766760"/>
                <a:ext cx="88539" cy="106504"/>
              </a:xfrm>
              <a:custGeom>
                <a:rect b="b" l="l" r="r" t="t"/>
                <a:pathLst>
                  <a:path extrusionOk="0" h="4401" w="3659">
                    <a:moveTo>
                      <a:pt x="2897" y="0"/>
                    </a:moveTo>
                    <a:cubicBezTo>
                      <a:pt x="1549" y="0"/>
                      <a:pt x="0" y="1525"/>
                      <a:pt x="56" y="2165"/>
                    </a:cubicBezTo>
                    <a:cubicBezTo>
                      <a:pt x="156" y="2933"/>
                      <a:pt x="1657" y="4400"/>
                      <a:pt x="1657" y="4400"/>
                    </a:cubicBezTo>
                    <a:lnTo>
                      <a:pt x="3625" y="4200"/>
                    </a:lnTo>
                    <a:lnTo>
                      <a:pt x="3658" y="197"/>
                    </a:lnTo>
                    <a:cubicBezTo>
                      <a:pt x="3422" y="60"/>
                      <a:pt x="3163" y="0"/>
                      <a:pt x="28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7"/>
              <p:cNvSpPr/>
              <p:nvPr/>
            </p:nvSpPr>
            <p:spPr>
              <a:xfrm flipH="1">
                <a:off x="7972732" y="1858696"/>
                <a:ext cx="139668" cy="471464"/>
              </a:xfrm>
              <a:custGeom>
                <a:rect b="b" l="l" r="r" t="t"/>
                <a:pathLst>
                  <a:path extrusionOk="0" h="19482" w="5772">
                    <a:moveTo>
                      <a:pt x="1402" y="1"/>
                    </a:moveTo>
                    <a:lnTo>
                      <a:pt x="1" y="168"/>
                    </a:lnTo>
                    <a:lnTo>
                      <a:pt x="1469" y="16746"/>
                    </a:lnTo>
                    <a:lnTo>
                      <a:pt x="4170" y="19482"/>
                    </a:lnTo>
                    <a:lnTo>
                      <a:pt x="5772" y="16246"/>
                    </a:lnTo>
                    <a:cubicBezTo>
                      <a:pt x="4371" y="10842"/>
                      <a:pt x="1402" y="1"/>
                      <a:pt x="14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7"/>
              <p:cNvSpPr/>
              <p:nvPr/>
            </p:nvSpPr>
            <p:spPr>
              <a:xfrm flipH="1">
                <a:off x="7709584" y="2565844"/>
                <a:ext cx="731321" cy="1693637"/>
              </a:xfrm>
              <a:custGeom>
                <a:rect b="b" l="l" r="r" t="t"/>
                <a:pathLst>
                  <a:path extrusionOk="0" h="69985" w="30223">
                    <a:moveTo>
                      <a:pt x="25319" y="1"/>
                    </a:moveTo>
                    <a:lnTo>
                      <a:pt x="5771" y="835"/>
                    </a:lnTo>
                    <a:cubicBezTo>
                      <a:pt x="5771" y="835"/>
                      <a:pt x="6205" y="25152"/>
                      <a:pt x="5838" y="31090"/>
                    </a:cubicBezTo>
                    <a:cubicBezTo>
                      <a:pt x="5438" y="36994"/>
                      <a:pt x="4437" y="52805"/>
                      <a:pt x="0" y="65481"/>
                    </a:cubicBezTo>
                    <a:lnTo>
                      <a:pt x="5671" y="68116"/>
                    </a:lnTo>
                    <a:cubicBezTo>
                      <a:pt x="5671" y="68116"/>
                      <a:pt x="12910" y="52739"/>
                      <a:pt x="14611" y="42264"/>
                    </a:cubicBezTo>
                    <a:cubicBezTo>
                      <a:pt x="16312" y="31757"/>
                      <a:pt x="16946" y="18080"/>
                      <a:pt x="16946" y="18080"/>
                    </a:cubicBezTo>
                    <a:cubicBezTo>
                      <a:pt x="16946" y="18080"/>
                      <a:pt x="18847" y="26286"/>
                      <a:pt x="19748" y="33959"/>
                    </a:cubicBezTo>
                    <a:cubicBezTo>
                      <a:pt x="19948" y="35560"/>
                      <a:pt x="20081" y="37127"/>
                      <a:pt x="20182" y="38629"/>
                    </a:cubicBezTo>
                    <a:cubicBezTo>
                      <a:pt x="20649" y="47168"/>
                      <a:pt x="22483" y="69984"/>
                      <a:pt x="22483" y="69984"/>
                    </a:cubicBezTo>
                    <a:lnTo>
                      <a:pt x="28454" y="69050"/>
                    </a:lnTo>
                    <a:cubicBezTo>
                      <a:pt x="28454" y="69050"/>
                      <a:pt x="30222" y="44800"/>
                      <a:pt x="29955" y="37528"/>
                    </a:cubicBezTo>
                    <a:cubicBezTo>
                      <a:pt x="29688" y="30256"/>
                      <a:pt x="27220" y="9207"/>
                      <a:pt x="253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7"/>
              <p:cNvSpPr/>
              <p:nvPr/>
            </p:nvSpPr>
            <p:spPr>
              <a:xfrm flipH="1">
                <a:off x="7770126" y="4278817"/>
                <a:ext cx="94467" cy="135641"/>
              </a:xfrm>
              <a:custGeom>
                <a:rect b="b" l="l" r="r" t="t"/>
                <a:pathLst>
                  <a:path extrusionOk="0" h="5605" w="3904">
                    <a:moveTo>
                      <a:pt x="3570" y="1"/>
                    </a:moveTo>
                    <a:lnTo>
                      <a:pt x="0" y="234"/>
                    </a:lnTo>
                    <a:lnTo>
                      <a:pt x="367" y="5605"/>
                    </a:lnTo>
                    <a:lnTo>
                      <a:pt x="3903" y="4804"/>
                    </a:lnTo>
                    <a:lnTo>
                      <a:pt x="3570"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7"/>
              <p:cNvSpPr/>
              <p:nvPr/>
            </p:nvSpPr>
            <p:spPr>
              <a:xfrm flipH="1">
                <a:off x="7728966" y="4218293"/>
                <a:ext cx="183248" cy="92033"/>
              </a:xfrm>
              <a:custGeom>
                <a:rect b="b" l="l" r="r" t="t"/>
                <a:pathLst>
                  <a:path extrusionOk="0" h="3803" w="7573">
                    <a:moveTo>
                      <a:pt x="7572" y="0"/>
                    </a:moveTo>
                    <a:lnTo>
                      <a:pt x="0" y="1434"/>
                    </a:lnTo>
                    <a:lnTo>
                      <a:pt x="367" y="3803"/>
                    </a:lnTo>
                    <a:lnTo>
                      <a:pt x="7406" y="2502"/>
                    </a:lnTo>
                    <a:lnTo>
                      <a:pt x="7572"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7"/>
              <p:cNvSpPr/>
              <p:nvPr/>
            </p:nvSpPr>
            <p:spPr>
              <a:xfrm flipH="1">
                <a:off x="8333541" y="4194069"/>
                <a:ext cx="131586" cy="143700"/>
              </a:xfrm>
              <a:custGeom>
                <a:rect b="b" l="l" r="r" t="t"/>
                <a:pathLst>
                  <a:path extrusionOk="0" h="5938" w="5438">
                    <a:moveTo>
                      <a:pt x="2236" y="0"/>
                    </a:moveTo>
                    <a:lnTo>
                      <a:pt x="1" y="4637"/>
                    </a:lnTo>
                    <a:lnTo>
                      <a:pt x="3370" y="5938"/>
                    </a:lnTo>
                    <a:lnTo>
                      <a:pt x="5438" y="1468"/>
                    </a:lnTo>
                    <a:lnTo>
                      <a:pt x="2236"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7"/>
              <p:cNvSpPr/>
              <p:nvPr/>
            </p:nvSpPr>
            <p:spPr>
              <a:xfrm flipH="1">
                <a:off x="8257657" y="4306623"/>
                <a:ext cx="259131" cy="166060"/>
              </a:xfrm>
              <a:custGeom>
                <a:rect b="b" l="l" r="r" t="t"/>
                <a:pathLst>
                  <a:path extrusionOk="0" h="6862" w="10709">
                    <a:moveTo>
                      <a:pt x="2125" y="0"/>
                    </a:moveTo>
                    <a:cubicBezTo>
                      <a:pt x="1902" y="0"/>
                      <a:pt x="1691" y="124"/>
                      <a:pt x="1569" y="320"/>
                    </a:cubicBezTo>
                    <a:lnTo>
                      <a:pt x="201" y="2454"/>
                    </a:lnTo>
                    <a:cubicBezTo>
                      <a:pt x="1" y="2788"/>
                      <a:pt x="134" y="3255"/>
                      <a:pt x="501" y="3422"/>
                    </a:cubicBezTo>
                    <a:cubicBezTo>
                      <a:pt x="2469" y="4256"/>
                      <a:pt x="7873" y="6524"/>
                      <a:pt x="8440" y="6657"/>
                    </a:cubicBezTo>
                    <a:cubicBezTo>
                      <a:pt x="8784" y="6756"/>
                      <a:pt x="9120" y="6862"/>
                      <a:pt x="9428" y="6862"/>
                    </a:cubicBezTo>
                    <a:cubicBezTo>
                      <a:pt x="9747" y="6862"/>
                      <a:pt x="10037" y="6747"/>
                      <a:pt x="10275" y="6391"/>
                    </a:cubicBezTo>
                    <a:cubicBezTo>
                      <a:pt x="10709" y="5657"/>
                      <a:pt x="10075" y="5190"/>
                      <a:pt x="8807" y="4489"/>
                    </a:cubicBezTo>
                    <a:cubicBezTo>
                      <a:pt x="7840" y="3956"/>
                      <a:pt x="7006" y="2521"/>
                      <a:pt x="6706" y="1954"/>
                    </a:cubicBezTo>
                    <a:cubicBezTo>
                      <a:pt x="6606" y="1787"/>
                      <a:pt x="6472" y="1654"/>
                      <a:pt x="6305" y="1587"/>
                    </a:cubicBezTo>
                    <a:lnTo>
                      <a:pt x="2369" y="53"/>
                    </a:lnTo>
                    <a:cubicBezTo>
                      <a:pt x="2289" y="17"/>
                      <a:pt x="2206" y="0"/>
                      <a:pt x="21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7"/>
              <p:cNvSpPr/>
              <p:nvPr/>
            </p:nvSpPr>
            <p:spPr>
              <a:xfrm flipH="1">
                <a:off x="7613544" y="4389121"/>
                <a:ext cx="256711" cy="113764"/>
              </a:xfrm>
              <a:custGeom>
                <a:rect b="b" l="l" r="r" t="t"/>
                <a:pathLst>
                  <a:path extrusionOk="0" h="4701" w="10609">
                    <a:moveTo>
                      <a:pt x="4834" y="0"/>
                    </a:moveTo>
                    <a:cubicBezTo>
                      <a:pt x="4790" y="0"/>
                      <a:pt x="4746" y="4"/>
                      <a:pt x="4704" y="13"/>
                    </a:cubicBezTo>
                    <a:lnTo>
                      <a:pt x="535" y="847"/>
                    </a:lnTo>
                    <a:cubicBezTo>
                      <a:pt x="234" y="913"/>
                      <a:pt x="1" y="1180"/>
                      <a:pt x="1" y="1481"/>
                    </a:cubicBezTo>
                    <a:lnTo>
                      <a:pt x="1" y="4049"/>
                    </a:lnTo>
                    <a:cubicBezTo>
                      <a:pt x="1" y="4401"/>
                      <a:pt x="284" y="4701"/>
                      <a:pt x="647" y="4701"/>
                    </a:cubicBezTo>
                    <a:cubicBezTo>
                      <a:pt x="697" y="4701"/>
                      <a:pt x="749" y="4695"/>
                      <a:pt x="802" y="4683"/>
                    </a:cubicBezTo>
                    <a:cubicBezTo>
                      <a:pt x="2903" y="4316"/>
                      <a:pt x="8674" y="3315"/>
                      <a:pt x="9208" y="3148"/>
                    </a:cubicBezTo>
                    <a:cubicBezTo>
                      <a:pt x="9908" y="2915"/>
                      <a:pt x="10609" y="2781"/>
                      <a:pt x="10609" y="1914"/>
                    </a:cubicBezTo>
                    <a:cubicBezTo>
                      <a:pt x="10609" y="1260"/>
                      <a:pt x="10096" y="1078"/>
                      <a:pt x="9199" y="1078"/>
                    </a:cubicBezTo>
                    <a:cubicBezTo>
                      <a:pt x="8952" y="1078"/>
                      <a:pt x="8676" y="1092"/>
                      <a:pt x="8374" y="1114"/>
                    </a:cubicBezTo>
                    <a:cubicBezTo>
                      <a:pt x="8327" y="1116"/>
                      <a:pt x="8279" y="1118"/>
                      <a:pt x="8231" y="1118"/>
                    </a:cubicBezTo>
                    <a:cubicBezTo>
                      <a:pt x="7120" y="1118"/>
                      <a:pt x="5748" y="401"/>
                      <a:pt x="5205" y="113"/>
                    </a:cubicBezTo>
                    <a:cubicBezTo>
                      <a:pt x="5105" y="38"/>
                      <a:pt x="4967" y="0"/>
                      <a:pt x="48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7"/>
              <p:cNvSpPr/>
              <p:nvPr/>
            </p:nvSpPr>
            <p:spPr>
              <a:xfrm flipH="1">
                <a:off x="8252818" y="4148863"/>
                <a:ext cx="213107" cy="108997"/>
              </a:xfrm>
              <a:custGeom>
                <a:rect b="b" l="l" r="r" t="t"/>
                <a:pathLst>
                  <a:path extrusionOk="0" h="4504" w="8807">
                    <a:moveTo>
                      <a:pt x="734" y="0"/>
                    </a:moveTo>
                    <a:lnTo>
                      <a:pt x="0" y="2335"/>
                    </a:lnTo>
                    <a:lnTo>
                      <a:pt x="7372" y="4504"/>
                    </a:lnTo>
                    <a:lnTo>
                      <a:pt x="8807" y="1735"/>
                    </a:lnTo>
                    <a:lnTo>
                      <a:pt x="734"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7"/>
              <p:cNvSpPr/>
              <p:nvPr/>
            </p:nvSpPr>
            <p:spPr>
              <a:xfrm flipH="1">
                <a:off x="7941251" y="2757169"/>
                <a:ext cx="108986" cy="632104"/>
              </a:xfrm>
              <a:custGeom>
                <a:rect b="b" l="l" r="r" t="t"/>
                <a:pathLst>
                  <a:path extrusionOk="0" h="26120" w="4504">
                    <a:moveTo>
                      <a:pt x="0" y="1"/>
                    </a:moveTo>
                    <a:lnTo>
                      <a:pt x="801" y="10241"/>
                    </a:lnTo>
                    <a:cubicBezTo>
                      <a:pt x="801" y="10241"/>
                      <a:pt x="2669" y="18447"/>
                      <a:pt x="3603" y="26119"/>
                    </a:cubicBezTo>
                    <a:cubicBezTo>
                      <a:pt x="4504" y="17680"/>
                      <a:pt x="1" y="2"/>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7"/>
              <p:cNvSpPr/>
              <p:nvPr/>
            </p:nvSpPr>
            <p:spPr>
              <a:xfrm flipH="1">
                <a:off x="8115594" y="1716642"/>
                <a:ext cx="145306" cy="145321"/>
              </a:xfrm>
              <a:custGeom>
                <a:rect b="b" l="l" r="r" t="t"/>
                <a:pathLst>
                  <a:path extrusionOk="0" h="6005" w="6005">
                    <a:moveTo>
                      <a:pt x="1134" y="0"/>
                    </a:moveTo>
                    <a:lnTo>
                      <a:pt x="0" y="3269"/>
                    </a:lnTo>
                    <a:cubicBezTo>
                      <a:pt x="1568" y="4570"/>
                      <a:pt x="4737" y="6004"/>
                      <a:pt x="4737" y="6004"/>
                    </a:cubicBezTo>
                    <a:lnTo>
                      <a:pt x="6004" y="2235"/>
                    </a:lnTo>
                    <a:cubicBezTo>
                      <a:pt x="4270" y="1768"/>
                      <a:pt x="2602" y="1034"/>
                      <a:pt x="1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7"/>
              <p:cNvSpPr/>
              <p:nvPr/>
            </p:nvSpPr>
            <p:spPr>
              <a:xfrm flipH="1">
                <a:off x="8014690" y="1700476"/>
                <a:ext cx="100928" cy="149387"/>
              </a:xfrm>
              <a:custGeom>
                <a:rect b="b" l="l" r="r" t="t"/>
                <a:pathLst>
                  <a:path extrusionOk="0" h="6173" w="4171">
                    <a:moveTo>
                      <a:pt x="1802" y="1"/>
                    </a:moveTo>
                    <a:cubicBezTo>
                      <a:pt x="1802" y="1"/>
                      <a:pt x="801" y="2169"/>
                      <a:pt x="0" y="2903"/>
                    </a:cubicBezTo>
                    <a:lnTo>
                      <a:pt x="2102" y="6172"/>
                    </a:lnTo>
                    <a:cubicBezTo>
                      <a:pt x="3069" y="4838"/>
                      <a:pt x="3770" y="3337"/>
                      <a:pt x="4170" y="1736"/>
                    </a:cubicBezTo>
                    <a:lnTo>
                      <a:pt x="1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grpSp>
        <p:nvGrpSpPr>
          <p:cNvPr id="523" name="Google Shape;523;p26"/>
          <p:cNvGrpSpPr/>
          <p:nvPr/>
        </p:nvGrpSpPr>
        <p:grpSpPr>
          <a:xfrm>
            <a:off x="-445825" y="638163"/>
            <a:ext cx="5415574" cy="4504858"/>
            <a:chOff x="-445825" y="638163"/>
            <a:chExt cx="5415574" cy="4504858"/>
          </a:xfrm>
        </p:grpSpPr>
        <p:sp>
          <p:nvSpPr>
            <p:cNvPr id="524" name="Google Shape;524;p26"/>
            <p:cNvSpPr/>
            <p:nvPr/>
          </p:nvSpPr>
          <p:spPr>
            <a:xfrm flipH="1">
              <a:off x="-119842" y="4604250"/>
              <a:ext cx="5089591" cy="2900"/>
            </a:xfrm>
            <a:custGeom>
              <a:rect b="b" l="l" r="r" t="t"/>
              <a:pathLst>
                <a:path extrusionOk="0" h="101" w="208483">
                  <a:moveTo>
                    <a:pt x="0" y="0"/>
                  </a:moveTo>
                  <a:lnTo>
                    <a:pt x="0" y="101"/>
                  </a:lnTo>
                  <a:lnTo>
                    <a:pt x="208482" y="101"/>
                  </a:lnTo>
                  <a:lnTo>
                    <a:pt x="208482"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flipH="1">
              <a:off x="-445825" y="4796264"/>
              <a:ext cx="660095" cy="2892"/>
            </a:xfrm>
            <a:custGeom>
              <a:rect b="b" l="l" r="r" t="t"/>
              <a:pathLst>
                <a:path extrusionOk="0" h="101" w="23051">
                  <a:moveTo>
                    <a:pt x="1" y="0"/>
                  </a:moveTo>
                  <a:lnTo>
                    <a:pt x="1" y="100"/>
                  </a:lnTo>
                  <a:lnTo>
                    <a:pt x="23051" y="100"/>
                  </a:lnTo>
                  <a:lnTo>
                    <a:pt x="23051"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flipH="1">
              <a:off x="980319" y="4734180"/>
              <a:ext cx="103205" cy="2892"/>
            </a:xfrm>
            <a:custGeom>
              <a:rect b="b" l="l" r="r" t="t"/>
              <a:pathLst>
                <a:path extrusionOk="0" h="101" w="3604">
                  <a:moveTo>
                    <a:pt x="1" y="0"/>
                  </a:moveTo>
                  <a:lnTo>
                    <a:pt x="1" y="100"/>
                  </a:lnTo>
                  <a:lnTo>
                    <a:pt x="3603" y="100"/>
                  </a:lnTo>
                  <a:lnTo>
                    <a:pt x="3603"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flipH="1">
              <a:off x="249579" y="4685441"/>
              <a:ext cx="229291" cy="2892"/>
            </a:xfrm>
            <a:custGeom>
              <a:rect b="b" l="l" r="r" t="t"/>
              <a:pathLst>
                <a:path extrusionOk="0" h="101" w="8007">
                  <a:moveTo>
                    <a:pt x="1" y="1"/>
                  </a:moveTo>
                  <a:lnTo>
                    <a:pt x="1" y="101"/>
                  </a:lnTo>
                  <a:lnTo>
                    <a:pt x="8007" y="101"/>
                  </a:lnTo>
                  <a:lnTo>
                    <a:pt x="8007" y="1"/>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flipH="1">
              <a:off x="3783896" y="4705515"/>
              <a:ext cx="515854" cy="2892"/>
            </a:xfrm>
            <a:custGeom>
              <a:rect b="b" l="l" r="r" t="t"/>
              <a:pathLst>
                <a:path extrusionOk="0" h="101" w="18014">
                  <a:moveTo>
                    <a:pt x="0" y="0"/>
                  </a:moveTo>
                  <a:lnTo>
                    <a:pt x="0" y="100"/>
                  </a:lnTo>
                  <a:lnTo>
                    <a:pt x="18013" y="100"/>
                  </a:lnTo>
                  <a:lnTo>
                    <a:pt x="18013"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flipH="1">
              <a:off x="2130409" y="4732262"/>
              <a:ext cx="1118590" cy="2892"/>
            </a:xfrm>
            <a:custGeom>
              <a:rect b="b" l="l" r="r" t="t"/>
              <a:pathLst>
                <a:path extrusionOk="0" h="101" w="39062">
                  <a:moveTo>
                    <a:pt x="0" y="0"/>
                  </a:moveTo>
                  <a:lnTo>
                    <a:pt x="0" y="100"/>
                  </a:lnTo>
                  <a:lnTo>
                    <a:pt x="39061" y="100"/>
                  </a:lnTo>
                  <a:lnTo>
                    <a:pt x="39061"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flipH="1">
              <a:off x="3364575" y="3095012"/>
              <a:ext cx="718341" cy="1509275"/>
            </a:xfrm>
            <a:custGeom>
              <a:rect b="b" l="l" r="r" t="t"/>
              <a:pathLst>
                <a:path extrusionOk="0" h="52705" w="25085">
                  <a:moveTo>
                    <a:pt x="0" y="0"/>
                  </a:moveTo>
                  <a:lnTo>
                    <a:pt x="0" y="52704"/>
                  </a:lnTo>
                  <a:lnTo>
                    <a:pt x="25085" y="52704"/>
                  </a:lnTo>
                  <a:lnTo>
                    <a:pt x="25085"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flipH="1">
              <a:off x="3934837" y="4398878"/>
              <a:ext cx="148078" cy="205408"/>
            </a:xfrm>
            <a:custGeom>
              <a:rect b="b" l="l" r="r" t="t"/>
              <a:pathLst>
                <a:path extrusionOk="0" h="7173" w="5171">
                  <a:moveTo>
                    <a:pt x="0" y="1"/>
                  </a:moveTo>
                  <a:lnTo>
                    <a:pt x="0" y="7172"/>
                  </a:lnTo>
                  <a:lnTo>
                    <a:pt x="2536" y="7172"/>
                  </a:lnTo>
                  <a:lnTo>
                    <a:pt x="5171"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flipH="1">
              <a:off x="1465589" y="3095012"/>
              <a:ext cx="718341" cy="1509275"/>
            </a:xfrm>
            <a:custGeom>
              <a:rect b="b" l="l" r="r" t="t"/>
              <a:pathLst>
                <a:path extrusionOk="0" h="52705" w="25085">
                  <a:moveTo>
                    <a:pt x="0" y="0"/>
                  </a:moveTo>
                  <a:lnTo>
                    <a:pt x="0" y="52704"/>
                  </a:lnTo>
                  <a:lnTo>
                    <a:pt x="25085" y="52704"/>
                  </a:lnTo>
                  <a:lnTo>
                    <a:pt x="25085"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flipH="1">
              <a:off x="2120873" y="3095012"/>
              <a:ext cx="1962043" cy="1383189"/>
            </a:xfrm>
            <a:custGeom>
              <a:rect b="b" l="l" r="r" t="t"/>
              <a:pathLst>
                <a:path extrusionOk="0" h="48302" w="68516">
                  <a:moveTo>
                    <a:pt x="0" y="0"/>
                  </a:moveTo>
                  <a:lnTo>
                    <a:pt x="0" y="48301"/>
                  </a:lnTo>
                  <a:lnTo>
                    <a:pt x="68516" y="48301"/>
                  </a:lnTo>
                  <a:lnTo>
                    <a:pt x="68516"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flipH="1">
              <a:off x="2176255" y="3156121"/>
              <a:ext cx="1850304" cy="379259"/>
            </a:xfrm>
            <a:custGeom>
              <a:rect b="b" l="l" r="r" t="t"/>
              <a:pathLst>
                <a:path extrusionOk="0" h="13244" w="64614">
                  <a:moveTo>
                    <a:pt x="0" y="1"/>
                  </a:moveTo>
                  <a:lnTo>
                    <a:pt x="0" y="13244"/>
                  </a:lnTo>
                  <a:lnTo>
                    <a:pt x="64613" y="13244"/>
                  </a:lnTo>
                  <a:lnTo>
                    <a:pt x="64613"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flipH="1">
              <a:off x="2669172" y="3145641"/>
              <a:ext cx="864500" cy="128978"/>
            </a:xfrm>
            <a:custGeom>
              <a:rect b="b" l="l" r="r" t="t"/>
              <a:pathLst>
                <a:path extrusionOk="0" h="4504" w="30189">
                  <a:moveTo>
                    <a:pt x="1" y="0"/>
                  </a:moveTo>
                  <a:cubicBezTo>
                    <a:pt x="2736" y="2869"/>
                    <a:pt x="6539" y="4503"/>
                    <a:pt x="10508" y="4503"/>
                  </a:cubicBezTo>
                  <a:lnTo>
                    <a:pt x="19681" y="4503"/>
                  </a:lnTo>
                  <a:cubicBezTo>
                    <a:pt x="23651" y="4503"/>
                    <a:pt x="27420" y="2869"/>
                    <a:pt x="3018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flipH="1">
              <a:off x="2120873" y="4398878"/>
              <a:ext cx="148078" cy="205408"/>
            </a:xfrm>
            <a:custGeom>
              <a:rect b="b" l="l" r="r" t="t"/>
              <a:pathLst>
                <a:path extrusionOk="0" h="7173" w="5171">
                  <a:moveTo>
                    <a:pt x="1" y="1"/>
                  </a:moveTo>
                  <a:lnTo>
                    <a:pt x="2669" y="7172"/>
                  </a:lnTo>
                  <a:lnTo>
                    <a:pt x="5171" y="7172"/>
                  </a:lnTo>
                  <a:lnTo>
                    <a:pt x="5171"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flipH="1">
              <a:off x="2176255" y="3597435"/>
              <a:ext cx="1850304" cy="379259"/>
            </a:xfrm>
            <a:custGeom>
              <a:rect b="b" l="l" r="r" t="t"/>
              <a:pathLst>
                <a:path extrusionOk="0" h="13244" w="64614">
                  <a:moveTo>
                    <a:pt x="0" y="1"/>
                  </a:moveTo>
                  <a:lnTo>
                    <a:pt x="0" y="13244"/>
                  </a:lnTo>
                  <a:lnTo>
                    <a:pt x="64613" y="13244"/>
                  </a:lnTo>
                  <a:lnTo>
                    <a:pt x="64613"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flipH="1">
              <a:off x="2669172" y="3585981"/>
              <a:ext cx="864500" cy="128978"/>
            </a:xfrm>
            <a:custGeom>
              <a:rect b="b" l="l" r="r" t="t"/>
              <a:pathLst>
                <a:path extrusionOk="0" h="4504" w="30189">
                  <a:moveTo>
                    <a:pt x="1" y="1"/>
                  </a:moveTo>
                  <a:cubicBezTo>
                    <a:pt x="2736" y="2869"/>
                    <a:pt x="6539" y="4504"/>
                    <a:pt x="10508" y="4504"/>
                  </a:cubicBezTo>
                  <a:lnTo>
                    <a:pt x="19681" y="4504"/>
                  </a:lnTo>
                  <a:cubicBezTo>
                    <a:pt x="23651" y="4504"/>
                    <a:pt x="27454" y="2869"/>
                    <a:pt x="3018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flipH="1">
              <a:off x="2176255" y="4037804"/>
              <a:ext cx="1850304" cy="379259"/>
            </a:xfrm>
            <a:custGeom>
              <a:rect b="b" l="l" r="r" t="t"/>
              <a:pathLst>
                <a:path extrusionOk="0" h="13244" w="64614">
                  <a:moveTo>
                    <a:pt x="0" y="1"/>
                  </a:moveTo>
                  <a:lnTo>
                    <a:pt x="0" y="13243"/>
                  </a:lnTo>
                  <a:lnTo>
                    <a:pt x="64613" y="13243"/>
                  </a:lnTo>
                  <a:lnTo>
                    <a:pt x="64613"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flipH="1">
              <a:off x="2669172" y="4026349"/>
              <a:ext cx="864500" cy="128978"/>
            </a:xfrm>
            <a:custGeom>
              <a:rect b="b" l="l" r="r" t="t"/>
              <a:pathLst>
                <a:path extrusionOk="0" h="4504" w="30189">
                  <a:moveTo>
                    <a:pt x="1" y="0"/>
                  </a:moveTo>
                  <a:cubicBezTo>
                    <a:pt x="2736" y="2869"/>
                    <a:pt x="6539" y="4504"/>
                    <a:pt x="10508" y="4504"/>
                  </a:cubicBezTo>
                  <a:lnTo>
                    <a:pt x="19681" y="4504"/>
                  </a:lnTo>
                  <a:cubicBezTo>
                    <a:pt x="23651" y="4504"/>
                    <a:pt x="27454" y="2869"/>
                    <a:pt x="3018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flipH="1">
              <a:off x="3859595" y="2606633"/>
              <a:ext cx="65007" cy="495830"/>
            </a:xfrm>
            <a:custGeom>
              <a:rect b="b" l="l" r="r" t="t"/>
              <a:pathLst>
                <a:path extrusionOk="0" h="17314" w="2270">
                  <a:moveTo>
                    <a:pt x="234" y="1"/>
                  </a:moveTo>
                  <a:cubicBezTo>
                    <a:pt x="101" y="1"/>
                    <a:pt x="1" y="134"/>
                    <a:pt x="1" y="268"/>
                  </a:cubicBezTo>
                  <a:lnTo>
                    <a:pt x="1" y="17080"/>
                  </a:lnTo>
                  <a:cubicBezTo>
                    <a:pt x="1" y="17213"/>
                    <a:pt x="101" y="17313"/>
                    <a:pt x="234" y="17313"/>
                  </a:cubicBezTo>
                  <a:lnTo>
                    <a:pt x="2036" y="17313"/>
                  </a:lnTo>
                  <a:cubicBezTo>
                    <a:pt x="2169" y="17313"/>
                    <a:pt x="2269" y="17213"/>
                    <a:pt x="2269" y="17080"/>
                  </a:cubicBezTo>
                  <a:lnTo>
                    <a:pt x="2269" y="268"/>
                  </a:lnTo>
                  <a:cubicBezTo>
                    <a:pt x="2269" y="134"/>
                    <a:pt x="2169" y="1"/>
                    <a:pt x="203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flipH="1">
              <a:off x="3859595" y="2658207"/>
              <a:ext cx="65007" cy="180588"/>
            </a:xfrm>
            <a:custGeom>
              <a:rect b="b" l="l" r="r" t="t"/>
              <a:pathLst>
                <a:path extrusionOk="0" h="6306" w="2270">
                  <a:moveTo>
                    <a:pt x="1" y="1"/>
                  </a:moveTo>
                  <a:lnTo>
                    <a:pt x="1" y="6305"/>
                  </a:lnTo>
                  <a:lnTo>
                    <a:pt x="2269" y="6305"/>
                  </a:lnTo>
                  <a:lnTo>
                    <a:pt x="226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flipH="1">
              <a:off x="3859595" y="2894169"/>
              <a:ext cx="65007" cy="110827"/>
            </a:xfrm>
            <a:custGeom>
              <a:rect b="b" l="l" r="r" t="t"/>
              <a:pathLst>
                <a:path extrusionOk="0" h="3870" w="2270">
                  <a:moveTo>
                    <a:pt x="1" y="0"/>
                  </a:moveTo>
                  <a:lnTo>
                    <a:pt x="1" y="3870"/>
                  </a:lnTo>
                  <a:lnTo>
                    <a:pt x="2269" y="3870"/>
                  </a:lnTo>
                  <a:lnTo>
                    <a:pt x="226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flipH="1">
              <a:off x="3588069" y="2606633"/>
              <a:ext cx="278958" cy="495830"/>
            </a:xfrm>
            <a:custGeom>
              <a:rect b="b" l="l" r="r" t="t"/>
              <a:pathLst>
                <a:path extrusionOk="0" h="17314" w="9741">
                  <a:moveTo>
                    <a:pt x="267" y="1"/>
                  </a:moveTo>
                  <a:cubicBezTo>
                    <a:pt x="100" y="1"/>
                    <a:pt x="0" y="134"/>
                    <a:pt x="0" y="268"/>
                  </a:cubicBezTo>
                  <a:lnTo>
                    <a:pt x="0" y="17080"/>
                  </a:lnTo>
                  <a:cubicBezTo>
                    <a:pt x="0" y="17213"/>
                    <a:pt x="100" y="17313"/>
                    <a:pt x="267" y="17313"/>
                  </a:cubicBezTo>
                  <a:lnTo>
                    <a:pt x="9474" y="17313"/>
                  </a:lnTo>
                  <a:cubicBezTo>
                    <a:pt x="9607" y="17313"/>
                    <a:pt x="9740" y="17213"/>
                    <a:pt x="9740" y="17080"/>
                  </a:cubicBezTo>
                  <a:lnTo>
                    <a:pt x="9740" y="268"/>
                  </a:lnTo>
                  <a:cubicBezTo>
                    <a:pt x="9740" y="134"/>
                    <a:pt x="9607" y="1"/>
                    <a:pt x="94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flipH="1">
              <a:off x="3761929" y="2556004"/>
              <a:ext cx="71680" cy="546461"/>
            </a:xfrm>
            <a:custGeom>
              <a:rect b="b" l="l" r="r" t="t"/>
              <a:pathLst>
                <a:path extrusionOk="0" h="19082" w="2503">
                  <a:moveTo>
                    <a:pt x="267" y="1"/>
                  </a:moveTo>
                  <a:cubicBezTo>
                    <a:pt x="101" y="1"/>
                    <a:pt x="1" y="101"/>
                    <a:pt x="1" y="268"/>
                  </a:cubicBezTo>
                  <a:lnTo>
                    <a:pt x="1" y="18814"/>
                  </a:lnTo>
                  <a:cubicBezTo>
                    <a:pt x="1" y="18981"/>
                    <a:pt x="101" y="19081"/>
                    <a:pt x="267" y="19081"/>
                  </a:cubicBezTo>
                  <a:lnTo>
                    <a:pt x="2236" y="19081"/>
                  </a:lnTo>
                  <a:cubicBezTo>
                    <a:pt x="2369" y="19081"/>
                    <a:pt x="2502" y="18981"/>
                    <a:pt x="2502" y="18814"/>
                  </a:cubicBezTo>
                  <a:lnTo>
                    <a:pt x="2502" y="268"/>
                  </a:lnTo>
                  <a:cubicBezTo>
                    <a:pt x="2502" y="101"/>
                    <a:pt x="2369" y="1"/>
                    <a:pt x="223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flipH="1">
              <a:off x="3761928" y="2627652"/>
              <a:ext cx="72625" cy="48741"/>
            </a:xfrm>
            <a:custGeom>
              <a:rect b="b" l="l" r="r" t="t"/>
              <a:pathLst>
                <a:path extrusionOk="0" h="1702" w="2536">
                  <a:moveTo>
                    <a:pt x="0" y="1"/>
                  </a:moveTo>
                  <a:lnTo>
                    <a:pt x="0" y="1702"/>
                  </a:lnTo>
                  <a:lnTo>
                    <a:pt x="2535" y="1702"/>
                  </a:lnTo>
                  <a:lnTo>
                    <a:pt x="253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flipH="1">
              <a:off x="3761928" y="2769029"/>
              <a:ext cx="72625" cy="48741"/>
            </a:xfrm>
            <a:custGeom>
              <a:rect b="b" l="l" r="r" t="t"/>
              <a:pathLst>
                <a:path extrusionOk="0" h="1702" w="2536">
                  <a:moveTo>
                    <a:pt x="0" y="0"/>
                  </a:moveTo>
                  <a:lnTo>
                    <a:pt x="0" y="1702"/>
                  </a:lnTo>
                  <a:lnTo>
                    <a:pt x="2535" y="1702"/>
                  </a:lnTo>
                  <a:lnTo>
                    <a:pt x="25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flipH="1">
              <a:off x="3761928" y="2910406"/>
              <a:ext cx="72625" cy="48741"/>
            </a:xfrm>
            <a:custGeom>
              <a:rect b="b" l="l" r="r" t="t"/>
              <a:pathLst>
                <a:path extrusionOk="0" h="1702" w="2536">
                  <a:moveTo>
                    <a:pt x="0" y="0"/>
                  </a:moveTo>
                  <a:lnTo>
                    <a:pt x="0" y="1701"/>
                  </a:lnTo>
                  <a:lnTo>
                    <a:pt x="2535" y="1701"/>
                  </a:lnTo>
                  <a:lnTo>
                    <a:pt x="25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flipH="1">
              <a:off x="3454336" y="2556004"/>
              <a:ext cx="307624" cy="546461"/>
            </a:xfrm>
            <a:custGeom>
              <a:rect b="b" l="l" r="r" t="t"/>
              <a:pathLst>
                <a:path extrusionOk="0" h="19082" w="10742">
                  <a:moveTo>
                    <a:pt x="301" y="1"/>
                  </a:moveTo>
                  <a:cubicBezTo>
                    <a:pt x="134" y="1"/>
                    <a:pt x="0" y="101"/>
                    <a:pt x="0" y="268"/>
                  </a:cubicBezTo>
                  <a:lnTo>
                    <a:pt x="0" y="18814"/>
                  </a:lnTo>
                  <a:cubicBezTo>
                    <a:pt x="0" y="18981"/>
                    <a:pt x="134" y="19081"/>
                    <a:pt x="301" y="19081"/>
                  </a:cubicBezTo>
                  <a:lnTo>
                    <a:pt x="10475" y="19081"/>
                  </a:lnTo>
                  <a:cubicBezTo>
                    <a:pt x="10608" y="19081"/>
                    <a:pt x="10741" y="18981"/>
                    <a:pt x="10741" y="18814"/>
                  </a:cubicBezTo>
                  <a:lnTo>
                    <a:pt x="10741" y="268"/>
                  </a:lnTo>
                  <a:cubicBezTo>
                    <a:pt x="10741" y="101"/>
                    <a:pt x="10608" y="1"/>
                    <a:pt x="1047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flipH="1">
              <a:off x="3663535" y="2606633"/>
              <a:ext cx="65952" cy="495830"/>
            </a:xfrm>
            <a:custGeom>
              <a:rect b="b" l="l" r="r" t="t"/>
              <a:pathLst>
                <a:path extrusionOk="0" h="17314" w="2303">
                  <a:moveTo>
                    <a:pt x="267" y="1"/>
                  </a:moveTo>
                  <a:cubicBezTo>
                    <a:pt x="134" y="1"/>
                    <a:pt x="1" y="134"/>
                    <a:pt x="1" y="268"/>
                  </a:cubicBezTo>
                  <a:lnTo>
                    <a:pt x="1" y="17080"/>
                  </a:lnTo>
                  <a:cubicBezTo>
                    <a:pt x="1" y="17213"/>
                    <a:pt x="134" y="17313"/>
                    <a:pt x="267" y="17313"/>
                  </a:cubicBezTo>
                  <a:lnTo>
                    <a:pt x="2035" y="17313"/>
                  </a:lnTo>
                  <a:cubicBezTo>
                    <a:pt x="2169" y="17313"/>
                    <a:pt x="2302" y="17213"/>
                    <a:pt x="2302" y="17080"/>
                  </a:cubicBezTo>
                  <a:lnTo>
                    <a:pt x="2302" y="268"/>
                  </a:lnTo>
                  <a:cubicBezTo>
                    <a:pt x="2302" y="134"/>
                    <a:pt x="2169" y="1"/>
                    <a:pt x="203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flipH="1">
              <a:off x="3663535" y="2704082"/>
              <a:ext cx="65952" cy="92671"/>
            </a:xfrm>
            <a:custGeom>
              <a:rect b="b" l="l" r="r" t="t"/>
              <a:pathLst>
                <a:path extrusionOk="0" h="3236" w="2303">
                  <a:moveTo>
                    <a:pt x="1" y="0"/>
                  </a:moveTo>
                  <a:lnTo>
                    <a:pt x="1" y="3236"/>
                  </a:lnTo>
                  <a:lnTo>
                    <a:pt x="2302" y="3236"/>
                  </a:lnTo>
                  <a:lnTo>
                    <a:pt x="230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flipH="1">
              <a:off x="3663535" y="2825385"/>
              <a:ext cx="65952" cy="57332"/>
            </a:xfrm>
            <a:custGeom>
              <a:rect b="b" l="l" r="r" t="t"/>
              <a:pathLst>
                <a:path extrusionOk="0" h="2002" w="2303">
                  <a:moveTo>
                    <a:pt x="1" y="0"/>
                  </a:moveTo>
                  <a:lnTo>
                    <a:pt x="1" y="2002"/>
                  </a:lnTo>
                  <a:lnTo>
                    <a:pt x="2302" y="2002"/>
                  </a:lnTo>
                  <a:lnTo>
                    <a:pt x="230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flipH="1">
              <a:off x="3385553" y="2606633"/>
              <a:ext cx="278013" cy="495830"/>
            </a:xfrm>
            <a:custGeom>
              <a:rect b="b" l="l" r="r" t="t"/>
              <a:pathLst>
                <a:path extrusionOk="0" h="17314" w="9708">
                  <a:moveTo>
                    <a:pt x="234" y="1"/>
                  </a:moveTo>
                  <a:cubicBezTo>
                    <a:pt x="100" y="1"/>
                    <a:pt x="0" y="134"/>
                    <a:pt x="0" y="268"/>
                  </a:cubicBezTo>
                  <a:lnTo>
                    <a:pt x="0" y="17080"/>
                  </a:lnTo>
                  <a:cubicBezTo>
                    <a:pt x="0" y="17213"/>
                    <a:pt x="100" y="17313"/>
                    <a:pt x="234" y="17313"/>
                  </a:cubicBezTo>
                  <a:lnTo>
                    <a:pt x="9474" y="17313"/>
                  </a:lnTo>
                  <a:cubicBezTo>
                    <a:pt x="9607" y="17313"/>
                    <a:pt x="9707" y="17213"/>
                    <a:pt x="9707" y="17080"/>
                  </a:cubicBezTo>
                  <a:lnTo>
                    <a:pt x="9707" y="268"/>
                  </a:lnTo>
                  <a:cubicBezTo>
                    <a:pt x="9707" y="134"/>
                    <a:pt x="9607" y="1"/>
                    <a:pt x="94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flipH="1">
              <a:off x="3567059" y="2676362"/>
              <a:ext cx="71680" cy="426097"/>
            </a:xfrm>
            <a:custGeom>
              <a:rect b="b" l="l" r="r" t="t"/>
              <a:pathLst>
                <a:path extrusionOk="0" h="14879" w="2503">
                  <a:moveTo>
                    <a:pt x="267" y="1"/>
                  </a:moveTo>
                  <a:cubicBezTo>
                    <a:pt x="101" y="1"/>
                    <a:pt x="0" y="101"/>
                    <a:pt x="0" y="268"/>
                  </a:cubicBezTo>
                  <a:lnTo>
                    <a:pt x="0" y="14611"/>
                  </a:lnTo>
                  <a:cubicBezTo>
                    <a:pt x="0" y="14778"/>
                    <a:pt x="101" y="14878"/>
                    <a:pt x="267" y="14878"/>
                  </a:cubicBezTo>
                  <a:lnTo>
                    <a:pt x="2235" y="14878"/>
                  </a:lnTo>
                  <a:cubicBezTo>
                    <a:pt x="2369" y="14878"/>
                    <a:pt x="2502" y="14778"/>
                    <a:pt x="2502" y="14611"/>
                  </a:cubicBezTo>
                  <a:lnTo>
                    <a:pt x="2502" y="268"/>
                  </a:lnTo>
                  <a:cubicBezTo>
                    <a:pt x="2502" y="101"/>
                    <a:pt x="2369" y="1"/>
                    <a:pt x="223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flipH="1">
              <a:off x="3567059" y="2771893"/>
              <a:ext cx="72625" cy="79326"/>
            </a:xfrm>
            <a:custGeom>
              <a:rect b="b" l="l" r="r" t="t"/>
              <a:pathLst>
                <a:path extrusionOk="0" h="2770" w="2536">
                  <a:moveTo>
                    <a:pt x="0" y="0"/>
                  </a:moveTo>
                  <a:lnTo>
                    <a:pt x="0" y="2769"/>
                  </a:lnTo>
                  <a:lnTo>
                    <a:pt x="2535" y="2769"/>
                  </a:lnTo>
                  <a:lnTo>
                    <a:pt x="25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flipH="1">
              <a:off x="3567059" y="3030764"/>
              <a:ext cx="72625" cy="19130"/>
            </a:xfrm>
            <a:custGeom>
              <a:rect b="b" l="l" r="r" t="t"/>
              <a:pathLst>
                <a:path extrusionOk="0" h="668" w="2536">
                  <a:moveTo>
                    <a:pt x="0" y="0"/>
                  </a:moveTo>
                  <a:lnTo>
                    <a:pt x="0" y="667"/>
                  </a:lnTo>
                  <a:lnTo>
                    <a:pt x="2535" y="667"/>
                  </a:lnTo>
                  <a:lnTo>
                    <a:pt x="25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flipH="1">
              <a:off x="3567059" y="2868368"/>
              <a:ext cx="72625" cy="79326"/>
            </a:xfrm>
            <a:custGeom>
              <a:rect b="b" l="l" r="r" t="t"/>
              <a:pathLst>
                <a:path extrusionOk="0" h="2770" w="2536">
                  <a:moveTo>
                    <a:pt x="0" y="1"/>
                  </a:moveTo>
                  <a:lnTo>
                    <a:pt x="0" y="2769"/>
                  </a:lnTo>
                  <a:lnTo>
                    <a:pt x="2535" y="2769"/>
                  </a:lnTo>
                  <a:lnTo>
                    <a:pt x="253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flipH="1">
              <a:off x="3259466" y="2676362"/>
              <a:ext cx="307624" cy="426097"/>
            </a:xfrm>
            <a:custGeom>
              <a:rect b="b" l="l" r="r" t="t"/>
              <a:pathLst>
                <a:path extrusionOk="0" h="14879" w="10742">
                  <a:moveTo>
                    <a:pt x="300" y="1"/>
                  </a:moveTo>
                  <a:cubicBezTo>
                    <a:pt x="134" y="1"/>
                    <a:pt x="0" y="101"/>
                    <a:pt x="0" y="268"/>
                  </a:cubicBezTo>
                  <a:lnTo>
                    <a:pt x="0" y="14611"/>
                  </a:lnTo>
                  <a:cubicBezTo>
                    <a:pt x="0" y="14778"/>
                    <a:pt x="134" y="14878"/>
                    <a:pt x="300" y="14878"/>
                  </a:cubicBezTo>
                  <a:lnTo>
                    <a:pt x="10474" y="14878"/>
                  </a:lnTo>
                  <a:cubicBezTo>
                    <a:pt x="10608" y="14878"/>
                    <a:pt x="10741" y="14778"/>
                    <a:pt x="10741" y="14611"/>
                  </a:cubicBezTo>
                  <a:lnTo>
                    <a:pt x="10741" y="268"/>
                  </a:lnTo>
                  <a:cubicBezTo>
                    <a:pt x="10741" y="101"/>
                    <a:pt x="10608" y="1"/>
                    <a:pt x="104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flipH="1">
              <a:off x="3471557" y="2593260"/>
              <a:ext cx="65924" cy="509203"/>
            </a:xfrm>
            <a:custGeom>
              <a:rect b="b" l="l" r="r" t="t"/>
              <a:pathLst>
                <a:path extrusionOk="0" h="17781" w="2302">
                  <a:moveTo>
                    <a:pt x="267" y="1"/>
                  </a:moveTo>
                  <a:cubicBezTo>
                    <a:pt x="100" y="1"/>
                    <a:pt x="0" y="101"/>
                    <a:pt x="0" y="234"/>
                  </a:cubicBezTo>
                  <a:lnTo>
                    <a:pt x="0" y="17547"/>
                  </a:lnTo>
                  <a:cubicBezTo>
                    <a:pt x="0" y="17680"/>
                    <a:pt x="100" y="17780"/>
                    <a:pt x="267" y="17780"/>
                  </a:cubicBezTo>
                  <a:lnTo>
                    <a:pt x="2035" y="17780"/>
                  </a:lnTo>
                  <a:cubicBezTo>
                    <a:pt x="2169" y="17780"/>
                    <a:pt x="2302" y="17680"/>
                    <a:pt x="2302" y="17547"/>
                  </a:cubicBezTo>
                  <a:lnTo>
                    <a:pt x="2302" y="234"/>
                  </a:lnTo>
                  <a:cubicBezTo>
                    <a:pt x="2302" y="101"/>
                    <a:pt x="2169" y="1"/>
                    <a:pt x="203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flipH="1">
              <a:off x="3471557" y="2645807"/>
              <a:ext cx="65924" cy="185342"/>
            </a:xfrm>
            <a:custGeom>
              <a:rect b="b" l="l" r="r" t="t"/>
              <a:pathLst>
                <a:path extrusionOk="0" h="6472" w="2302">
                  <a:moveTo>
                    <a:pt x="0" y="0"/>
                  </a:moveTo>
                  <a:lnTo>
                    <a:pt x="0" y="6472"/>
                  </a:lnTo>
                  <a:lnTo>
                    <a:pt x="2302" y="6472"/>
                  </a:lnTo>
                  <a:lnTo>
                    <a:pt x="230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flipH="1">
              <a:off x="3471557" y="2888442"/>
              <a:ext cx="65924" cy="113691"/>
            </a:xfrm>
            <a:custGeom>
              <a:rect b="b" l="l" r="r" t="t"/>
              <a:pathLst>
                <a:path extrusionOk="0" h="3970" w="2302">
                  <a:moveTo>
                    <a:pt x="0" y="0"/>
                  </a:moveTo>
                  <a:lnTo>
                    <a:pt x="0" y="3970"/>
                  </a:lnTo>
                  <a:lnTo>
                    <a:pt x="2302" y="3970"/>
                  </a:lnTo>
                  <a:lnTo>
                    <a:pt x="230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flipH="1">
              <a:off x="3193576" y="2593260"/>
              <a:ext cx="278013" cy="509203"/>
            </a:xfrm>
            <a:custGeom>
              <a:rect b="b" l="l" r="r" t="t"/>
              <a:pathLst>
                <a:path extrusionOk="0" h="17781" w="9708">
                  <a:moveTo>
                    <a:pt x="234" y="1"/>
                  </a:moveTo>
                  <a:cubicBezTo>
                    <a:pt x="101" y="1"/>
                    <a:pt x="1" y="101"/>
                    <a:pt x="1" y="234"/>
                  </a:cubicBezTo>
                  <a:lnTo>
                    <a:pt x="1" y="17547"/>
                  </a:lnTo>
                  <a:cubicBezTo>
                    <a:pt x="1" y="17680"/>
                    <a:pt x="101" y="17780"/>
                    <a:pt x="234" y="17780"/>
                  </a:cubicBezTo>
                  <a:lnTo>
                    <a:pt x="9441" y="17780"/>
                  </a:lnTo>
                  <a:cubicBezTo>
                    <a:pt x="9608" y="17780"/>
                    <a:pt x="9708" y="17680"/>
                    <a:pt x="9708" y="17547"/>
                  </a:cubicBezTo>
                  <a:lnTo>
                    <a:pt x="9708" y="234"/>
                  </a:lnTo>
                  <a:cubicBezTo>
                    <a:pt x="9708" y="101"/>
                    <a:pt x="9608" y="1"/>
                    <a:pt x="94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flipH="1">
              <a:off x="3367435" y="2646752"/>
              <a:ext cx="71651" cy="455709"/>
            </a:xfrm>
            <a:custGeom>
              <a:rect b="b" l="l" r="r" t="t"/>
              <a:pathLst>
                <a:path extrusionOk="0" h="15913" w="2502">
                  <a:moveTo>
                    <a:pt x="234" y="1"/>
                  </a:moveTo>
                  <a:cubicBezTo>
                    <a:pt x="100" y="1"/>
                    <a:pt x="0" y="101"/>
                    <a:pt x="0" y="268"/>
                  </a:cubicBezTo>
                  <a:lnTo>
                    <a:pt x="0" y="15679"/>
                  </a:lnTo>
                  <a:cubicBezTo>
                    <a:pt x="0" y="15812"/>
                    <a:pt x="100" y="15912"/>
                    <a:pt x="234" y="15912"/>
                  </a:cubicBezTo>
                  <a:lnTo>
                    <a:pt x="2268" y="15912"/>
                  </a:lnTo>
                  <a:cubicBezTo>
                    <a:pt x="2402" y="15912"/>
                    <a:pt x="2502" y="15812"/>
                    <a:pt x="2502" y="15679"/>
                  </a:cubicBezTo>
                  <a:lnTo>
                    <a:pt x="2502" y="268"/>
                  </a:lnTo>
                  <a:cubicBezTo>
                    <a:pt x="2502" y="101"/>
                    <a:pt x="2402" y="1"/>
                    <a:pt x="22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flipH="1">
              <a:off x="3367435" y="2705972"/>
              <a:ext cx="71651" cy="41123"/>
            </a:xfrm>
            <a:custGeom>
              <a:rect b="b" l="l" r="r" t="t"/>
              <a:pathLst>
                <a:path extrusionOk="0" h="1436" w="2502">
                  <a:moveTo>
                    <a:pt x="0" y="1"/>
                  </a:moveTo>
                  <a:lnTo>
                    <a:pt x="0" y="1435"/>
                  </a:lnTo>
                  <a:lnTo>
                    <a:pt x="2502" y="1435"/>
                  </a:lnTo>
                  <a:lnTo>
                    <a:pt x="250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flipH="1">
              <a:off x="3367435" y="2824440"/>
              <a:ext cx="71651" cy="41095"/>
            </a:xfrm>
            <a:custGeom>
              <a:rect b="b" l="l" r="r" t="t"/>
              <a:pathLst>
                <a:path extrusionOk="0" h="1435" w="2502">
                  <a:moveTo>
                    <a:pt x="0" y="0"/>
                  </a:moveTo>
                  <a:lnTo>
                    <a:pt x="0" y="1434"/>
                  </a:lnTo>
                  <a:lnTo>
                    <a:pt x="2502" y="1434"/>
                  </a:lnTo>
                  <a:lnTo>
                    <a:pt x="250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flipH="1">
              <a:off x="3367435" y="2942880"/>
              <a:ext cx="71651" cy="40150"/>
            </a:xfrm>
            <a:custGeom>
              <a:rect b="b" l="l" r="r" t="t"/>
              <a:pathLst>
                <a:path extrusionOk="0" h="1402" w="2502">
                  <a:moveTo>
                    <a:pt x="0" y="0"/>
                  </a:moveTo>
                  <a:lnTo>
                    <a:pt x="0" y="1401"/>
                  </a:lnTo>
                  <a:lnTo>
                    <a:pt x="2502" y="1401"/>
                  </a:lnTo>
                  <a:lnTo>
                    <a:pt x="250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flipH="1">
              <a:off x="3059843" y="2646752"/>
              <a:ext cx="306650" cy="455709"/>
            </a:xfrm>
            <a:custGeom>
              <a:rect b="b" l="l" r="r" t="t"/>
              <a:pathLst>
                <a:path extrusionOk="0" h="15913" w="10708">
                  <a:moveTo>
                    <a:pt x="234" y="1"/>
                  </a:moveTo>
                  <a:cubicBezTo>
                    <a:pt x="100" y="1"/>
                    <a:pt x="0" y="101"/>
                    <a:pt x="0" y="268"/>
                  </a:cubicBezTo>
                  <a:lnTo>
                    <a:pt x="0" y="15679"/>
                  </a:lnTo>
                  <a:cubicBezTo>
                    <a:pt x="0" y="15812"/>
                    <a:pt x="100" y="15912"/>
                    <a:pt x="234" y="15912"/>
                  </a:cubicBezTo>
                  <a:lnTo>
                    <a:pt x="10474" y="15912"/>
                  </a:lnTo>
                  <a:cubicBezTo>
                    <a:pt x="10608" y="15912"/>
                    <a:pt x="10708" y="15812"/>
                    <a:pt x="10708" y="15679"/>
                  </a:cubicBezTo>
                  <a:lnTo>
                    <a:pt x="10708" y="268"/>
                  </a:lnTo>
                  <a:cubicBezTo>
                    <a:pt x="10708" y="101"/>
                    <a:pt x="10608" y="1"/>
                    <a:pt x="104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flipH="1">
              <a:off x="3269041" y="2606633"/>
              <a:ext cx="64978" cy="495830"/>
            </a:xfrm>
            <a:custGeom>
              <a:rect b="b" l="l" r="r" t="t"/>
              <a:pathLst>
                <a:path extrusionOk="0" h="17314" w="2269">
                  <a:moveTo>
                    <a:pt x="234" y="1"/>
                  </a:moveTo>
                  <a:cubicBezTo>
                    <a:pt x="100" y="1"/>
                    <a:pt x="0" y="134"/>
                    <a:pt x="0" y="268"/>
                  </a:cubicBezTo>
                  <a:lnTo>
                    <a:pt x="0" y="17080"/>
                  </a:lnTo>
                  <a:cubicBezTo>
                    <a:pt x="0" y="17213"/>
                    <a:pt x="100" y="17313"/>
                    <a:pt x="234" y="17313"/>
                  </a:cubicBezTo>
                  <a:lnTo>
                    <a:pt x="2035" y="17313"/>
                  </a:lnTo>
                  <a:cubicBezTo>
                    <a:pt x="2169" y="17313"/>
                    <a:pt x="2269" y="17213"/>
                    <a:pt x="2269" y="17080"/>
                  </a:cubicBezTo>
                  <a:lnTo>
                    <a:pt x="2269" y="268"/>
                  </a:lnTo>
                  <a:cubicBezTo>
                    <a:pt x="2269" y="134"/>
                    <a:pt x="2169" y="1"/>
                    <a:pt x="203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flipH="1">
              <a:off x="3269041" y="2704082"/>
              <a:ext cx="64978" cy="92671"/>
            </a:xfrm>
            <a:custGeom>
              <a:rect b="b" l="l" r="r" t="t"/>
              <a:pathLst>
                <a:path extrusionOk="0" h="3236" w="2269">
                  <a:moveTo>
                    <a:pt x="0" y="0"/>
                  </a:moveTo>
                  <a:lnTo>
                    <a:pt x="0" y="3236"/>
                  </a:lnTo>
                  <a:lnTo>
                    <a:pt x="2269" y="3236"/>
                  </a:lnTo>
                  <a:lnTo>
                    <a:pt x="226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flipH="1">
              <a:off x="3269041" y="2825385"/>
              <a:ext cx="64978" cy="57332"/>
            </a:xfrm>
            <a:custGeom>
              <a:rect b="b" l="l" r="r" t="t"/>
              <a:pathLst>
                <a:path extrusionOk="0" h="2002" w="2269">
                  <a:moveTo>
                    <a:pt x="0" y="0"/>
                  </a:moveTo>
                  <a:lnTo>
                    <a:pt x="0" y="2002"/>
                  </a:lnTo>
                  <a:lnTo>
                    <a:pt x="2269" y="2002"/>
                  </a:lnTo>
                  <a:lnTo>
                    <a:pt x="226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flipH="1">
              <a:off x="2991060" y="2606633"/>
              <a:ext cx="278013" cy="495830"/>
            </a:xfrm>
            <a:custGeom>
              <a:rect b="b" l="l" r="r" t="t"/>
              <a:pathLst>
                <a:path extrusionOk="0" h="17314" w="9708">
                  <a:moveTo>
                    <a:pt x="234" y="1"/>
                  </a:moveTo>
                  <a:cubicBezTo>
                    <a:pt x="101" y="1"/>
                    <a:pt x="1" y="134"/>
                    <a:pt x="1" y="268"/>
                  </a:cubicBezTo>
                  <a:lnTo>
                    <a:pt x="1" y="17080"/>
                  </a:lnTo>
                  <a:cubicBezTo>
                    <a:pt x="1" y="17213"/>
                    <a:pt x="101" y="17313"/>
                    <a:pt x="234" y="17313"/>
                  </a:cubicBezTo>
                  <a:lnTo>
                    <a:pt x="9474" y="17313"/>
                  </a:lnTo>
                  <a:cubicBezTo>
                    <a:pt x="9608" y="17313"/>
                    <a:pt x="9708" y="17213"/>
                    <a:pt x="9708" y="17080"/>
                  </a:cubicBezTo>
                  <a:lnTo>
                    <a:pt x="9708" y="268"/>
                  </a:lnTo>
                  <a:cubicBezTo>
                    <a:pt x="9708" y="134"/>
                    <a:pt x="9608" y="1"/>
                    <a:pt x="94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flipH="1">
              <a:off x="3172565" y="2676362"/>
              <a:ext cx="71680" cy="426097"/>
            </a:xfrm>
            <a:custGeom>
              <a:rect b="b" l="l" r="r" t="t"/>
              <a:pathLst>
                <a:path extrusionOk="0" h="14879" w="2503">
                  <a:moveTo>
                    <a:pt x="268" y="1"/>
                  </a:moveTo>
                  <a:cubicBezTo>
                    <a:pt x="101" y="1"/>
                    <a:pt x="1" y="101"/>
                    <a:pt x="1" y="268"/>
                  </a:cubicBezTo>
                  <a:lnTo>
                    <a:pt x="1" y="14611"/>
                  </a:lnTo>
                  <a:cubicBezTo>
                    <a:pt x="1" y="14778"/>
                    <a:pt x="101" y="14878"/>
                    <a:pt x="268" y="14878"/>
                  </a:cubicBezTo>
                  <a:lnTo>
                    <a:pt x="2236" y="14878"/>
                  </a:lnTo>
                  <a:cubicBezTo>
                    <a:pt x="2403" y="14878"/>
                    <a:pt x="2503" y="14778"/>
                    <a:pt x="2503" y="14611"/>
                  </a:cubicBezTo>
                  <a:lnTo>
                    <a:pt x="2503" y="268"/>
                  </a:lnTo>
                  <a:cubicBezTo>
                    <a:pt x="2503" y="101"/>
                    <a:pt x="2403" y="1"/>
                    <a:pt x="223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flipH="1">
              <a:off x="3172565" y="2771893"/>
              <a:ext cx="71680" cy="79326"/>
            </a:xfrm>
            <a:custGeom>
              <a:rect b="b" l="l" r="r" t="t"/>
              <a:pathLst>
                <a:path extrusionOk="0" h="2770" w="2503">
                  <a:moveTo>
                    <a:pt x="1" y="0"/>
                  </a:moveTo>
                  <a:lnTo>
                    <a:pt x="1" y="2769"/>
                  </a:lnTo>
                  <a:lnTo>
                    <a:pt x="2503" y="2769"/>
                  </a:lnTo>
                  <a:lnTo>
                    <a:pt x="2503"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flipH="1">
              <a:off x="3172565" y="3030764"/>
              <a:ext cx="71680" cy="19130"/>
            </a:xfrm>
            <a:custGeom>
              <a:rect b="b" l="l" r="r" t="t"/>
              <a:pathLst>
                <a:path extrusionOk="0" h="668" w="2503">
                  <a:moveTo>
                    <a:pt x="1" y="0"/>
                  </a:moveTo>
                  <a:lnTo>
                    <a:pt x="1" y="667"/>
                  </a:lnTo>
                  <a:lnTo>
                    <a:pt x="2503" y="667"/>
                  </a:lnTo>
                  <a:lnTo>
                    <a:pt x="2503"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flipH="1">
              <a:off x="3172565" y="2868368"/>
              <a:ext cx="71680" cy="79326"/>
            </a:xfrm>
            <a:custGeom>
              <a:rect b="b" l="l" r="r" t="t"/>
              <a:pathLst>
                <a:path extrusionOk="0" h="2770" w="2503">
                  <a:moveTo>
                    <a:pt x="1" y="1"/>
                  </a:moveTo>
                  <a:lnTo>
                    <a:pt x="1" y="2769"/>
                  </a:lnTo>
                  <a:lnTo>
                    <a:pt x="2503" y="2769"/>
                  </a:lnTo>
                  <a:lnTo>
                    <a:pt x="250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flipH="1">
              <a:off x="2864973" y="2676362"/>
              <a:ext cx="306650" cy="426097"/>
            </a:xfrm>
            <a:custGeom>
              <a:rect b="b" l="l" r="r" t="t"/>
              <a:pathLst>
                <a:path extrusionOk="0" h="14879" w="10708">
                  <a:moveTo>
                    <a:pt x="267" y="1"/>
                  </a:moveTo>
                  <a:cubicBezTo>
                    <a:pt x="100" y="1"/>
                    <a:pt x="0" y="101"/>
                    <a:pt x="0" y="268"/>
                  </a:cubicBezTo>
                  <a:lnTo>
                    <a:pt x="0" y="14611"/>
                  </a:lnTo>
                  <a:cubicBezTo>
                    <a:pt x="0" y="14778"/>
                    <a:pt x="100" y="14878"/>
                    <a:pt x="267" y="14878"/>
                  </a:cubicBezTo>
                  <a:lnTo>
                    <a:pt x="10441" y="14878"/>
                  </a:lnTo>
                  <a:cubicBezTo>
                    <a:pt x="10608" y="14878"/>
                    <a:pt x="10708" y="14778"/>
                    <a:pt x="10708" y="14611"/>
                  </a:cubicBezTo>
                  <a:lnTo>
                    <a:pt x="10708" y="268"/>
                  </a:lnTo>
                  <a:cubicBezTo>
                    <a:pt x="10708" y="101"/>
                    <a:pt x="10608" y="1"/>
                    <a:pt x="104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flipH="1">
              <a:off x="-46821" y="3851525"/>
              <a:ext cx="628593" cy="752794"/>
            </a:xfrm>
            <a:custGeom>
              <a:rect b="b" l="l" r="r" t="t"/>
              <a:pathLst>
                <a:path extrusionOk="0" h="26287" w="21950">
                  <a:moveTo>
                    <a:pt x="0" y="1"/>
                  </a:moveTo>
                  <a:lnTo>
                    <a:pt x="0" y="26286"/>
                  </a:lnTo>
                  <a:lnTo>
                    <a:pt x="21949" y="26286"/>
                  </a:lnTo>
                  <a:lnTo>
                    <a:pt x="2194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flipH="1">
              <a:off x="-180313" y="3634474"/>
              <a:ext cx="754684" cy="224489"/>
            </a:xfrm>
            <a:custGeom>
              <a:rect b="b" l="l" r="r" t="t"/>
              <a:pathLst>
                <a:path extrusionOk="0" h="7839" w="26353">
                  <a:moveTo>
                    <a:pt x="4403" y="0"/>
                  </a:moveTo>
                  <a:lnTo>
                    <a:pt x="0" y="7839"/>
                  </a:lnTo>
                  <a:lnTo>
                    <a:pt x="21949" y="7839"/>
                  </a:lnTo>
                  <a:lnTo>
                    <a:pt x="2635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flipH="1">
              <a:off x="1059580" y="3634474"/>
              <a:ext cx="754684" cy="224489"/>
            </a:xfrm>
            <a:custGeom>
              <a:rect b="b" l="l" r="r" t="t"/>
              <a:pathLst>
                <a:path extrusionOk="0" h="7839" w="26353">
                  <a:moveTo>
                    <a:pt x="1" y="0"/>
                  </a:moveTo>
                  <a:lnTo>
                    <a:pt x="4404" y="7839"/>
                  </a:lnTo>
                  <a:lnTo>
                    <a:pt x="26353" y="7839"/>
                  </a:lnTo>
                  <a:lnTo>
                    <a:pt x="2195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flipH="1">
              <a:off x="574343" y="3851525"/>
              <a:ext cx="1113836" cy="752762"/>
            </a:xfrm>
            <a:custGeom>
              <a:rect b="b" l="l" r="r" t="t"/>
              <a:pathLst>
                <a:path extrusionOk="0" h="26287" w="38896">
                  <a:moveTo>
                    <a:pt x="1" y="1"/>
                  </a:moveTo>
                  <a:lnTo>
                    <a:pt x="1" y="26286"/>
                  </a:lnTo>
                  <a:lnTo>
                    <a:pt x="38895" y="26286"/>
                  </a:lnTo>
                  <a:lnTo>
                    <a:pt x="3889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flipH="1">
              <a:off x="574343" y="4053095"/>
              <a:ext cx="350594" cy="350594"/>
            </a:xfrm>
            <a:custGeom>
              <a:rect b="b" l="l" r="r" t="t"/>
              <a:pathLst>
                <a:path extrusionOk="0" h="12243" w="12243">
                  <a:moveTo>
                    <a:pt x="0" y="0"/>
                  </a:moveTo>
                  <a:lnTo>
                    <a:pt x="0" y="12242"/>
                  </a:lnTo>
                  <a:lnTo>
                    <a:pt x="12242" y="12242"/>
                  </a:lnTo>
                  <a:lnTo>
                    <a:pt x="12242"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flipH="1">
              <a:off x="1336611" y="4053095"/>
              <a:ext cx="201599" cy="201571"/>
            </a:xfrm>
            <a:custGeom>
              <a:rect b="b" l="l" r="r" t="t"/>
              <a:pathLst>
                <a:path extrusionOk="0" h="7039" w="7040">
                  <a:moveTo>
                    <a:pt x="1" y="0"/>
                  </a:moveTo>
                  <a:lnTo>
                    <a:pt x="1" y="7039"/>
                  </a:lnTo>
                  <a:lnTo>
                    <a:pt x="7039" y="7039"/>
                  </a:lnTo>
                  <a:lnTo>
                    <a:pt x="7039"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flipH="1">
              <a:off x="1336611" y="4302403"/>
              <a:ext cx="201599" cy="201571"/>
            </a:xfrm>
            <a:custGeom>
              <a:rect b="b" l="l" r="r" t="t"/>
              <a:pathLst>
                <a:path extrusionOk="0" h="7039" w="7040">
                  <a:moveTo>
                    <a:pt x="1" y="1"/>
                  </a:moveTo>
                  <a:lnTo>
                    <a:pt x="1" y="7039"/>
                  </a:lnTo>
                  <a:lnTo>
                    <a:pt x="7039" y="7039"/>
                  </a:lnTo>
                  <a:lnTo>
                    <a:pt x="7039"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flipH="1">
              <a:off x="392846" y="4053095"/>
              <a:ext cx="181525" cy="350594"/>
            </a:xfrm>
            <a:custGeom>
              <a:rect b="b" l="l" r="r" t="t"/>
              <a:pathLst>
                <a:path extrusionOk="0" h="12243" w="6339">
                  <a:moveTo>
                    <a:pt x="0" y="0"/>
                  </a:moveTo>
                  <a:lnTo>
                    <a:pt x="0" y="12242"/>
                  </a:lnTo>
                  <a:lnTo>
                    <a:pt x="6338" y="12242"/>
                  </a:lnTo>
                  <a:lnTo>
                    <a:pt x="6338"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flipH="1">
              <a:off x="-374177" y="4872665"/>
              <a:ext cx="4630943" cy="27035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flipH="1">
              <a:off x="2782829" y="1461169"/>
              <a:ext cx="407924" cy="358727"/>
            </a:xfrm>
            <a:custGeom>
              <a:rect b="b" l="l" r="r" t="t"/>
              <a:pathLst>
                <a:path extrusionOk="0" h="12527" w="14245">
                  <a:moveTo>
                    <a:pt x="7101" y="1"/>
                  </a:moveTo>
                  <a:cubicBezTo>
                    <a:pt x="5884" y="1"/>
                    <a:pt x="4654" y="351"/>
                    <a:pt x="3570" y="1082"/>
                  </a:cubicBezTo>
                  <a:cubicBezTo>
                    <a:pt x="735" y="3050"/>
                    <a:pt x="1" y="6953"/>
                    <a:pt x="1969" y="9788"/>
                  </a:cubicBezTo>
                  <a:cubicBezTo>
                    <a:pt x="3170" y="11569"/>
                    <a:pt x="5129" y="12527"/>
                    <a:pt x="7121" y="12527"/>
                  </a:cubicBezTo>
                  <a:cubicBezTo>
                    <a:pt x="8337" y="12527"/>
                    <a:pt x="9566" y="12169"/>
                    <a:pt x="10642" y="11422"/>
                  </a:cubicBezTo>
                  <a:cubicBezTo>
                    <a:pt x="13511" y="9488"/>
                    <a:pt x="14244" y="5585"/>
                    <a:pt x="12276" y="2716"/>
                  </a:cubicBezTo>
                  <a:cubicBezTo>
                    <a:pt x="11072" y="952"/>
                    <a:pt x="9106" y="1"/>
                    <a:pt x="710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flipH="1">
              <a:off x="2867850" y="1580010"/>
              <a:ext cx="235963" cy="48510"/>
            </a:xfrm>
            <a:custGeom>
              <a:rect b="b" l="l" r="r" t="t"/>
              <a:pathLst>
                <a:path extrusionOk="0" h="1694" w="8240">
                  <a:moveTo>
                    <a:pt x="234" y="1"/>
                  </a:moveTo>
                  <a:cubicBezTo>
                    <a:pt x="134" y="1"/>
                    <a:pt x="67" y="34"/>
                    <a:pt x="0" y="67"/>
                  </a:cubicBezTo>
                  <a:lnTo>
                    <a:pt x="3503" y="1568"/>
                  </a:lnTo>
                  <a:cubicBezTo>
                    <a:pt x="3686" y="1652"/>
                    <a:pt x="3895" y="1693"/>
                    <a:pt x="4108" y="1693"/>
                  </a:cubicBezTo>
                  <a:cubicBezTo>
                    <a:pt x="4320" y="1693"/>
                    <a:pt x="4537" y="1652"/>
                    <a:pt x="4737" y="1568"/>
                  </a:cubicBezTo>
                  <a:lnTo>
                    <a:pt x="8240" y="67"/>
                  </a:lnTo>
                  <a:cubicBezTo>
                    <a:pt x="8140" y="34"/>
                    <a:pt x="8073" y="1"/>
                    <a:pt x="79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flipH="1">
              <a:off x="2861149" y="1596247"/>
              <a:ext cx="251255" cy="113715"/>
            </a:xfrm>
            <a:custGeom>
              <a:rect b="b" l="l" r="r" t="t"/>
              <a:pathLst>
                <a:path extrusionOk="0" h="3971" w="8774">
                  <a:moveTo>
                    <a:pt x="0" y="1"/>
                  </a:moveTo>
                  <a:cubicBezTo>
                    <a:pt x="0" y="34"/>
                    <a:pt x="0" y="34"/>
                    <a:pt x="0" y="67"/>
                  </a:cubicBezTo>
                  <a:lnTo>
                    <a:pt x="0" y="3470"/>
                  </a:lnTo>
                  <a:cubicBezTo>
                    <a:pt x="0" y="3737"/>
                    <a:pt x="234" y="3970"/>
                    <a:pt x="501" y="3970"/>
                  </a:cubicBezTo>
                  <a:lnTo>
                    <a:pt x="8273" y="3970"/>
                  </a:lnTo>
                  <a:cubicBezTo>
                    <a:pt x="8540" y="3970"/>
                    <a:pt x="8773" y="3737"/>
                    <a:pt x="8773" y="3470"/>
                  </a:cubicBezTo>
                  <a:lnTo>
                    <a:pt x="8773" y="67"/>
                  </a:lnTo>
                  <a:cubicBezTo>
                    <a:pt x="8773" y="34"/>
                    <a:pt x="8773" y="34"/>
                    <a:pt x="8740" y="1"/>
                  </a:cubicBezTo>
                  <a:lnTo>
                    <a:pt x="5171" y="1535"/>
                  </a:lnTo>
                  <a:cubicBezTo>
                    <a:pt x="4937" y="1635"/>
                    <a:pt x="4637" y="1702"/>
                    <a:pt x="4370" y="1702"/>
                  </a:cubicBezTo>
                  <a:cubicBezTo>
                    <a:pt x="4103" y="1702"/>
                    <a:pt x="3836" y="1635"/>
                    <a:pt x="3603" y="1535"/>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flipH="1">
              <a:off x="1922166" y="638163"/>
              <a:ext cx="400278" cy="358755"/>
            </a:xfrm>
            <a:custGeom>
              <a:rect b="b" l="l" r="r" t="t"/>
              <a:pathLst>
                <a:path extrusionOk="0" h="12528" w="13978">
                  <a:moveTo>
                    <a:pt x="6966" y="0"/>
                  </a:moveTo>
                  <a:cubicBezTo>
                    <a:pt x="4264" y="0"/>
                    <a:pt x="1788" y="1765"/>
                    <a:pt x="968" y="4470"/>
                  </a:cubicBezTo>
                  <a:cubicBezTo>
                    <a:pt x="1" y="7806"/>
                    <a:pt x="1902" y="11275"/>
                    <a:pt x="5204" y="12276"/>
                  </a:cubicBezTo>
                  <a:cubicBezTo>
                    <a:pt x="5787" y="12447"/>
                    <a:pt x="6377" y="12528"/>
                    <a:pt x="6957" y="12528"/>
                  </a:cubicBezTo>
                  <a:cubicBezTo>
                    <a:pt x="9665" y="12528"/>
                    <a:pt x="12180" y="10759"/>
                    <a:pt x="12977" y="8039"/>
                  </a:cubicBezTo>
                  <a:cubicBezTo>
                    <a:pt x="13977" y="4737"/>
                    <a:pt x="12076" y="1235"/>
                    <a:pt x="8774" y="267"/>
                  </a:cubicBezTo>
                  <a:cubicBezTo>
                    <a:pt x="8170" y="86"/>
                    <a:pt x="7562" y="0"/>
                    <a:pt x="696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flipH="1">
              <a:off x="2004323" y="735584"/>
              <a:ext cx="235018" cy="184389"/>
            </a:xfrm>
            <a:custGeom>
              <a:rect b="b" l="l" r="r" t="t"/>
              <a:pathLst>
                <a:path extrusionOk="0" h="6439" w="8207">
                  <a:moveTo>
                    <a:pt x="2669" y="1001"/>
                  </a:moveTo>
                  <a:cubicBezTo>
                    <a:pt x="2836" y="1001"/>
                    <a:pt x="3003" y="1135"/>
                    <a:pt x="3003" y="1335"/>
                  </a:cubicBezTo>
                  <a:cubicBezTo>
                    <a:pt x="3003" y="1502"/>
                    <a:pt x="2836" y="1635"/>
                    <a:pt x="2669" y="1635"/>
                  </a:cubicBezTo>
                  <a:lnTo>
                    <a:pt x="1302" y="1635"/>
                  </a:lnTo>
                  <a:cubicBezTo>
                    <a:pt x="1135" y="1635"/>
                    <a:pt x="968" y="1502"/>
                    <a:pt x="968" y="1335"/>
                  </a:cubicBezTo>
                  <a:lnTo>
                    <a:pt x="1001" y="1335"/>
                  </a:lnTo>
                  <a:cubicBezTo>
                    <a:pt x="1001" y="1135"/>
                    <a:pt x="1135" y="1001"/>
                    <a:pt x="1302" y="1001"/>
                  </a:cubicBezTo>
                  <a:close/>
                  <a:moveTo>
                    <a:pt x="6739" y="1001"/>
                  </a:moveTo>
                  <a:cubicBezTo>
                    <a:pt x="6906" y="1001"/>
                    <a:pt x="7039" y="1135"/>
                    <a:pt x="7039" y="1335"/>
                  </a:cubicBezTo>
                  <a:cubicBezTo>
                    <a:pt x="7039" y="1502"/>
                    <a:pt x="6906" y="1635"/>
                    <a:pt x="6705" y="1635"/>
                  </a:cubicBezTo>
                  <a:lnTo>
                    <a:pt x="3703" y="1635"/>
                  </a:lnTo>
                  <a:cubicBezTo>
                    <a:pt x="3537" y="1635"/>
                    <a:pt x="3403" y="1502"/>
                    <a:pt x="3403" y="1335"/>
                  </a:cubicBezTo>
                  <a:cubicBezTo>
                    <a:pt x="3403" y="1135"/>
                    <a:pt x="3537" y="1001"/>
                    <a:pt x="3703" y="1001"/>
                  </a:cubicBezTo>
                  <a:close/>
                  <a:moveTo>
                    <a:pt x="6705" y="2336"/>
                  </a:moveTo>
                  <a:cubicBezTo>
                    <a:pt x="6906" y="2336"/>
                    <a:pt x="7039" y="2469"/>
                    <a:pt x="7039" y="2636"/>
                  </a:cubicBezTo>
                  <a:cubicBezTo>
                    <a:pt x="7039" y="2803"/>
                    <a:pt x="6906" y="2970"/>
                    <a:pt x="6705" y="2970"/>
                  </a:cubicBezTo>
                  <a:lnTo>
                    <a:pt x="1602" y="2970"/>
                  </a:lnTo>
                  <a:cubicBezTo>
                    <a:pt x="1435" y="2970"/>
                    <a:pt x="1302" y="2803"/>
                    <a:pt x="1302" y="2636"/>
                  </a:cubicBezTo>
                  <a:cubicBezTo>
                    <a:pt x="1302" y="2469"/>
                    <a:pt x="1435" y="2336"/>
                    <a:pt x="1602" y="2336"/>
                  </a:cubicBezTo>
                  <a:close/>
                  <a:moveTo>
                    <a:pt x="6739" y="3670"/>
                  </a:moveTo>
                  <a:cubicBezTo>
                    <a:pt x="7139" y="3670"/>
                    <a:pt x="7139" y="4304"/>
                    <a:pt x="6739" y="4304"/>
                  </a:cubicBezTo>
                  <a:lnTo>
                    <a:pt x="4370" y="4304"/>
                  </a:lnTo>
                  <a:cubicBezTo>
                    <a:pt x="3937" y="4304"/>
                    <a:pt x="3937" y="3670"/>
                    <a:pt x="4370" y="3670"/>
                  </a:cubicBezTo>
                  <a:close/>
                  <a:moveTo>
                    <a:pt x="1101" y="1"/>
                  </a:moveTo>
                  <a:cubicBezTo>
                    <a:pt x="501" y="34"/>
                    <a:pt x="1" y="534"/>
                    <a:pt x="1" y="1135"/>
                  </a:cubicBezTo>
                  <a:lnTo>
                    <a:pt x="1" y="4204"/>
                  </a:lnTo>
                  <a:cubicBezTo>
                    <a:pt x="1" y="4838"/>
                    <a:pt x="501" y="5338"/>
                    <a:pt x="1135" y="5371"/>
                  </a:cubicBezTo>
                  <a:lnTo>
                    <a:pt x="5505" y="5371"/>
                  </a:lnTo>
                  <a:lnTo>
                    <a:pt x="5438" y="6439"/>
                  </a:lnTo>
                  <a:lnTo>
                    <a:pt x="6572" y="5371"/>
                  </a:lnTo>
                  <a:lnTo>
                    <a:pt x="7072" y="5371"/>
                  </a:lnTo>
                  <a:cubicBezTo>
                    <a:pt x="7706" y="5338"/>
                    <a:pt x="8207" y="4838"/>
                    <a:pt x="8207" y="4204"/>
                  </a:cubicBezTo>
                  <a:lnTo>
                    <a:pt x="8207" y="1135"/>
                  </a:lnTo>
                  <a:cubicBezTo>
                    <a:pt x="8207" y="501"/>
                    <a:pt x="7706" y="1"/>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flipH="1">
              <a:off x="2477165" y="905082"/>
              <a:ext cx="409814" cy="358812"/>
            </a:xfrm>
            <a:custGeom>
              <a:rect b="b" l="l" r="r" t="t"/>
              <a:pathLst>
                <a:path extrusionOk="0" h="12530" w="14311">
                  <a:moveTo>
                    <a:pt x="7160" y="1"/>
                  </a:moveTo>
                  <a:cubicBezTo>
                    <a:pt x="4959" y="1"/>
                    <a:pt x="2827" y="1155"/>
                    <a:pt x="1668" y="3222"/>
                  </a:cubicBezTo>
                  <a:cubicBezTo>
                    <a:pt x="1" y="6224"/>
                    <a:pt x="1068" y="10060"/>
                    <a:pt x="4103" y="11728"/>
                  </a:cubicBezTo>
                  <a:cubicBezTo>
                    <a:pt x="5064" y="12272"/>
                    <a:pt x="6110" y="12530"/>
                    <a:pt x="7144" y="12530"/>
                  </a:cubicBezTo>
                  <a:cubicBezTo>
                    <a:pt x="9339" y="12530"/>
                    <a:pt x="11475" y="11367"/>
                    <a:pt x="12610" y="9326"/>
                  </a:cubicBezTo>
                  <a:cubicBezTo>
                    <a:pt x="14311" y="6291"/>
                    <a:pt x="13210" y="2488"/>
                    <a:pt x="10208" y="787"/>
                  </a:cubicBezTo>
                  <a:cubicBezTo>
                    <a:pt x="9239" y="254"/>
                    <a:pt x="8192" y="1"/>
                    <a:pt x="7160"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flipH="1">
              <a:off x="2576505" y="1008774"/>
              <a:ext cx="212080" cy="151915"/>
            </a:xfrm>
            <a:custGeom>
              <a:rect b="b" l="l" r="r" t="t"/>
              <a:pathLst>
                <a:path extrusionOk="0" h="5305" w="7406">
                  <a:moveTo>
                    <a:pt x="2836" y="1269"/>
                  </a:moveTo>
                  <a:lnTo>
                    <a:pt x="5271" y="2636"/>
                  </a:lnTo>
                  <a:lnTo>
                    <a:pt x="2836" y="4071"/>
                  </a:lnTo>
                  <a:lnTo>
                    <a:pt x="2836" y="1269"/>
                  </a:lnTo>
                  <a:close/>
                  <a:moveTo>
                    <a:pt x="1001" y="1"/>
                  </a:moveTo>
                  <a:cubicBezTo>
                    <a:pt x="467" y="1"/>
                    <a:pt x="0" y="435"/>
                    <a:pt x="0" y="968"/>
                  </a:cubicBezTo>
                  <a:lnTo>
                    <a:pt x="0" y="4304"/>
                  </a:lnTo>
                  <a:cubicBezTo>
                    <a:pt x="0" y="4871"/>
                    <a:pt x="467" y="5305"/>
                    <a:pt x="1001" y="5305"/>
                  </a:cubicBezTo>
                  <a:lnTo>
                    <a:pt x="6438" y="5305"/>
                  </a:lnTo>
                  <a:cubicBezTo>
                    <a:pt x="6972" y="5305"/>
                    <a:pt x="7406" y="4871"/>
                    <a:pt x="7406" y="4337"/>
                  </a:cubicBezTo>
                  <a:lnTo>
                    <a:pt x="7406" y="1002"/>
                  </a:lnTo>
                  <a:cubicBezTo>
                    <a:pt x="7406" y="435"/>
                    <a:pt x="6972" y="1"/>
                    <a:pt x="64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flipH="1">
              <a:off x="1284092" y="756746"/>
              <a:ext cx="408869" cy="358412"/>
            </a:xfrm>
            <a:custGeom>
              <a:rect b="b" l="l" r="r" t="t"/>
              <a:pathLst>
                <a:path extrusionOk="0" h="12516" w="14278">
                  <a:moveTo>
                    <a:pt x="7139" y="0"/>
                  </a:moveTo>
                  <a:cubicBezTo>
                    <a:pt x="6244" y="0"/>
                    <a:pt x="5335" y="192"/>
                    <a:pt x="4471" y="596"/>
                  </a:cubicBezTo>
                  <a:cubicBezTo>
                    <a:pt x="1335" y="2064"/>
                    <a:pt x="1" y="5800"/>
                    <a:pt x="1469" y="8935"/>
                  </a:cubicBezTo>
                  <a:cubicBezTo>
                    <a:pt x="2530" y="11179"/>
                    <a:pt x="4778" y="12515"/>
                    <a:pt x="7127" y="12515"/>
                  </a:cubicBezTo>
                  <a:cubicBezTo>
                    <a:pt x="8026" y="12515"/>
                    <a:pt x="8940" y="12320"/>
                    <a:pt x="9808" y="11904"/>
                  </a:cubicBezTo>
                  <a:cubicBezTo>
                    <a:pt x="12944" y="10436"/>
                    <a:pt x="14278" y="6700"/>
                    <a:pt x="12810" y="3598"/>
                  </a:cubicBezTo>
                  <a:cubicBezTo>
                    <a:pt x="11747" y="1326"/>
                    <a:pt x="9492" y="0"/>
                    <a:pt x="7139"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flipH="1">
              <a:off x="1366221" y="836698"/>
              <a:ext cx="218781" cy="195987"/>
            </a:xfrm>
            <a:custGeom>
              <a:rect b="b" l="l" r="r" t="t"/>
              <a:pathLst>
                <a:path extrusionOk="0" h="6844" w="7640">
                  <a:moveTo>
                    <a:pt x="4370" y="506"/>
                  </a:moveTo>
                  <a:cubicBezTo>
                    <a:pt x="6138" y="506"/>
                    <a:pt x="7005" y="2641"/>
                    <a:pt x="5771" y="3875"/>
                  </a:cubicBezTo>
                  <a:cubicBezTo>
                    <a:pt x="5371" y="4275"/>
                    <a:pt x="4862" y="4475"/>
                    <a:pt x="4358" y="4475"/>
                  </a:cubicBezTo>
                  <a:cubicBezTo>
                    <a:pt x="3853" y="4475"/>
                    <a:pt x="3353" y="4275"/>
                    <a:pt x="2969" y="3875"/>
                  </a:cubicBezTo>
                  <a:cubicBezTo>
                    <a:pt x="1702" y="2641"/>
                    <a:pt x="2569" y="506"/>
                    <a:pt x="4370" y="506"/>
                  </a:cubicBezTo>
                  <a:close/>
                  <a:moveTo>
                    <a:pt x="4338" y="0"/>
                  </a:moveTo>
                  <a:cubicBezTo>
                    <a:pt x="2303" y="0"/>
                    <a:pt x="1103" y="2385"/>
                    <a:pt x="2402" y="4042"/>
                  </a:cubicBezTo>
                  <a:cubicBezTo>
                    <a:pt x="2202" y="4175"/>
                    <a:pt x="2068" y="4309"/>
                    <a:pt x="1902" y="4475"/>
                  </a:cubicBezTo>
                  <a:cubicBezTo>
                    <a:pt x="1668" y="4676"/>
                    <a:pt x="1435" y="4876"/>
                    <a:pt x="1201" y="5076"/>
                  </a:cubicBezTo>
                  <a:cubicBezTo>
                    <a:pt x="968" y="5276"/>
                    <a:pt x="734" y="5476"/>
                    <a:pt x="534" y="5710"/>
                  </a:cubicBezTo>
                  <a:lnTo>
                    <a:pt x="200" y="6043"/>
                  </a:lnTo>
                  <a:cubicBezTo>
                    <a:pt x="134" y="6077"/>
                    <a:pt x="100" y="6143"/>
                    <a:pt x="67" y="6210"/>
                  </a:cubicBezTo>
                  <a:cubicBezTo>
                    <a:pt x="34" y="6243"/>
                    <a:pt x="34" y="6310"/>
                    <a:pt x="0" y="6344"/>
                  </a:cubicBezTo>
                  <a:cubicBezTo>
                    <a:pt x="0" y="6377"/>
                    <a:pt x="0" y="6444"/>
                    <a:pt x="0" y="6477"/>
                  </a:cubicBezTo>
                  <a:cubicBezTo>
                    <a:pt x="34" y="6677"/>
                    <a:pt x="167" y="6844"/>
                    <a:pt x="367" y="6844"/>
                  </a:cubicBezTo>
                  <a:lnTo>
                    <a:pt x="534" y="6844"/>
                  </a:lnTo>
                  <a:lnTo>
                    <a:pt x="634" y="6811"/>
                  </a:lnTo>
                  <a:cubicBezTo>
                    <a:pt x="701" y="6777"/>
                    <a:pt x="768" y="6710"/>
                    <a:pt x="834" y="6677"/>
                  </a:cubicBezTo>
                  <a:cubicBezTo>
                    <a:pt x="934" y="6544"/>
                    <a:pt x="1034" y="6444"/>
                    <a:pt x="1168" y="6344"/>
                  </a:cubicBezTo>
                  <a:cubicBezTo>
                    <a:pt x="1368" y="6110"/>
                    <a:pt x="1568" y="5876"/>
                    <a:pt x="1802" y="5676"/>
                  </a:cubicBezTo>
                  <a:cubicBezTo>
                    <a:pt x="2002" y="5443"/>
                    <a:pt x="2202" y="5209"/>
                    <a:pt x="2402" y="4976"/>
                  </a:cubicBezTo>
                  <a:cubicBezTo>
                    <a:pt x="2535" y="4809"/>
                    <a:pt x="2669" y="4642"/>
                    <a:pt x="2802" y="4475"/>
                  </a:cubicBezTo>
                  <a:cubicBezTo>
                    <a:pt x="3259" y="4841"/>
                    <a:pt x="3805" y="5018"/>
                    <a:pt x="4350" y="5018"/>
                  </a:cubicBezTo>
                  <a:cubicBezTo>
                    <a:pt x="5000" y="5018"/>
                    <a:pt x="5648" y="4765"/>
                    <a:pt x="6138" y="4275"/>
                  </a:cubicBezTo>
                  <a:cubicBezTo>
                    <a:pt x="7639" y="2741"/>
                    <a:pt x="6638" y="139"/>
                    <a:pt x="4504" y="6"/>
                  </a:cubicBezTo>
                  <a:cubicBezTo>
                    <a:pt x="4448" y="2"/>
                    <a:pt x="4393" y="0"/>
                    <a:pt x="43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flipH="1">
              <a:off x="859961" y="1208741"/>
              <a:ext cx="407924" cy="358297"/>
            </a:xfrm>
            <a:custGeom>
              <a:rect b="b" l="l" r="r" t="t"/>
              <a:pathLst>
                <a:path extrusionOk="0" h="12512" w="14245">
                  <a:moveTo>
                    <a:pt x="7132" y="1"/>
                  </a:moveTo>
                  <a:cubicBezTo>
                    <a:pt x="5912" y="1"/>
                    <a:pt x="4681" y="355"/>
                    <a:pt x="3603" y="1090"/>
                  </a:cubicBezTo>
                  <a:cubicBezTo>
                    <a:pt x="735" y="3058"/>
                    <a:pt x="1" y="6928"/>
                    <a:pt x="1969" y="9797"/>
                  </a:cubicBezTo>
                  <a:cubicBezTo>
                    <a:pt x="3194" y="11561"/>
                    <a:pt x="5155" y="12512"/>
                    <a:pt x="7153" y="12512"/>
                  </a:cubicBezTo>
                  <a:cubicBezTo>
                    <a:pt x="8366" y="12512"/>
                    <a:pt x="9592" y="12162"/>
                    <a:pt x="10675" y="11431"/>
                  </a:cubicBezTo>
                  <a:cubicBezTo>
                    <a:pt x="13511" y="9463"/>
                    <a:pt x="14244" y="5560"/>
                    <a:pt x="12310" y="2725"/>
                  </a:cubicBezTo>
                  <a:cubicBezTo>
                    <a:pt x="11089" y="946"/>
                    <a:pt x="9125" y="1"/>
                    <a:pt x="713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flipH="1">
              <a:off x="948790" y="1272428"/>
              <a:ext cx="229291" cy="230236"/>
            </a:xfrm>
            <a:custGeom>
              <a:rect b="b" l="l" r="r" t="t"/>
              <a:pathLst>
                <a:path extrusionOk="0" h="8040" w="8007">
                  <a:moveTo>
                    <a:pt x="2244" y="1184"/>
                  </a:moveTo>
                  <a:lnTo>
                    <a:pt x="2244" y="1184"/>
                  </a:lnTo>
                  <a:cubicBezTo>
                    <a:pt x="2148" y="1372"/>
                    <a:pt x="2030" y="1587"/>
                    <a:pt x="1969" y="1802"/>
                  </a:cubicBezTo>
                  <a:lnTo>
                    <a:pt x="1502" y="1802"/>
                  </a:lnTo>
                  <a:cubicBezTo>
                    <a:pt x="1728" y="1543"/>
                    <a:pt x="1985" y="1347"/>
                    <a:pt x="2244" y="1184"/>
                  </a:cubicBezTo>
                  <a:close/>
                  <a:moveTo>
                    <a:pt x="3670" y="734"/>
                  </a:moveTo>
                  <a:lnTo>
                    <a:pt x="3670" y="1802"/>
                  </a:lnTo>
                  <a:lnTo>
                    <a:pt x="2669" y="1802"/>
                  </a:lnTo>
                  <a:cubicBezTo>
                    <a:pt x="2869" y="1335"/>
                    <a:pt x="3203" y="935"/>
                    <a:pt x="3670" y="734"/>
                  </a:cubicBezTo>
                  <a:close/>
                  <a:moveTo>
                    <a:pt x="4337" y="734"/>
                  </a:moveTo>
                  <a:cubicBezTo>
                    <a:pt x="4404" y="768"/>
                    <a:pt x="4504" y="801"/>
                    <a:pt x="4604" y="868"/>
                  </a:cubicBezTo>
                  <a:cubicBezTo>
                    <a:pt x="4904" y="1101"/>
                    <a:pt x="5171" y="1435"/>
                    <a:pt x="5338" y="1802"/>
                  </a:cubicBezTo>
                  <a:lnTo>
                    <a:pt x="4337" y="1802"/>
                  </a:lnTo>
                  <a:lnTo>
                    <a:pt x="4337" y="734"/>
                  </a:lnTo>
                  <a:close/>
                  <a:moveTo>
                    <a:pt x="5705" y="1135"/>
                  </a:moveTo>
                  <a:lnTo>
                    <a:pt x="5705" y="1135"/>
                  </a:lnTo>
                  <a:cubicBezTo>
                    <a:pt x="5805" y="1201"/>
                    <a:pt x="5871" y="1235"/>
                    <a:pt x="5971" y="1301"/>
                  </a:cubicBezTo>
                  <a:cubicBezTo>
                    <a:pt x="6172" y="1435"/>
                    <a:pt x="6338" y="1602"/>
                    <a:pt x="6505" y="1802"/>
                  </a:cubicBezTo>
                  <a:lnTo>
                    <a:pt x="6038" y="1802"/>
                  </a:lnTo>
                  <a:cubicBezTo>
                    <a:pt x="5938" y="1568"/>
                    <a:pt x="5838" y="1335"/>
                    <a:pt x="5705" y="1135"/>
                  </a:cubicBezTo>
                  <a:close/>
                  <a:moveTo>
                    <a:pt x="1735" y="2436"/>
                  </a:moveTo>
                  <a:cubicBezTo>
                    <a:pt x="1635" y="2836"/>
                    <a:pt x="1568" y="3270"/>
                    <a:pt x="1568" y="3703"/>
                  </a:cubicBezTo>
                  <a:lnTo>
                    <a:pt x="668" y="3703"/>
                  </a:lnTo>
                  <a:cubicBezTo>
                    <a:pt x="701" y="3270"/>
                    <a:pt x="834" y="2836"/>
                    <a:pt x="1035" y="2469"/>
                  </a:cubicBezTo>
                  <a:lnTo>
                    <a:pt x="1035" y="2436"/>
                  </a:lnTo>
                  <a:close/>
                  <a:moveTo>
                    <a:pt x="3670" y="2436"/>
                  </a:moveTo>
                  <a:lnTo>
                    <a:pt x="3670" y="3703"/>
                  </a:lnTo>
                  <a:lnTo>
                    <a:pt x="2202" y="3703"/>
                  </a:lnTo>
                  <a:cubicBezTo>
                    <a:pt x="2235" y="3270"/>
                    <a:pt x="2302" y="2836"/>
                    <a:pt x="2436" y="2436"/>
                  </a:cubicBezTo>
                  <a:close/>
                  <a:moveTo>
                    <a:pt x="5571" y="2436"/>
                  </a:moveTo>
                  <a:cubicBezTo>
                    <a:pt x="5671" y="2769"/>
                    <a:pt x="5738" y="3136"/>
                    <a:pt x="5771" y="3470"/>
                  </a:cubicBezTo>
                  <a:lnTo>
                    <a:pt x="5771" y="3703"/>
                  </a:lnTo>
                  <a:lnTo>
                    <a:pt x="4304" y="3703"/>
                  </a:lnTo>
                  <a:lnTo>
                    <a:pt x="4304" y="2436"/>
                  </a:lnTo>
                  <a:close/>
                  <a:moveTo>
                    <a:pt x="6972" y="2436"/>
                  </a:moveTo>
                  <a:cubicBezTo>
                    <a:pt x="7139" y="2769"/>
                    <a:pt x="7272" y="3136"/>
                    <a:pt x="7339" y="3503"/>
                  </a:cubicBezTo>
                  <a:cubicBezTo>
                    <a:pt x="7339" y="3570"/>
                    <a:pt x="7339" y="3636"/>
                    <a:pt x="7372" y="3703"/>
                  </a:cubicBezTo>
                  <a:lnTo>
                    <a:pt x="6438" y="3703"/>
                  </a:lnTo>
                  <a:lnTo>
                    <a:pt x="6438" y="3403"/>
                  </a:lnTo>
                  <a:cubicBezTo>
                    <a:pt x="6405" y="3069"/>
                    <a:pt x="6338" y="2769"/>
                    <a:pt x="6272" y="2436"/>
                  </a:cubicBezTo>
                  <a:close/>
                  <a:moveTo>
                    <a:pt x="1568" y="4337"/>
                  </a:moveTo>
                  <a:lnTo>
                    <a:pt x="1568" y="4637"/>
                  </a:lnTo>
                  <a:cubicBezTo>
                    <a:pt x="1602" y="4971"/>
                    <a:pt x="1635" y="5304"/>
                    <a:pt x="1735" y="5605"/>
                  </a:cubicBezTo>
                  <a:lnTo>
                    <a:pt x="1035" y="5605"/>
                  </a:lnTo>
                  <a:cubicBezTo>
                    <a:pt x="868" y="5304"/>
                    <a:pt x="734" y="4937"/>
                    <a:pt x="701" y="4570"/>
                  </a:cubicBezTo>
                  <a:lnTo>
                    <a:pt x="668" y="4570"/>
                  </a:lnTo>
                  <a:cubicBezTo>
                    <a:pt x="668" y="4504"/>
                    <a:pt x="668" y="4437"/>
                    <a:pt x="668" y="4337"/>
                  </a:cubicBezTo>
                  <a:close/>
                  <a:moveTo>
                    <a:pt x="3703" y="4370"/>
                  </a:moveTo>
                  <a:lnTo>
                    <a:pt x="3703" y="5605"/>
                  </a:lnTo>
                  <a:lnTo>
                    <a:pt x="2436" y="5605"/>
                  </a:lnTo>
                  <a:cubicBezTo>
                    <a:pt x="2335" y="5271"/>
                    <a:pt x="2269" y="4937"/>
                    <a:pt x="2235" y="4604"/>
                  </a:cubicBezTo>
                  <a:lnTo>
                    <a:pt x="2235" y="4370"/>
                  </a:lnTo>
                  <a:close/>
                  <a:moveTo>
                    <a:pt x="5771" y="4370"/>
                  </a:moveTo>
                  <a:cubicBezTo>
                    <a:pt x="5771" y="4771"/>
                    <a:pt x="5705" y="5204"/>
                    <a:pt x="5571" y="5605"/>
                  </a:cubicBezTo>
                  <a:lnTo>
                    <a:pt x="4337" y="5605"/>
                  </a:lnTo>
                  <a:lnTo>
                    <a:pt x="4337" y="4370"/>
                  </a:lnTo>
                  <a:close/>
                  <a:moveTo>
                    <a:pt x="7339" y="4370"/>
                  </a:moveTo>
                  <a:cubicBezTo>
                    <a:pt x="7306" y="4804"/>
                    <a:pt x="7172" y="5238"/>
                    <a:pt x="6972" y="5638"/>
                  </a:cubicBezTo>
                  <a:lnTo>
                    <a:pt x="6972" y="5605"/>
                  </a:lnTo>
                  <a:lnTo>
                    <a:pt x="6272" y="5605"/>
                  </a:lnTo>
                  <a:cubicBezTo>
                    <a:pt x="6372" y="5204"/>
                    <a:pt x="6438" y="4771"/>
                    <a:pt x="6438" y="4370"/>
                  </a:cubicBezTo>
                  <a:close/>
                  <a:moveTo>
                    <a:pt x="1969" y="6272"/>
                  </a:moveTo>
                  <a:cubicBezTo>
                    <a:pt x="2069" y="6472"/>
                    <a:pt x="2169" y="6705"/>
                    <a:pt x="2302" y="6905"/>
                  </a:cubicBezTo>
                  <a:cubicBezTo>
                    <a:pt x="2002" y="6739"/>
                    <a:pt x="1735" y="6539"/>
                    <a:pt x="1502" y="6272"/>
                  </a:cubicBezTo>
                  <a:close/>
                  <a:moveTo>
                    <a:pt x="6505" y="6272"/>
                  </a:moveTo>
                  <a:cubicBezTo>
                    <a:pt x="6272" y="6539"/>
                    <a:pt x="6005" y="6772"/>
                    <a:pt x="5705" y="6939"/>
                  </a:cubicBezTo>
                  <a:cubicBezTo>
                    <a:pt x="5838" y="6739"/>
                    <a:pt x="5938" y="6505"/>
                    <a:pt x="6038" y="6272"/>
                  </a:cubicBezTo>
                  <a:close/>
                  <a:moveTo>
                    <a:pt x="3670" y="6272"/>
                  </a:moveTo>
                  <a:lnTo>
                    <a:pt x="3670" y="7372"/>
                  </a:lnTo>
                  <a:cubicBezTo>
                    <a:pt x="3570" y="7306"/>
                    <a:pt x="3503" y="7272"/>
                    <a:pt x="3403" y="7206"/>
                  </a:cubicBezTo>
                  <a:cubicBezTo>
                    <a:pt x="3069" y="6972"/>
                    <a:pt x="2836" y="6672"/>
                    <a:pt x="2669" y="6305"/>
                  </a:cubicBezTo>
                  <a:lnTo>
                    <a:pt x="3670" y="6272"/>
                  </a:lnTo>
                  <a:close/>
                  <a:moveTo>
                    <a:pt x="5338" y="6272"/>
                  </a:moveTo>
                  <a:cubicBezTo>
                    <a:pt x="5137" y="6739"/>
                    <a:pt x="4771" y="7139"/>
                    <a:pt x="4337" y="7372"/>
                  </a:cubicBezTo>
                  <a:lnTo>
                    <a:pt x="4337" y="7306"/>
                  </a:lnTo>
                  <a:lnTo>
                    <a:pt x="4337" y="6272"/>
                  </a:lnTo>
                  <a:close/>
                  <a:moveTo>
                    <a:pt x="3903" y="1"/>
                  </a:moveTo>
                  <a:cubicBezTo>
                    <a:pt x="3703" y="1"/>
                    <a:pt x="3536" y="34"/>
                    <a:pt x="3370" y="67"/>
                  </a:cubicBezTo>
                  <a:cubicBezTo>
                    <a:pt x="1435" y="367"/>
                    <a:pt x="0" y="2069"/>
                    <a:pt x="0" y="4037"/>
                  </a:cubicBezTo>
                  <a:lnTo>
                    <a:pt x="0" y="4070"/>
                  </a:lnTo>
                  <a:cubicBezTo>
                    <a:pt x="0" y="4270"/>
                    <a:pt x="0" y="4470"/>
                    <a:pt x="34" y="4671"/>
                  </a:cubicBezTo>
                  <a:cubicBezTo>
                    <a:pt x="367" y="6605"/>
                    <a:pt x="2035" y="8040"/>
                    <a:pt x="4003" y="8040"/>
                  </a:cubicBezTo>
                  <a:cubicBezTo>
                    <a:pt x="4203" y="8040"/>
                    <a:pt x="4404" y="8040"/>
                    <a:pt x="4637" y="8006"/>
                  </a:cubicBezTo>
                  <a:cubicBezTo>
                    <a:pt x="6538" y="7673"/>
                    <a:pt x="7973" y="6038"/>
                    <a:pt x="7973" y="4070"/>
                  </a:cubicBezTo>
                  <a:cubicBezTo>
                    <a:pt x="7973" y="4070"/>
                    <a:pt x="8006" y="4037"/>
                    <a:pt x="8006" y="4037"/>
                  </a:cubicBezTo>
                  <a:lnTo>
                    <a:pt x="8006" y="4003"/>
                  </a:lnTo>
                  <a:cubicBezTo>
                    <a:pt x="8006" y="3803"/>
                    <a:pt x="8006" y="3570"/>
                    <a:pt x="7973" y="3370"/>
                  </a:cubicBezTo>
                  <a:cubicBezTo>
                    <a:pt x="7639" y="1468"/>
                    <a:pt x="6038" y="67"/>
                    <a:pt x="4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flipH="1">
              <a:off x="777803" y="1837278"/>
              <a:ext cx="406979" cy="358297"/>
            </a:xfrm>
            <a:custGeom>
              <a:rect b="b" l="l" r="r" t="t"/>
              <a:pathLst>
                <a:path extrusionOk="0" h="12512" w="14212">
                  <a:moveTo>
                    <a:pt x="7114" y="1"/>
                  </a:moveTo>
                  <a:cubicBezTo>
                    <a:pt x="5894" y="1"/>
                    <a:pt x="4660" y="355"/>
                    <a:pt x="3570" y="1090"/>
                  </a:cubicBezTo>
                  <a:cubicBezTo>
                    <a:pt x="735" y="3058"/>
                    <a:pt x="1" y="6928"/>
                    <a:pt x="1936" y="9797"/>
                  </a:cubicBezTo>
                  <a:cubicBezTo>
                    <a:pt x="3161" y="11561"/>
                    <a:pt x="5135" y="12512"/>
                    <a:pt x="7135" y="12512"/>
                  </a:cubicBezTo>
                  <a:cubicBezTo>
                    <a:pt x="8348" y="12512"/>
                    <a:pt x="9571" y="12162"/>
                    <a:pt x="10642" y="11431"/>
                  </a:cubicBezTo>
                  <a:cubicBezTo>
                    <a:pt x="13511" y="9463"/>
                    <a:pt x="14211" y="5560"/>
                    <a:pt x="12276" y="2725"/>
                  </a:cubicBezTo>
                  <a:cubicBezTo>
                    <a:pt x="11056" y="946"/>
                    <a:pt x="9104" y="1"/>
                    <a:pt x="7114"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flipH="1">
              <a:off x="883843" y="1908611"/>
              <a:ext cx="225453" cy="215917"/>
            </a:xfrm>
            <a:custGeom>
              <a:rect b="b" l="l" r="r" t="t"/>
              <a:pathLst>
                <a:path extrusionOk="0" h="7540" w="7873">
                  <a:moveTo>
                    <a:pt x="4459" y="1934"/>
                  </a:moveTo>
                  <a:cubicBezTo>
                    <a:pt x="5176" y="1934"/>
                    <a:pt x="5871" y="2496"/>
                    <a:pt x="5871" y="3336"/>
                  </a:cubicBezTo>
                  <a:cubicBezTo>
                    <a:pt x="5871" y="4103"/>
                    <a:pt x="5237" y="4737"/>
                    <a:pt x="4470" y="4737"/>
                  </a:cubicBezTo>
                  <a:lnTo>
                    <a:pt x="4470" y="4704"/>
                  </a:lnTo>
                  <a:cubicBezTo>
                    <a:pt x="3236" y="4704"/>
                    <a:pt x="2635" y="3236"/>
                    <a:pt x="3503" y="2335"/>
                  </a:cubicBezTo>
                  <a:cubicBezTo>
                    <a:pt x="3780" y="2058"/>
                    <a:pt x="4122" y="1934"/>
                    <a:pt x="4459" y="1934"/>
                  </a:cubicBezTo>
                  <a:close/>
                  <a:moveTo>
                    <a:pt x="4470" y="0"/>
                  </a:moveTo>
                  <a:cubicBezTo>
                    <a:pt x="634" y="134"/>
                    <a:pt x="0" y="5571"/>
                    <a:pt x="3703" y="6572"/>
                  </a:cubicBezTo>
                  <a:lnTo>
                    <a:pt x="4470" y="7539"/>
                  </a:lnTo>
                  <a:lnTo>
                    <a:pt x="5237" y="6572"/>
                  </a:lnTo>
                  <a:cubicBezTo>
                    <a:pt x="6838" y="6138"/>
                    <a:pt x="7872" y="4604"/>
                    <a:pt x="7706" y="2969"/>
                  </a:cubicBezTo>
                  <a:cubicBezTo>
                    <a:pt x="7506" y="1301"/>
                    <a:pt x="6138" y="67"/>
                    <a:pt x="44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flipH="1">
              <a:off x="2048251" y="4692142"/>
              <a:ext cx="96504" cy="213025"/>
            </a:xfrm>
            <a:custGeom>
              <a:rect b="b" l="l" r="r" t="t"/>
              <a:pathLst>
                <a:path extrusionOk="0" h="7439" w="3370">
                  <a:moveTo>
                    <a:pt x="0" y="0"/>
                  </a:moveTo>
                  <a:lnTo>
                    <a:pt x="167" y="7439"/>
                  </a:lnTo>
                  <a:lnTo>
                    <a:pt x="3369" y="7439"/>
                  </a:lnTo>
                  <a:lnTo>
                    <a:pt x="3236"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flipH="1">
              <a:off x="1495199" y="4692142"/>
              <a:ext cx="133760" cy="213025"/>
            </a:xfrm>
            <a:custGeom>
              <a:rect b="b" l="l" r="r" t="t"/>
              <a:pathLst>
                <a:path extrusionOk="0" h="7439" w="4671">
                  <a:moveTo>
                    <a:pt x="1" y="0"/>
                  </a:moveTo>
                  <a:lnTo>
                    <a:pt x="1435" y="7439"/>
                  </a:lnTo>
                  <a:lnTo>
                    <a:pt x="4671" y="7439"/>
                  </a:lnTo>
                  <a:lnTo>
                    <a:pt x="3237"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flipH="1">
              <a:off x="1464615" y="4894658"/>
              <a:ext cx="281838" cy="105095"/>
            </a:xfrm>
            <a:custGeom>
              <a:rect b="b" l="l" r="r" t="t"/>
              <a:pathLst>
                <a:path extrusionOk="0" h="3670" w="9842">
                  <a:moveTo>
                    <a:pt x="5338" y="0"/>
                  </a:moveTo>
                  <a:cubicBezTo>
                    <a:pt x="5138" y="0"/>
                    <a:pt x="4938" y="67"/>
                    <a:pt x="4804" y="200"/>
                  </a:cubicBezTo>
                  <a:cubicBezTo>
                    <a:pt x="4004" y="934"/>
                    <a:pt x="3070" y="1668"/>
                    <a:pt x="568" y="2202"/>
                  </a:cubicBezTo>
                  <a:cubicBezTo>
                    <a:pt x="1" y="2335"/>
                    <a:pt x="134" y="3669"/>
                    <a:pt x="1502" y="3669"/>
                  </a:cubicBezTo>
                  <a:cubicBezTo>
                    <a:pt x="2836" y="3669"/>
                    <a:pt x="4838" y="3569"/>
                    <a:pt x="5838" y="3569"/>
                  </a:cubicBezTo>
                  <a:cubicBezTo>
                    <a:pt x="7440" y="3569"/>
                    <a:pt x="8040" y="3636"/>
                    <a:pt x="9308" y="3669"/>
                  </a:cubicBezTo>
                  <a:cubicBezTo>
                    <a:pt x="9608" y="3669"/>
                    <a:pt x="9841" y="3369"/>
                    <a:pt x="9775" y="3069"/>
                  </a:cubicBezTo>
                  <a:lnTo>
                    <a:pt x="9208" y="234"/>
                  </a:lnTo>
                  <a:cubicBezTo>
                    <a:pt x="9174" y="100"/>
                    <a:pt x="9074" y="0"/>
                    <a:pt x="89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flipH="1">
              <a:off x="2013888" y="4894658"/>
              <a:ext cx="359185" cy="105095"/>
            </a:xfrm>
            <a:custGeom>
              <a:rect b="b" l="l" r="r" t="t"/>
              <a:pathLst>
                <a:path extrusionOk="0" h="3670" w="12543">
                  <a:moveTo>
                    <a:pt x="8140" y="0"/>
                  </a:moveTo>
                  <a:cubicBezTo>
                    <a:pt x="7873" y="0"/>
                    <a:pt x="7606" y="100"/>
                    <a:pt x="7373" y="267"/>
                  </a:cubicBezTo>
                  <a:cubicBezTo>
                    <a:pt x="5171" y="1601"/>
                    <a:pt x="3103" y="1668"/>
                    <a:pt x="568" y="2202"/>
                  </a:cubicBezTo>
                  <a:cubicBezTo>
                    <a:pt x="1" y="2335"/>
                    <a:pt x="368" y="3669"/>
                    <a:pt x="1669" y="3669"/>
                  </a:cubicBezTo>
                  <a:cubicBezTo>
                    <a:pt x="3870" y="3669"/>
                    <a:pt x="5471" y="3569"/>
                    <a:pt x="7339" y="3569"/>
                  </a:cubicBezTo>
                  <a:cubicBezTo>
                    <a:pt x="8940" y="3569"/>
                    <a:pt x="10775" y="3636"/>
                    <a:pt x="12009" y="3669"/>
                  </a:cubicBezTo>
                  <a:cubicBezTo>
                    <a:pt x="12343" y="3669"/>
                    <a:pt x="12543" y="3369"/>
                    <a:pt x="12510" y="3069"/>
                  </a:cubicBezTo>
                  <a:lnTo>
                    <a:pt x="11943" y="234"/>
                  </a:lnTo>
                  <a:cubicBezTo>
                    <a:pt x="11909" y="100"/>
                    <a:pt x="11809" y="0"/>
                    <a:pt x="116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flipH="1">
              <a:off x="2141863" y="1926766"/>
              <a:ext cx="704051" cy="351596"/>
            </a:xfrm>
            <a:custGeom>
              <a:rect b="b" l="l" r="r" t="t"/>
              <a:pathLst>
                <a:path extrusionOk="0" h="12278" w="24586">
                  <a:moveTo>
                    <a:pt x="21149" y="0"/>
                  </a:moveTo>
                  <a:cubicBezTo>
                    <a:pt x="21149" y="0"/>
                    <a:pt x="12746" y="7706"/>
                    <a:pt x="11086" y="7706"/>
                  </a:cubicBezTo>
                  <a:cubicBezTo>
                    <a:pt x="11083" y="7706"/>
                    <a:pt x="11079" y="7706"/>
                    <a:pt x="11075" y="7706"/>
                  </a:cubicBezTo>
                  <a:cubicBezTo>
                    <a:pt x="8807" y="7672"/>
                    <a:pt x="4137" y="7439"/>
                    <a:pt x="1535" y="6872"/>
                  </a:cubicBezTo>
                  <a:cubicBezTo>
                    <a:pt x="1068" y="7172"/>
                    <a:pt x="101" y="8239"/>
                    <a:pt x="1" y="8740"/>
                  </a:cubicBezTo>
                  <a:cubicBezTo>
                    <a:pt x="2539" y="10765"/>
                    <a:pt x="8613" y="12278"/>
                    <a:pt x="11552" y="12278"/>
                  </a:cubicBezTo>
                  <a:cubicBezTo>
                    <a:pt x="12050" y="12278"/>
                    <a:pt x="12458" y="12234"/>
                    <a:pt x="12743" y="12142"/>
                  </a:cubicBezTo>
                  <a:cubicBezTo>
                    <a:pt x="17180" y="10641"/>
                    <a:pt x="24585" y="3069"/>
                    <a:pt x="24585" y="3069"/>
                  </a:cubicBezTo>
                  <a:lnTo>
                    <a:pt x="21149"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flipH="1">
              <a:off x="2086824" y="1867174"/>
              <a:ext cx="371269" cy="360502"/>
            </a:xfrm>
            <a:custGeom>
              <a:rect b="b" l="l" r="r" t="t"/>
              <a:pathLst>
                <a:path extrusionOk="0" h="12589" w="12965">
                  <a:moveTo>
                    <a:pt x="9707" y="1"/>
                  </a:moveTo>
                  <a:cubicBezTo>
                    <a:pt x="8633" y="1"/>
                    <a:pt x="7398" y="406"/>
                    <a:pt x="6172" y="1281"/>
                  </a:cubicBezTo>
                  <a:cubicBezTo>
                    <a:pt x="3937" y="3015"/>
                    <a:pt x="1869" y="4983"/>
                    <a:pt x="1" y="7118"/>
                  </a:cubicBezTo>
                  <a:lnTo>
                    <a:pt x="4771" y="12589"/>
                  </a:lnTo>
                  <a:cubicBezTo>
                    <a:pt x="4771" y="12589"/>
                    <a:pt x="12943" y="6451"/>
                    <a:pt x="12943" y="3382"/>
                  </a:cubicBezTo>
                  <a:cubicBezTo>
                    <a:pt x="12965" y="1239"/>
                    <a:pt x="11583" y="1"/>
                    <a:pt x="97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flipH="1">
              <a:off x="2088371" y="1969205"/>
              <a:ext cx="233128" cy="258471"/>
            </a:xfrm>
            <a:custGeom>
              <a:rect b="b" l="l" r="r" t="t"/>
              <a:pathLst>
                <a:path extrusionOk="0" h="9026" w="8141">
                  <a:moveTo>
                    <a:pt x="7582" y="1"/>
                  </a:moveTo>
                  <a:cubicBezTo>
                    <a:pt x="5914" y="1"/>
                    <a:pt x="1777" y="2913"/>
                    <a:pt x="1" y="9026"/>
                  </a:cubicBezTo>
                  <a:cubicBezTo>
                    <a:pt x="1" y="9026"/>
                    <a:pt x="7540" y="3355"/>
                    <a:pt x="8140" y="186"/>
                  </a:cubicBezTo>
                  <a:cubicBezTo>
                    <a:pt x="8017" y="63"/>
                    <a:pt x="7826" y="1"/>
                    <a:pt x="7582" y="1"/>
                  </a:cubicBezTo>
                  <a:close/>
                </a:path>
              </a:pathLst>
            </a:custGeom>
            <a:solidFill>
              <a:srgbClr val="1C24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flipH="1">
              <a:off x="2787611" y="2053797"/>
              <a:ext cx="154779" cy="135679"/>
            </a:xfrm>
            <a:custGeom>
              <a:rect b="b" l="l" r="r" t="t"/>
              <a:pathLst>
                <a:path extrusionOk="0" h="4738" w="5405">
                  <a:moveTo>
                    <a:pt x="2569" y="1"/>
                  </a:moveTo>
                  <a:lnTo>
                    <a:pt x="1" y="3270"/>
                  </a:lnTo>
                  <a:cubicBezTo>
                    <a:pt x="1268" y="3970"/>
                    <a:pt x="2669" y="4471"/>
                    <a:pt x="4070" y="4737"/>
                  </a:cubicBezTo>
                  <a:lnTo>
                    <a:pt x="5405" y="2603"/>
                  </a:lnTo>
                  <a:lnTo>
                    <a:pt x="2569"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flipH="1">
              <a:off x="2868795" y="2009869"/>
              <a:ext cx="123251" cy="137569"/>
            </a:xfrm>
            <a:custGeom>
              <a:rect b="b" l="l" r="r" t="t"/>
              <a:pathLst>
                <a:path extrusionOk="0" h="4804" w="4304">
                  <a:moveTo>
                    <a:pt x="901" y="0"/>
                  </a:moveTo>
                  <a:lnTo>
                    <a:pt x="0" y="2469"/>
                  </a:lnTo>
                  <a:lnTo>
                    <a:pt x="1735" y="4804"/>
                  </a:lnTo>
                  <a:lnTo>
                    <a:pt x="4303" y="1535"/>
                  </a:lnTo>
                  <a:lnTo>
                    <a:pt x="901"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flipH="1">
              <a:off x="2050170" y="4692142"/>
              <a:ext cx="94586" cy="109877"/>
            </a:xfrm>
            <a:custGeom>
              <a:rect b="b" l="l" r="r" t="t"/>
              <a:pathLst>
                <a:path extrusionOk="0" h="3837" w="3303">
                  <a:moveTo>
                    <a:pt x="0" y="0"/>
                  </a:moveTo>
                  <a:lnTo>
                    <a:pt x="100" y="3836"/>
                  </a:lnTo>
                  <a:lnTo>
                    <a:pt x="3302" y="3836"/>
                  </a:lnTo>
                  <a:lnTo>
                    <a:pt x="3236" y="0"/>
                  </a:lnTo>
                  <a:close/>
                </a:path>
              </a:pathLst>
            </a:custGeom>
            <a:solidFill>
              <a:srgbClr val="994E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flipH="1">
              <a:off x="1515244" y="4692142"/>
              <a:ext cx="113715" cy="109877"/>
            </a:xfrm>
            <a:custGeom>
              <a:rect b="b" l="l" r="r" t="t"/>
              <a:pathLst>
                <a:path extrusionOk="0" h="3837" w="3971">
                  <a:moveTo>
                    <a:pt x="1" y="0"/>
                  </a:moveTo>
                  <a:lnTo>
                    <a:pt x="768" y="3836"/>
                  </a:lnTo>
                  <a:lnTo>
                    <a:pt x="3970" y="3836"/>
                  </a:lnTo>
                  <a:lnTo>
                    <a:pt x="3237" y="0"/>
                  </a:lnTo>
                  <a:close/>
                </a:path>
              </a:pathLst>
            </a:custGeom>
            <a:solidFill>
              <a:srgbClr val="994E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flipH="1">
              <a:off x="1690040" y="1842690"/>
              <a:ext cx="632403" cy="824410"/>
            </a:xfrm>
            <a:custGeom>
              <a:rect b="b" l="l" r="r" t="t"/>
              <a:pathLst>
                <a:path extrusionOk="0" h="28789" w="22084">
                  <a:moveTo>
                    <a:pt x="12660" y="1"/>
                  </a:moveTo>
                  <a:cubicBezTo>
                    <a:pt x="11442" y="1"/>
                    <a:pt x="10225" y="34"/>
                    <a:pt x="9007" y="101"/>
                  </a:cubicBezTo>
                  <a:cubicBezTo>
                    <a:pt x="7339" y="268"/>
                    <a:pt x="5671" y="568"/>
                    <a:pt x="4037" y="1001"/>
                  </a:cubicBezTo>
                  <a:cubicBezTo>
                    <a:pt x="4037" y="1001"/>
                    <a:pt x="1" y="10708"/>
                    <a:pt x="3170" y="28788"/>
                  </a:cubicBezTo>
                  <a:lnTo>
                    <a:pt x="20382" y="28788"/>
                  </a:lnTo>
                  <a:cubicBezTo>
                    <a:pt x="20549" y="26153"/>
                    <a:pt x="19214" y="13277"/>
                    <a:pt x="22083" y="835"/>
                  </a:cubicBezTo>
                  <a:cubicBezTo>
                    <a:pt x="20182" y="468"/>
                    <a:pt x="18247" y="201"/>
                    <a:pt x="16312" y="101"/>
                  </a:cubicBezTo>
                  <a:cubicBezTo>
                    <a:pt x="15095" y="34"/>
                    <a:pt x="13877" y="1"/>
                    <a:pt x="126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flipH="1">
              <a:off x="1698660" y="1900077"/>
              <a:ext cx="110822" cy="415484"/>
            </a:xfrm>
            <a:custGeom>
              <a:rect b="b" l="l" r="r" t="t"/>
              <a:pathLst>
                <a:path extrusionOk="0" h="14509" w="3870">
                  <a:moveTo>
                    <a:pt x="3218" y="1"/>
                  </a:moveTo>
                  <a:cubicBezTo>
                    <a:pt x="2091" y="1"/>
                    <a:pt x="609" y="302"/>
                    <a:pt x="334" y="1900"/>
                  </a:cubicBezTo>
                  <a:cubicBezTo>
                    <a:pt x="0" y="3934"/>
                    <a:pt x="534" y="8838"/>
                    <a:pt x="2335" y="14509"/>
                  </a:cubicBezTo>
                  <a:cubicBezTo>
                    <a:pt x="2435" y="9638"/>
                    <a:pt x="2936" y="4835"/>
                    <a:pt x="3870" y="65"/>
                  </a:cubicBezTo>
                  <a:lnTo>
                    <a:pt x="3870" y="32"/>
                  </a:lnTo>
                  <a:cubicBezTo>
                    <a:pt x="3678" y="14"/>
                    <a:pt x="3456" y="1"/>
                    <a:pt x="3218" y="1"/>
                  </a:cubicBezTo>
                  <a:close/>
                </a:path>
              </a:pathLst>
            </a:custGeom>
            <a:solidFill>
              <a:srgbClr val="1C24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flipH="1">
              <a:off x="1855300" y="1650684"/>
              <a:ext cx="267491" cy="263683"/>
            </a:xfrm>
            <a:custGeom>
              <a:rect b="b" l="l" r="r" t="t"/>
              <a:pathLst>
                <a:path extrusionOk="0" h="9208" w="9341">
                  <a:moveTo>
                    <a:pt x="8573" y="1"/>
                  </a:moveTo>
                  <a:lnTo>
                    <a:pt x="4203" y="1135"/>
                  </a:lnTo>
                  <a:cubicBezTo>
                    <a:pt x="4637" y="2970"/>
                    <a:pt x="4670" y="6205"/>
                    <a:pt x="2035" y="6839"/>
                  </a:cubicBezTo>
                  <a:cubicBezTo>
                    <a:pt x="2035" y="6839"/>
                    <a:pt x="0" y="9208"/>
                    <a:pt x="3970" y="9208"/>
                  </a:cubicBezTo>
                  <a:cubicBezTo>
                    <a:pt x="8340" y="9208"/>
                    <a:pt x="9340" y="6839"/>
                    <a:pt x="9340" y="6839"/>
                  </a:cubicBezTo>
                  <a:cubicBezTo>
                    <a:pt x="7739" y="5238"/>
                    <a:pt x="8039" y="2336"/>
                    <a:pt x="8573"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flipH="1">
              <a:off x="1971850" y="1905747"/>
              <a:ext cx="72622" cy="73567"/>
            </a:xfrm>
            <a:custGeom>
              <a:rect b="b" l="l" r="r" t="t"/>
              <a:pathLst>
                <a:path extrusionOk="0" h="2569" w="2536">
                  <a:moveTo>
                    <a:pt x="1251" y="0"/>
                  </a:moveTo>
                  <a:cubicBezTo>
                    <a:pt x="1168" y="0"/>
                    <a:pt x="1085" y="34"/>
                    <a:pt x="1035" y="100"/>
                  </a:cubicBezTo>
                  <a:lnTo>
                    <a:pt x="101" y="1134"/>
                  </a:lnTo>
                  <a:cubicBezTo>
                    <a:pt x="34" y="1201"/>
                    <a:pt x="1" y="1335"/>
                    <a:pt x="34" y="1401"/>
                  </a:cubicBezTo>
                  <a:lnTo>
                    <a:pt x="334" y="2335"/>
                  </a:lnTo>
                  <a:cubicBezTo>
                    <a:pt x="367" y="2435"/>
                    <a:pt x="468" y="2502"/>
                    <a:pt x="568" y="2535"/>
                  </a:cubicBezTo>
                  <a:lnTo>
                    <a:pt x="1602" y="2569"/>
                  </a:lnTo>
                  <a:cubicBezTo>
                    <a:pt x="1702" y="2569"/>
                    <a:pt x="1802" y="2535"/>
                    <a:pt x="1835" y="2435"/>
                  </a:cubicBezTo>
                  <a:lnTo>
                    <a:pt x="2469" y="1568"/>
                  </a:lnTo>
                  <a:cubicBezTo>
                    <a:pt x="2536" y="1468"/>
                    <a:pt x="2536" y="1301"/>
                    <a:pt x="2469" y="1201"/>
                  </a:cubicBezTo>
                  <a:lnTo>
                    <a:pt x="1468" y="100"/>
                  </a:lnTo>
                  <a:cubicBezTo>
                    <a:pt x="1418" y="34"/>
                    <a:pt x="1335" y="0"/>
                    <a:pt x="1251"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flipH="1">
              <a:off x="1828554" y="1818808"/>
              <a:ext cx="180580" cy="159561"/>
            </a:xfrm>
            <a:custGeom>
              <a:rect b="b" l="l" r="r" t="t"/>
              <a:pathLst>
                <a:path extrusionOk="0" h="5572" w="6306">
                  <a:moveTo>
                    <a:pt x="4871" y="0"/>
                  </a:moveTo>
                  <a:cubicBezTo>
                    <a:pt x="4866" y="0"/>
                    <a:pt x="4595" y="1779"/>
                    <a:pt x="1" y="2903"/>
                  </a:cubicBezTo>
                  <a:cubicBezTo>
                    <a:pt x="501" y="3703"/>
                    <a:pt x="768" y="4637"/>
                    <a:pt x="801" y="5571"/>
                  </a:cubicBezTo>
                  <a:cubicBezTo>
                    <a:pt x="801" y="5571"/>
                    <a:pt x="6305" y="3637"/>
                    <a:pt x="6138" y="835"/>
                  </a:cubicBezTo>
                  <a:cubicBezTo>
                    <a:pt x="6138" y="835"/>
                    <a:pt x="5371" y="368"/>
                    <a:pt x="4871" y="1"/>
                  </a:cubicBezTo>
                  <a:cubicBezTo>
                    <a:pt x="4871" y="1"/>
                    <a:pt x="4871" y="0"/>
                    <a:pt x="48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flipH="1">
              <a:off x="2009106" y="1832181"/>
              <a:ext cx="102231" cy="141406"/>
            </a:xfrm>
            <a:custGeom>
              <a:rect b="b" l="l" r="r" t="t"/>
              <a:pathLst>
                <a:path extrusionOk="0" h="4938" w="3570">
                  <a:moveTo>
                    <a:pt x="2235" y="1"/>
                  </a:moveTo>
                  <a:lnTo>
                    <a:pt x="2235" y="1"/>
                  </a:lnTo>
                  <a:cubicBezTo>
                    <a:pt x="1768" y="134"/>
                    <a:pt x="1301" y="268"/>
                    <a:pt x="834" y="468"/>
                  </a:cubicBezTo>
                  <a:cubicBezTo>
                    <a:pt x="1" y="3270"/>
                    <a:pt x="2469" y="4938"/>
                    <a:pt x="2469" y="4938"/>
                  </a:cubicBezTo>
                  <a:cubicBezTo>
                    <a:pt x="2669" y="4037"/>
                    <a:pt x="3069" y="3203"/>
                    <a:pt x="3570" y="2436"/>
                  </a:cubicBezTo>
                  <a:cubicBezTo>
                    <a:pt x="1869" y="1836"/>
                    <a:pt x="2235" y="1"/>
                    <a:pt x="2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flipH="1">
              <a:off x="2001460" y="1973558"/>
              <a:ext cx="65949" cy="547382"/>
            </a:xfrm>
            <a:custGeom>
              <a:rect b="b" l="l" r="r" t="t"/>
              <a:pathLst>
                <a:path extrusionOk="0" h="19115" w="2303">
                  <a:moveTo>
                    <a:pt x="1602" y="1"/>
                  </a:moveTo>
                  <a:cubicBezTo>
                    <a:pt x="1602" y="1"/>
                    <a:pt x="34" y="11509"/>
                    <a:pt x="1" y="13510"/>
                  </a:cubicBezTo>
                  <a:cubicBezTo>
                    <a:pt x="34" y="15412"/>
                    <a:pt x="335" y="17313"/>
                    <a:pt x="902" y="19114"/>
                  </a:cubicBezTo>
                  <a:cubicBezTo>
                    <a:pt x="902" y="19114"/>
                    <a:pt x="1969" y="17080"/>
                    <a:pt x="2136" y="13444"/>
                  </a:cubicBezTo>
                  <a:cubicBezTo>
                    <a:pt x="2303" y="9808"/>
                    <a:pt x="2102" y="2036"/>
                    <a:pt x="2169"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flipH="1">
              <a:off x="1877264" y="1649739"/>
              <a:ext cx="128033" cy="143325"/>
            </a:xfrm>
            <a:custGeom>
              <a:rect b="b" l="l" r="r" t="t"/>
              <a:pathLst>
                <a:path extrusionOk="0" h="5005" w="4471">
                  <a:moveTo>
                    <a:pt x="4470" y="1"/>
                  </a:moveTo>
                  <a:lnTo>
                    <a:pt x="100" y="1135"/>
                  </a:lnTo>
                  <a:cubicBezTo>
                    <a:pt x="367" y="2202"/>
                    <a:pt x="467" y="3770"/>
                    <a:pt x="0" y="5004"/>
                  </a:cubicBezTo>
                  <a:cubicBezTo>
                    <a:pt x="400" y="4937"/>
                    <a:pt x="801" y="4804"/>
                    <a:pt x="1168" y="4637"/>
                  </a:cubicBezTo>
                  <a:cubicBezTo>
                    <a:pt x="2669" y="3937"/>
                    <a:pt x="3436" y="2836"/>
                    <a:pt x="4237" y="1201"/>
                  </a:cubicBezTo>
                  <a:cubicBezTo>
                    <a:pt x="4303" y="801"/>
                    <a:pt x="4370" y="368"/>
                    <a:pt x="4470" y="1"/>
                  </a:cubicBezTo>
                  <a:close/>
                </a:path>
              </a:pathLst>
            </a:custGeom>
            <a:solidFill>
              <a:srgbClr val="994E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flipH="1">
              <a:off x="2018641" y="1544300"/>
              <a:ext cx="91292" cy="109763"/>
            </a:xfrm>
            <a:custGeom>
              <a:rect b="b" l="l" r="r" t="t"/>
              <a:pathLst>
                <a:path extrusionOk="0" h="3833" w="3188">
                  <a:moveTo>
                    <a:pt x="1562" y="0"/>
                  </a:moveTo>
                  <a:cubicBezTo>
                    <a:pt x="683" y="0"/>
                    <a:pt x="0" y="843"/>
                    <a:pt x="218" y="1715"/>
                  </a:cubicBezTo>
                  <a:cubicBezTo>
                    <a:pt x="352" y="2515"/>
                    <a:pt x="819" y="3182"/>
                    <a:pt x="1486" y="3616"/>
                  </a:cubicBezTo>
                  <a:cubicBezTo>
                    <a:pt x="1703" y="3766"/>
                    <a:pt x="1915" y="3833"/>
                    <a:pt x="2113" y="3833"/>
                  </a:cubicBezTo>
                  <a:cubicBezTo>
                    <a:pt x="2706" y="3833"/>
                    <a:pt x="3162" y="3232"/>
                    <a:pt x="3187" y="2482"/>
                  </a:cubicBezTo>
                  <a:cubicBezTo>
                    <a:pt x="3187" y="1548"/>
                    <a:pt x="2787" y="180"/>
                    <a:pt x="1753" y="13"/>
                  </a:cubicBezTo>
                  <a:cubicBezTo>
                    <a:pt x="1688" y="4"/>
                    <a:pt x="1625" y="0"/>
                    <a:pt x="1562"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flipH="1">
              <a:off x="2018641" y="1544300"/>
              <a:ext cx="91292" cy="109763"/>
            </a:xfrm>
            <a:custGeom>
              <a:rect b="b" l="l" r="r" t="t"/>
              <a:pathLst>
                <a:path extrusionOk="0" h="3833" w="3188">
                  <a:moveTo>
                    <a:pt x="1562" y="0"/>
                  </a:moveTo>
                  <a:cubicBezTo>
                    <a:pt x="683" y="0"/>
                    <a:pt x="0" y="843"/>
                    <a:pt x="218" y="1715"/>
                  </a:cubicBezTo>
                  <a:cubicBezTo>
                    <a:pt x="352" y="2515"/>
                    <a:pt x="819" y="3182"/>
                    <a:pt x="1486" y="3616"/>
                  </a:cubicBezTo>
                  <a:cubicBezTo>
                    <a:pt x="1703" y="3766"/>
                    <a:pt x="1915" y="3833"/>
                    <a:pt x="2113" y="3833"/>
                  </a:cubicBezTo>
                  <a:cubicBezTo>
                    <a:pt x="2706" y="3833"/>
                    <a:pt x="3162" y="3232"/>
                    <a:pt x="3187" y="2482"/>
                  </a:cubicBezTo>
                  <a:cubicBezTo>
                    <a:pt x="3187" y="1548"/>
                    <a:pt x="2787" y="180"/>
                    <a:pt x="1753" y="13"/>
                  </a:cubicBezTo>
                  <a:cubicBezTo>
                    <a:pt x="1688" y="4"/>
                    <a:pt x="1625" y="0"/>
                    <a:pt x="15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flipH="1">
              <a:off x="1898455" y="1417556"/>
              <a:ext cx="201428" cy="167322"/>
            </a:xfrm>
            <a:custGeom>
              <a:rect b="b" l="l" r="r" t="t"/>
              <a:pathLst>
                <a:path extrusionOk="0" h="5843" w="7034">
                  <a:moveTo>
                    <a:pt x="4277" y="0"/>
                  </a:moveTo>
                  <a:cubicBezTo>
                    <a:pt x="4242" y="0"/>
                    <a:pt x="4207" y="1"/>
                    <a:pt x="4170" y="3"/>
                  </a:cubicBezTo>
                  <a:cubicBezTo>
                    <a:pt x="2469" y="70"/>
                    <a:pt x="1" y="3939"/>
                    <a:pt x="1535" y="5607"/>
                  </a:cubicBezTo>
                  <a:cubicBezTo>
                    <a:pt x="1685" y="5769"/>
                    <a:pt x="1863" y="5843"/>
                    <a:pt x="2059" y="5843"/>
                  </a:cubicBezTo>
                  <a:cubicBezTo>
                    <a:pt x="3815" y="5843"/>
                    <a:pt x="7033" y="0"/>
                    <a:pt x="42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flipH="1">
              <a:off x="1772026" y="1417499"/>
              <a:ext cx="335016" cy="350050"/>
            </a:xfrm>
            <a:custGeom>
              <a:rect b="b" l="l" r="r" t="t"/>
              <a:pathLst>
                <a:path extrusionOk="0" h="12224" w="11699">
                  <a:moveTo>
                    <a:pt x="6474" y="1"/>
                  </a:moveTo>
                  <a:cubicBezTo>
                    <a:pt x="6413" y="1"/>
                    <a:pt x="6351" y="2"/>
                    <a:pt x="6288" y="5"/>
                  </a:cubicBezTo>
                  <a:cubicBezTo>
                    <a:pt x="2919" y="105"/>
                    <a:pt x="785" y="4408"/>
                    <a:pt x="351" y="7310"/>
                  </a:cubicBezTo>
                  <a:cubicBezTo>
                    <a:pt x="0" y="9952"/>
                    <a:pt x="1959" y="12223"/>
                    <a:pt x="4396" y="12223"/>
                  </a:cubicBezTo>
                  <a:cubicBezTo>
                    <a:pt x="4975" y="12223"/>
                    <a:pt x="5580" y="12095"/>
                    <a:pt x="6188" y="11813"/>
                  </a:cubicBezTo>
                  <a:cubicBezTo>
                    <a:pt x="8257" y="10846"/>
                    <a:pt x="8924" y="9078"/>
                    <a:pt x="10291" y="6143"/>
                  </a:cubicBezTo>
                  <a:cubicBezTo>
                    <a:pt x="11698" y="3296"/>
                    <a:pt x="9608" y="1"/>
                    <a:pt x="6474"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flipH="1">
              <a:off x="1700263" y="1298229"/>
              <a:ext cx="335617" cy="351625"/>
            </a:xfrm>
            <a:custGeom>
              <a:rect b="b" l="l" r="r" t="t"/>
              <a:pathLst>
                <a:path extrusionOk="0" h="12279" w="11720">
                  <a:moveTo>
                    <a:pt x="3236" y="0"/>
                  </a:moveTo>
                  <a:lnTo>
                    <a:pt x="3236" y="0"/>
                  </a:lnTo>
                  <a:cubicBezTo>
                    <a:pt x="3470" y="734"/>
                    <a:pt x="3103" y="1535"/>
                    <a:pt x="2402" y="1835"/>
                  </a:cubicBezTo>
                  <a:cubicBezTo>
                    <a:pt x="1135" y="2502"/>
                    <a:pt x="234" y="3036"/>
                    <a:pt x="168" y="3903"/>
                  </a:cubicBezTo>
                  <a:cubicBezTo>
                    <a:pt x="1" y="6572"/>
                    <a:pt x="5671" y="7839"/>
                    <a:pt x="7406" y="7906"/>
                  </a:cubicBezTo>
                  <a:cubicBezTo>
                    <a:pt x="6472" y="9907"/>
                    <a:pt x="6272" y="12209"/>
                    <a:pt x="7239" y="12276"/>
                  </a:cubicBezTo>
                  <a:cubicBezTo>
                    <a:pt x="7269" y="12277"/>
                    <a:pt x="7298" y="12278"/>
                    <a:pt x="7328" y="12278"/>
                  </a:cubicBezTo>
                  <a:cubicBezTo>
                    <a:pt x="9439" y="12278"/>
                    <a:pt x="11720" y="7624"/>
                    <a:pt x="10075" y="6572"/>
                  </a:cubicBezTo>
                  <a:cubicBezTo>
                    <a:pt x="11650" y="4930"/>
                    <a:pt x="10190" y="2934"/>
                    <a:pt x="7537" y="2934"/>
                  </a:cubicBezTo>
                  <a:cubicBezTo>
                    <a:pt x="7493" y="2934"/>
                    <a:pt x="7450" y="2935"/>
                    <a:pt x="7406" y="2936"/>
                  </a:cubicBezTo>
                  <a:cubicBezTo>
                    <a:pt x="6710" y="2951"/>
                    <a:pt x="5788" y="3069"/>
                    <a:pt x="5034" y="3069"/>
                  </a:cubicBezTo>
                  <a:cubicBezTo>
                    <a:pt x="4126" y="3069"/>
                    <a:pt x="3463" y="2897"/>
                    <a:pt x="3737" y="2168"/>
                  </a:cubicBezTo>
                  <a:cubicBezTo>
                    <a:pt x="4004" y="1435"/>
                    <a:pt x="3837" y="567"/>
                    <a:pt x="3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flipH="1">
              <a:off x="1707251" y="1483334"/>
              <a:ext cx="50658" cy="22193"/>
            </a:xfrm>
            <a:custGeom>
              <a:rect b="b" l="l" r="r" t="t"/>
              <a:pathLst>
                <a:path extrusionOk="0" h="775" w="1769">
                  <a:moveTo>
                    <a:pt x="634" y="1"/>
                  </a:moveTo>
                  <a:cubicBezTo>
                    <a:pt x="285" y="1"/>
                    <a:pt x="1" y="108"/>
                    <a:pt x="1" y="108"/>
                  </a:cubicBezTo>
                  <a:cubicBezTo>
                    <a:pt x="634" y="174"/>
                    <a:pt x="1235" y="408"/>
                    <a:pt x="1769" y="775"/>
                  </a:cubicBezTo>
                  <a:cubicBezTo>
                    <a:pt x="1535" y="146"/>
                    <a:pt x="1040" y="1"/>
                    <a:pt x="6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flipH="1">
              <a:off x="1785571" y="1631670"/>
              <a:ext cx="123251" cy="88543"/>
            </a:xfrm>
            <a:custGeom>
              <a:rect b="b" l="l" r="r" t="t"/>
              <a:pathLst>
                <a:path extrusionOk="0" h="3092" w="4304">
                  <a:moveTo>
                    <a:pt x="2727" y="1"/>
                  </a:moveTo>
                  <a:cubicBezTo>
                    <a:pt x="1957" y="1"/>
                    <a:pt x="1122" y="569"/>
                    <a:pt x="667" y="1099"/>
                  </a:cubicBezTo>
                  <a:cubicBezTo>
                    <a:pt x="0" y="1866"/>
                    <a:pt x="100" y="2933"/>
                    <a:pt x="1134" y="3067"/>
                  </a:cubicBezTo>
                  <a:cubicBezTo>
                    <a:pt x="1268" y="3083"/>
                    <a:pt x="1401" y="3092"/>
                    <a:pt x="1534" y="3092"/>
                  </a:cubicBezTo>
                  <a:cubicBezTo>
                    <a:pt x="2198" y="3092"/>
                    <a:pt x="2847" y="2883"/>
                    <a:pt x="3403" y="2466"/>
                  </a:cubicBezTo>
                  <a:cubicBezTo>
                    <a:pt x="4203" y="1866"/>
                    <a:pt x="4303" y="732"/>
                    <a:pt x="3436" y="198"/>
                  </a:cubicBezTo>
                  <a:cubicBezTo>
                    <a:pt x="3217" y="60"/>
                    <a:pt x="2975" y="1"/>
                    <a:pt x="2727"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flipH="1">
              <a:off x="1907848" y="2667071"/>
              <a:ext cx="353457" cy="2113929"/>
            </a:xfrm>
            <a:custGeom>
              <a:rect b="b" l="l" r="r" t="t"/>
              <a:pathLst>
                <a:path extrusionOk="0" h="73820" w="12343">
                  <a:moveTo>
                    <a:pt x="1035" y="0"/>
                  </a:moveTo>
                  <a:cubicBezTo>
                    <a:pt x="1035" y="0"/>
                    <a:pt x="0" y="24051"/>
                    <a:pt x="101" y="33858"/>
                  </a:cubicBezTo>
                  <a:cubicBezTo>
                    <a:pt x="234" y="44065"/>
                    <a:pt x="2969" y="73820"/>
                    <a:pt x="2969" y="73820"/>
                  </a:cubicBezTo>
                  <a:lnTo>
                    <a:pt x="8440" y="73820"/>
                  </a:lnTo>
                  <a:cubicBezTo>
                    <a:pt x="8440" y="73820"/>
                    <a:pt x="9441" y="44665"/>
                    <a:pt x="9908" y="34625"/>
                  </a:cubicBezTo>
                  <a:cubicBezTo>
                    <a:pt x="10441" y="23717"/>
                    <a:pt x="12343" y="0"/>
                    <a:pt x="12343"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flipH="1">
              <a:off x="2008132" y="4726535"/>
              <a:ext cx="188226" cy="57330"/>
            </a:xfrm>
            <a:custGeom>
              <a:rect b="b" l="l" r="r" t="t"/>
              <a:pathLst>
                <a:path extrusionOk="0" h="2002" w="6573">
                  <a:moveTo>
                    <a:pt x="1" y="0"/>
                  </a:moveTo>
                  <a:lnTo>
                    <a:pt x="234" y="2002"/>
                  </a:lnTo>
                  <a:lnTo>
                    <a:pt x="6505" y="2002"/>
                  </a:lnTo>
                  <a:cubicBezTo>
                    <a:pt x="6505" y="2002"/>
                    <a:pt x="6572" y="234"/>
                    <a:pt x="6572" y="234"/>
                  </a:cubicBezTo>
                  <a:lnTo>
                    <a:pt x="1" y="0"/>
                  </a:lnTo>
                  <a:close/>
                </a:path>
              </a:pathLst>
            </a:custGeom>
            <a:solidFill>
              <a:srgbClr val="2632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flipH="1">
              <a:off x="1934594" y="2849513"/>
              <a:ext cx="91722" cy="716451"/>
            </a:xfrm>
            <a:custGeom>
              <a:rect b="b" l="l" r="r" t="t"/>
              <a:pathLst>
                <a:path extrusionOk="0" h="25019" w="3203">
                  <a:moveTo>
                    <a:pt x="200" y="0"/>
                  </a:moveTo>
                  <a:cubicBezTo>
                    <a:pt x="0" y="11942"/>
                    <a:pt x="567" y="19181"/>
                    <a:pt x="1868" y="25018"/>
                  </a:cubicBezTo>
                  <a:cubicBezTo>
                    <a:pt x="2202" y="19314"/>
                    <a:pt x="2736" y="11809"/>
                    <a:pt x="3203" y="5538"/>
                  </a:cubicBezTo>
                  <a:lnTo>
                    <a:pt x="200" y="0"/>
                  </a:lnTo>
                  <a:close/>
                </a:path>
              </a:pathLst>
            </a:custGeom>
            <a:solidFill>
              <a:srgbClr val="2F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flipH="1">
              <a:off x="1480852" y="2667071"/>
              <a:ext cx="576047" cy="2113929"/>
            </a:xfrm>
            <a:custGeom>
              <a:rect b="b" l="l" r="r" t="t"/>
              <a:pathLst>
                <a:path extrusionOk="0" h="73820" w="20116">
                  <a:moveTo>
                    <a:pt x="1" y="0"/>
                  </a:moveTo>
                  <a:cubicBezTo>
                    <a:pt x="1" y="0"/>
                    <a:pt x="3036" y="24584"/>
                    <a:pt x="4838" y="33758"/>
                  </a:cubicBezTo>
                  <a:cubicBezTo>
                    <a:pt x="6772" y="43865"/>
                    <a:pt x="14211" y="73820"/>
                    <a:pt x="14211" y="73820"/>
                  </a:cubicBezTo>
                  <a:lnTo>
                    <a:pt x="20115" y="73820"/>
                  </a:lnTo>
                  <a:cubicBezTo>
                    <a:pt x="20115" y="73820"/>
                    <a:pt x="15445" y="44699"/>
                    <a:pt x="14478" y="34692"/>
                  </a:cubicBezTo>
                  <a:cubicBezTo>
                    <a:pt x="13377" y="23850"/>
                    <a:pt x="11142" y="0"/>
                    <a:pt x="11142"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flipH="1">
              <a:off x="1472261" y="4729398"/>
              <a:ext cx="200626" cy="54466"/>
            </a:xfrm>
            <a:custGeom>
              <a:rect b="b" l="l" r="r" t="t"/>
              <a:pathLst>
                <a:path extrusionOk="0" h="1902" w="7006">
                  <a:moveTo>
                    <a:pt x="0" y="0"/>
                  </a:moveTo>
                  <a:lnTo>
                    <a:pt x="501" y="1902"/>
                  </a:lnTo>
                  <a:lnTo>
                    <a:pt x="7005" y="1902"/>
                  </a:lnTo>
                  <a:cubicBezTo>
                    <a:pt x="7005" y="1902"/>
                    <a:pt x="6772" y="267"/>
                    <a:pt x="6739" y="267"/>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flipH="1">
              <a:off x="1544854" y="2766410"/>
              <a:ext cx="237881" cy="1915251"/>
            </a:xfrm>
            <a:custGeom>
              <a:rect b="b" l="l" r="r" t="t"/>
              <a:pathLst>
                <a:path extrusionOk="0" h="66882" w="8307">
                  <a:moveTo>
                    <a:pt x="67" y="0"/>
                  </a:moveTo>
                  <a:cubicBezTo>
                    <a:pt x="34" y="0"/>
                    <a:pt x="0" y="34"/>
                    <a:pt x="0" y="67"/>
                  </a:cubicBezTo>
                  <a:cubicBezTo>
                    <a:pt x="34" y="300"/>
                    <a:pt x="2069" y="21883"/>
                    <a:pt x="3069" y="31589"/>
                  </a:cubicBezTo>
                  <a:cubicBezTo>
                    <a:pt x="3970" y="40563"/>
                    <a:pt x="8140" y="66514"/>
                    <a:pt x="8206" y="66815"/>
                  </a:cubicBezTo>
                  <a:cubicBezTo>
                    <a:pt x="8206" y="66848"/>
                    <a:pt x="8206" y="66881"/>
                    <a:pt x="8240" y="66881"/>
                  </a:cubicBezTo>
                  <a:lnTo>
                    <a:pt x="8273" y="66881"/>
                  </a:lnTo>
                  <a:cubicBezTo>
                    <a:pt x="8273" y="66848"/>
                    <a:pt x="8306" y="66848"/>
                    <a:pt x="8306" y="66815"/>
                  </a:cubicBezTo>
                  <a:cubicBezTo>
                    <a:pt x="8273" y="66514"/>
                    <a:pt x="4070" y="40563"/>
                    <a:pt x="3169" y="31589"/>
                  </a:cubicBezTo>
                  <a:cubicBezTo>
                    <a:pt x="2169" y="21849"/>
                    <a:pt x="134" y="267"/>
                    <a:pt x="134" y="67"/>
                  </a:cubicBezTo>
                  <a:cubicBezTo>
                    <a:pt x="100" y="34"/>
                    <a:pt x="100" y="0"/>
                    <a:pt x="67" y="0"/>
                  </a:cubicBez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flipH="1">
              <a:off x="1947967" y="1553722"/>
              <a:ext cx="21993" cy="25859"/>
            </a:xfrm>
            <a:custGeom>
              <a:rect b="b" l="l" r="r" t="t"/>
              <a:pathLst>
                <a:path extrusionOk="0" h="903" w="768">
                  <a:moveTo>
                    <a:pt x="479" y="1"/>
                  </a:moveTo>
                  <a:cubicBezTo>
                    <a:pt x="335" y="1"/>
                    <a:pt x="183" y="130"/>
                    <a:pt x="100" y="351"/>
                  </a:cubicBezTo>
                  <a:cubicBezTo>
                    <a:pt x="0" y="585"/>
                    <a:pt x="67" y="818"/>
                    <a:pt x="201" y="885"/>
                  </a:cubicBezTo>
                  <a:cubicBezTo>
                    <a:pt x="229" y="897"/>
                    <a:pt x="259" y="902"/>
                    <a:pt x="289" y="902"/>
                  </a:cubicBezTo>
                  <a:cubicBezTo>
                    <a:pt x="433" y="902"/>
                    <a:pt x="585" y="773"/>
                    <a:pt x="668" y="552"/>
                  </a:cubicBezTo>
                  <a:cubicBezTo>
                    <a:pt x="768" y="318"/>
                    <a:pt x="734" y="85"/>
                    <a:pt x="567" y="18"/>
                  </a:cubicBezTo>
                  <a:cubicBezTo>
                    <a:pt x="539" y="6"/>
                    <a:pt x="509" y="1"/>
                    <a:pt x="4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flipH="1">
              <a:off x="2026287" y="1524169"/>
              <a:ext cx="21993" cy="26689"/>
            </a:xfrm>
            <a:custGeom>
              <a:rect b="b" l="l" r="r" t="t"/>
              <a:pathLst>
                <a:path extrusionOk="0" h="932" w="768">
                  <a:moveTo>
                    <a:pt x="490" y="1"/>
                  </a:moveTo>
                  <a:cubicBezTo>
                    <a:pt x="342" y="1"/>
                    <a:pt x="185" y="151"/>
                    <a:pt x="100" y="349"/>
                  </a:cubicBezTo>
                  <a:cubicBezTo>
                    <a:pt x="0" y="616"/>
                    <a:pt x="67" y="850"/>
                    <a:pt x="234" y="916"/>
                  </a:cubicBezTo>
                  <a:cubicBezTo>
                    <a:pt x="254" y="927"/>
                    <a:pt x="276" y="931"/>
                    <a:pt x="300" y="931"/>
                  </a:cubicBezTo>
                  <a:cubicBezTo>
                    <a:pt x="434" y="931"/>
                    <a:pt x="611" y="781"/>
                    <a:pt x="667" y="583"/>
                  </a:cubicBezTo>
                  <a:cubicBezTo>
                    <a:pt x="767" y="316"/>
                    <a:pt x="734" y="116"/>
                    <a:pt x="567" y="16"/>
                  </a:cubicBezTo>
                  <a:cubicBezTo>
                    <a:pt x="542" y="6"/>
                    <a:pt x="516" y="1"/>
                    <a:pt x="4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flipH="1">
              <a:off x="2005268" y="1553264"/>
              <a:ext cx="56385" cy="66894"/>
            </a:xfrm>
            <a:custGeom>
              <a:rect b="b" l="l" r="r" t="t"/>
              <a:pathLst>
                <a:path extrusionOk="0" h="2336" w="1969">
                  <a:moveTo>
                    <a:pt x="1968" y="1"/>
                  </a:moveTo>
                  <a:lnTo>
                    <a:pt x="1968" y="1"/>
                  </a:lnTo>
                  <a:cubicBezTo>
                    <a:pt x="1401" y="634"/>
                    <a:pt x="734" y="1201"/>
                    <a:pt x="0" y="1668"/>
                  </a:cubicBezTo>
                  <a:cubicBezTo>
                    <a:pt x="234" y="2035"/>
                    <a:pt x="634" y="2269"/>
                    <a:pt x="1068" y="2336"/>
                  </a:cubicBezTo>
                  <a:lnTo>
                    <a:pt x="1968" y="1"/>
                  </a:ln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flipH="1">
              <a:off x="1960395" y="1636595"/>
              <a:ext cx="60193" cy="13946"/>
            </a:xfrm>
            <a:custGeom>
              <a:rect b="b" l="l" r="r" t="t"/>
              <a:pathLst>
                <a:path extrusionOk="0" h="487" w="2102">
                  <a:moveTo>
                    <a:pt x="2019" y="1"/>
                  </a:moveTo>
                  <a:cubicBezTo>
                    <a:pt x="2002" y="1"/>
                    <a:pt x="1985" y="9"/>
                    <a:pt x="1969" y="26"/>
                  </a:cubicBezTo>
                  <a:cubicBezTo>
                    <a:pt x="1627" y="227"/>
                    <a:pt x="1249" y="331"/>
                    <a:pt x="871" y="331"/>
                  </a:cubicBezTo>
                  <a:cubicBezTo>
                    <a:pt x="622" y="331"/>
                    <a:pt x="373" y="286"/>
                    <a:pt x="134" y="193"/>
                  </a:cubicBezTo>
                  <a:cubicBezTo>
                    <a:pt x="114" y="183"/>
                    <a:pt x="98" y="179"/>
                    <a:pt x="84" y="179"/>
                  </a:cubicBezTo>
                  <a:cubicBezTo>
                    <a:pt x="51" y="179"/>
                    <a:pt x="34" y="203"/>
                    <a:pt x="34" y="226"/>
                  </a:cubicBezTo>
                  <a:cubicBezTo>
                    <a:pt x="0" y="259"/>
                    <a:pt x="34" y="293"/>
                    <a:pt x="67" y="326"/>
                  </a:cubicBezTo>
                  <a:cubicBezTo>
                    <a:pt x="334" y="433"/>
                    <a:pt x="612" y="486"/>
                    <a:pt x="887" y="486"/>
                  </a:cubicBezTo>
                  <a:cubicBezTo>
                    <a:pt x="1300" y="486"/>
                    <a:pt x="1708" y="366"/>
                    <a:pt x="2069" y="126"/>
                  </a:cubicBezTo>
                  <a:cubicBezTo>
                    <a:pt x="2102" y="93"/>
                    <a:pt x="2102" y="26"/>
                    <a:pt x="2069" y="26"/>
                  </a:cubicBezTo>
                  <a:cubicBezTo>
                    <a:pt x="2052" y="9"/>
                    <a:pt x="2035" y="1"/>
                    <a:pt x="20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flipH="1">
              <a:off x="1910711" y="1517669"/>
              <a:ext cx="33447" cy="35624"/>
            </a:xfrm>
            <a:custGeom>
              <a:rect b="b" l="l" r="r" t="t"/>
              <a:pathLst>
                <a:path extrusionOk="0" h="1244" w="1168">
                  <a:moveTo>
                    <a:pt x="182" y="0"/>
                  </a:moveTo>
                  <a:cubicBezTo>
                    <a:pt x="110" y="0"/>
                    <a:pt x="61" y="55"/>
                    <a:pt x="33" y="109"/>
                  </a:cubicBezTo>
                  <a:cubicBezTo>
                    <a:pt x="0" y="176"/>
                    <a:pt x="33" y="276"/>
                    <a:pt x="133" y="310"/>
                  </a:cubicBezTo>
                  <a:cubicBezTo>
                    <a:pt x="500" y="443"/>
                    <a:pt x="767" y="743"/>
                    <a:pt x="834" y="1143"/>
                  </a:cubicBezTo>
                  <a:cubicBezTo>
                    <a:pt x="867" y="1177"/>
                    <a:pt x="901" y="1210"/>
                    <a:pt x="934" y="1244"/>
                  </a:cubicBezTo>
                  <a:cubicBezTo>
                    <a:pt x="967" y="1244"/>
                    <a:pt x="1001" y="1244"/>
                    <a:pt x="1034" y="1210"/>
                  </a:cubicBezTo>
                  <a:cubicBezTo>
                    <a:pt x="1101" y="1177"/>
                    <a:pt x="1168" y="1110"/>
                    <a:pt x="1134" y="1043"/>
                  </a:cubicBezTo>
                  <a:cubicBezTo>
                    <a:pt x="1034" y="543"/>
                    <a:pt x="667" y="176"/>
                    <a:pt x="234" y="9"/>
                  </a:cubicBezTo>
                  <a:cubicBezTo>
                    <a:pt x="215" y="3"/>
                    <a:pt x="198" y="0"/>
                    <a:pt x="1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flipH="1">
              <a:off x="2010996" y="1481530"/>
              <a:ext cx="45904" cy="18270"/>
            </a:xfrm>
            <a:custGeom>
              <a:rect b="b" l="l" r="r" t="t"/>
              <a:pathLst>
                <a:path extrusionOk="0" h="638" w="1603">
                  <a:moveTo>
                    <a:pt x="1103" y="0"/>
                  </a:moveTo>
                  <a:cubicBezTo>
                    <a:pt x="731" y="0"/>
                    <a:pt x="378" y="119"/>
                    <a:pt x="101" y="371"/>
                  </a:cubicBezTo>
                  <a:cubicBezTo>
                    <a:pt x="1" y="437"/>
                    <a:pt x="34" y="571"/>
                    <a:pt x="134" y="638"/>
                  </a:cubicBezTo>
                  <a:cubicBezTo>
                    <a:pt x="201" y="638"/>
                    <a:pt x="268" y="638"/>
                    <a:pt x="301" y="604"/>
                  </a:cubicBezTo>
                  <a:cubicBezTo>
                    <a:pt x="525" y="405"/>
                    <a:pt x="804" y="299"/>
                    <a:pt x="1083" y="299"/>
                  </a:cubicBezTo>
                  <a:cubicBezTo>
                    <a:pt x="1179" y="299"/>
                    <a:pt x="1275" y="312"/>
                    <a:pt x="1369" y="337"/>
                  </a:cubicBezTo>
                  <a:cubicBezTo>
                    <a:pt x="1469" y="337"/>
                    <a:pt x="1535" y="304"/>
                    <a:pt x="1569" y="237"/>
                  </a:cubicBezTo>
                  <a:cubicBezTo>
                    <a:pt x="1602" y="137"/>
                    <a:pt x="1535" y="70"/>
                    <a:pt x="1469" y="37"/>
                  </a:cubicBezTo>
                  <a:cubicBezTo>
                    <a:pt x="1346" y="13"/>
                    <a:pt x="1223" y="0"/>
                    <a:pt x="1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flipH="1">
              <a:off x="1206717" y="1976422"/>
              <a:ext cx="564564" cy="491914"/>
            </a:xfrm>
            <a:custGeom>
              <a:rect b="b" l="l" r="r" t="t"/>
              <a:pathLst>
                <a:path extrusionOk="0" h="17178" w="19715">
                  <a:moveTo>
                    <a:pt x="4504" y="1"/>
                  </a:moveTo>
                  <a:lnTo>
                    <a:pt x="1" y="1435"/>
                  </a:lnTo>
                  <a:cubicBezTo>
                    <a:pt x="1" y="1435"/>
                    <a:pt x="3270" y="11409"/>
                    <a:pt x="6705" y="14478"/>
                  </a:cubicBezTo>
                  <a:cubicBezTo>
                    <a:pt x="7931" y="15594"/>
                    <a:pt x="13245" y="17177"/>
                    <a:pt x="17206" y="17177"/>
                  </a:cubicBezTo>
                  <a:cubicBezTo>
                    <a:pt x="18098" y="17177"/>
                    <a:pt x="18922" y="17097"/>
                    <a:pt x="19615" y="16913"/>
                  </a:cubicBezTo>
                  <a:cubicBezTo>
                    <a:pt x="19715" y="16446"/>
                    <a:pt x="19314" y="15078"/>
                    <a:pt x="19014" y="14645"/>
                  </a:cubicBezTo>
                  <a:cubicBezTo>
                    <a:pt x="16412" y="14111"/>
                    <a:pt x="12209" y="11909"/>
                    <a:pt x="10141" y="11075"/>
                  </a:cubicBezTo>
                  <a:cubicBezTo>
                    <a:pt x="8607" y="10475"/>
                    <a:pt x="4504" y="1"/>
                    <a:pt x="4504"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flipH="1">
              <a:off x="1511436" y="1864912"/>
              <a:ext cx="334987" cy="419120"/>
            </a:xfrm>
            <a:custGeom>
              <a:rect b="b" l="l" r="r" t="t"/>
              <a:pathLst>
                <a:path extrusionOk="0" h="14636" w="11698">
                  <a:moveTo>
                    <a:pt x="4667" y="1"/>
                  </a:moveTo>
                  <a:cubicBezTo>
                    <a:pt x="1834" y="1"/>
                    <a:pt x="0" y="2318"/>
                    <a:pt x="1224" y="5896"/>
                  </a:cubicBezTo>
                  <a:cubicBezTo>
                    <a:pt x="2525" y="9632"/>
                    <a:pt x="5227" y="14636"/>
                    <a:pt x="5227" y="14636"/>
                  </a:cubicBezTo>
                  <a:lnTo>
                    <a:pt x="11698" y="11033"/>
                  </a:lnTo>
                  <a:cubicBezTo>
                    <a:pt x="11698" y="11033"/>
                    <a:pt x="8462" y="492"/>
                    <a:pt x="5460" y="59"/>
                  </a:cubicBezTo>
                  <a:cubicBezTo>
                    <a:pt x="5189" y="20"/>
                    <a:pt x="4924" y="1"/>
                    <a:pt x="46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flipH="1">
              <a:off x="1598347" y="4887155"/>
              <a:ext cx="48739" cy="23997"/>
            </a:xfrm>
            <a:custGeom>
              <a:rect b="b" l="l" r="r" t="t"/>
              <a:pathLst>
                <a:path extrusionOk="0" h="838" w="1702">
                  <a:moveTo>
                    <a:pt x="334" y="162"/>
                  </a:moveTo>
                  <a:cubicBezTo>
                    <a:pt x="701" y="229"/>
                    <a:pt x="1068" y="362"/>
                    <a:pt x="1401" y="596"/>
                  </a:cubicBezTo>
                  <a:cubicBezTo>
                    <a:pt x="1241" y="639"/>
                    <a:pt x="1074" y="664"/>
                    <a:pt x="907" y="664"/>
                  </a:cubicBezTo>
                  <a:cubicBezTo>
                    <a:pt x="691" y="664"/>
                    <a:pt x="474" y="623"/>
                    <a:pt x="267" y="529"/>
                  </a:cubicBezTo>
                  <a:cubicBezTo>
                    <a:pt x="200" y="462"/>
                    <a:pt x="167" y="362"/>
                    <a:pt x="167" y="262"/>
                  </a:cubicBezTo>
                  <a:cubicBezTo>
                    <a:pt x="167" y="195"/>
                    <a:pt x="200" y="162"/>
                    <a:pt x="234" y="162"/>
                  </a:cubicBezTo>
                  <a:close/>
                  <a:moveTo>
                    <a:pt x="308" y="1"/>
                  </a:moveTo>
                  <a:cubicBezTo>
                    <a:pt x="253" y="1"/>
                    <a:pt x="205" y="9"/>
                    <a:pt x="167" y="29"/>
                  </a:cubicBezTo>
                  <a:cubicBezTo>
                    <a:pt x="67" y="62"/>
                    <a:pt x="33" y="162"/>
                    <a:pt x="33" y="262"/>
                  </a:cubicBezTo>
                  <a:cubicBezTo>
                    <a:pt x="0" y="395"/>
                    <a:pt x="33" y="562"/>
                    <a:pt x="167" y="662"/>
                  </a:cubicBezTo>
                  <a:cubicBezTo>
                    <a:pt x="333" y="773"/>
                    <a:pt x="499" y="838"/>
                    <a:pt x="683" y="838"/>
                  </a:cubicBezTo>
                  <a:cubicBezTo>
                    <a:pt x="722" y="838"/>
                    <a:pt x="761" y="835"/>
                    <a:pt x="801" y="829"/>
                  </a:cubicBezTo>
                  <a:cubicBezTo>
                    <a:pt x="1068" y="829"/>
                    <a:pt x="1368" y="762"/>
                    <a:pt x="1635" y="696"/>
                  </a:cubicBezTo>
                  <a:cubicBezTo>
                    <a:pt x="1668" y="696"/>
                    <a:pt x="1668" y="662"/>
                    <a:pt x="1701" y="629"/>
                  </a:cubicBezTo>
                  <a:cubicBezTo>
                    <a:pt x="1701" y="596"/>
                    <a:pt x="1668" y="562"/>
                    <a:pt x="1668" y="562"/>
                  </a:cubicBezTo>
                  <a:cubicBezTo>
                    <a:pt x="1550" y="503"/>
                    <a:pt x="727" y="1"/>
                    <a:pt x="308"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flipH="1">
              <a:off x="1598347" y="4865993"/>
              <a:ext cx="30612" cy="42067"/>
            </a:xfrm>
            <a:custGeom>
              <a:rect b="b" l="l" r="r" t="t"/>
              <a:pathLst>
                <a:path extrusionOk="0" h="1469" w="1069">
                  <a:moveTo>
                    <a:pt x="405" y="153"/>
                  </a:moveTo>
                  <a:cubicBezTo>
                    <a:pt x="440" y="153"/>
                    <a:pt x="487" y="177"/>
                    <a:pt x="535" y="200"/>
                  </a:cubicBezTo>
                  <a:cubicBezTo>
                    <a:pt x="735" y="501"/>
                    <a:pt x="868" y="868"/>
                    <a:pt x="868" y="1235"/>
                  </a:cubicBezTo>
                  <a:cubicBezTo>
                    <a:pt x="568" y="968"/>
                    <a:pt x="168" y="434"/>
                    <a:pt x="201" y="234"/>
                  </a:cubicBezTo>
                  <a:cubicBezTo>
                    <a:pt x="201" y="200"/>
                    <a:pt x="234" y="167"/>
                    <a:pt x="334" y="167"/>
                  </a:cubicBezTo>
                  <a:lnTo>
                    <a:pt x="368" y="167"/>
                  </a:lnTo>
                  <a:cubicBezTo>
                    <a:pt x="378" y="157"/>
                    <a:pt x="390" y="153"/>
                    <a:pt x="405" y="153"/>
                  </a:cubicBezTo>
                  <a:close/>
                  <a:moveTo>
                    <a:pt x="301" y="0"/>
                  </a:moveTo>
                  <a:cubicBezTo>
                    <a:pt x="201" y="0"/>
                    <a:pt x="101" y="100"/>
                    <a:pt x="68" y="200"/>
                  </a:cubicBezTo>
                  <a:cubicBezTo>
                    <a:pt x="1" y="567"/>
                    <a:pt x="601" y="1268"/>
                    <a:pt x="935" y="1468"/>
                  </a:cubicBezTo>
                  <a:lnTo>
                    <a:pt x="968" y="1468"/>
                  </a:lnTo>
                  <a:cubicBezTo>
                    <a:pt x="1002" y="1468"/>
                    <a:pt x="1002" y="1468"/>
                    <a:pt x="1002" y="1435"/>
                  </a:cubicBezTo>
                  <a:cubicBezTo>
                    <a:pt x="1035" y="1435"/>
                    <a:pt x="1068" y="1401"/>
                    <a:pt x="1035" y="1368"/>
                  </a:cubicBezTo>
                  <a:cubicBezTo>
                    <a:pt x="1035" y="1368"/>
                    <a:pt x="1002" y="401"/>
                    <a:pt x="635" y="100"/>
                  </a:cubicBezTo>
                  <a:cubicBezTo>
                    <a:pt x="535" y="34"/>
                    <a:pt x="435" y="0"/>
                    <a:pt x="301"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flipH="1">
              <a:off x="2147619" y="4887442"/>
              <a:ext cx="57330" cy="23711"/>
            </a:xfrm>
            <a:custGeom>
              <a:rect b="b" l="l" r="r" t="t"/>
              <a:pathLst>
                <a:path extrusionOk="0" h="828" w="2002">
                  <a:moveTo>
                    <a:pt x="367" y="152"/>
                  </a:moveTo>
                  <a:cubicBezTo>
                    <a:pt x="834" y="219"/>
                    <a:pt x="1268" y="385"/>
                    <a:pt x="1702" y="586"/>
                  </a:cubicBezTo>
                  <a:cubicBezTo>
                    <a:pt x="1395" y="641"/>
                    <a:pt x="1130" y="668"/>
                    <a:pt x="910" y="668"/>
                  </a:cubicBezTo>
                  <a:cubicBezTo>
                    <a:pt x="602" y="668"/>
                    <a:pt x="384" y="616"/>
                    <a:pt x="267" y="519"/>
                  </a:cubicBezTo>
                  <a:cubicBezTo>
                    <a:pt x="201" y="452"/>
                    <a:pt x="167" y="352"/>
                    <a:pt x="167" y="252"/>
                  </a:cubicBezTo>
                  <a:cubicBezTo>
                    <a:pt x="167" y="219"/>
                    <a:pt x="201" y="185"/>
                    <a:pt x="234" y="185"/>
                  </a:cubicBezTo>
                  <a:cubicBezTo>
                    <a:pt x="267" y="152"/>
                    <a:pt x="301" y="152"/>
                    <a:pt x="367" y="152"/>
                  </a:cubicBezTo>
                  <a:close/>
                  <a:moveTo>
                    <a:pt x="395" y="1"/>
                  </a:moveTo>
                  <a:cubicBezTo>
                    <a:pt x="302" y="1"/>
                    <a:pt x="224" y="16"/>
                    <a:pt x="167" y="52"/>
                  </a:cubicBezTo>
                  <a:cubicBezTo>
                    <a:pt x="67" y="85"/>
                    <a:pt x="34" y="152"/>
                    <a:pt x="34" y="252"/>
                  </a:cubicBezTo>
                  <a:cubicBezTo>
                    <a:pt x="1" y="385"/>
                    <a:pt x="67" y="519"/>
                    <a:pt x="167" y="619"/>
                  </a:cubicBezTo>
                  <a:cubicBezTo>
                    <a:pt x="334" y="758"/>
                    <a:pt x="570" y="827"/>
                    <a:pt x="799" y="827"/>
                  </a:cubicBezTo>
                  <a:cubicBezTo>
                    <a:pt x="845" y="827"/>
                    <a:pt x="890" y="825"/>
                    <a:pt x="935" y="819"/>
                  </a:cubicBezTo>
                  <a:cubicBezTo>
                    <a:pt x="1268" y="819"/>
                    <a:pt x="1602" y="786"/>
                    <a:pt x="1935" y="686"/>
                  </a:cubicBezTo>
                  <a:cubicBezTo>
                    <a:pt x="1969" y="686"/>
                    <a:pt x="2002" y="686"/>
                    <a:pt x="2002" y="652"/>
                  </a:cubicBezTo>
                  <a:cubicBezTo>
                    <a:pt x="2002" y="619"/>
                    <a:pt x="2002" y="586"/>
                    <a:pt x="1969" y="552"/>
                  </a:cubicBezTo>
                  <a:cubicBezTo>
                    <a:pt x="1856" y="468"/>
                    <a:pt x="907" y="1"/>
                    <a:pt x="395"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flipH="1">
              <a:off x="2147619" y="4865735"/>
              <a:ext cx="35366" cy="42324"/>
            </a:xfrm>
            <a:custGeom>
              <a:rect b="b" l="l" r="r" t="t"/>
              <a:pathLst>
                <a:path extrusionOk="0" h="1478" w="1235">
                  <a:moveTo>
                    <a:pt x="401" y="176"/>
                  </a:moveTo>
                  <a:cubicBezTo>
                    <a:pt x="501" y="176"/>
                    <a:pt x="601" y="209"/>
                    <a:pt x="668" y="243"/>
                  </a:cubicBezTo>
                  <a:cubicBezTo>
                    <a:pt x="901" y="543"/>
                    <a:pt x="1035" y="877"/>
                    <a:pt x="1068" y="1244"/>
                  </a:cubicBezTo>
                  <a:cubicBezTo>
                    <a:pt x="668" y="1010"/>
                    <a:pt x="168" y="476"/>
                    <a:pt x="201" y="243"/>
                  </a:cubicBezTo>
                  <a:cubicBezTo>
                    <a:pt x="234" y="243"/>
                    <a:pt x="234" y="176"/>
                    <a:pt x="368" y="176"/>
                  </a:cubicBezTo>
                  <a:close/>
                  <a:moveTo>
                    <a:pt x="441" y="1"/>
                  </a:moveTo>
                  <a:cubicBezTo>
                    <a:pt x="416" y="1"/>
                    <a:pt x="391" y="3"/>
                    <a:pt x="368" y="9"/>
                  </a:cubicBezTo>
                  <a:cubicBezTo>
                    <a:pt x="134" y="9"/>
                    <a:pt x="67" y="143"/>
                    <a:pt x="67" y="209"/>
                  </a:cubicBezTo>
                  <a:cubicBezTo>
                    <a:pt x="1" y="610"/>
                    <a:pt x="735" y="1277"/>
                    <a:pt x="1135" y="1477"/>
                  </a:cubicBezTo>
                  <a:lnTo>
                    <a:pt x="1168" y="1477"/>
                  </a:lnTo>
                  <a:cubicBezTo>
                    <a:pt x="1168" y="1477"/>
                    <a:pt x="1202" y="1477"/>
                    <a:pt x="1202" y="1444"/>
                  </a:cubicBezTo>
                  <a:cubicBezTo>
                    <a:pt x="1235" y="1444"/>
                    <a:pt x="1235" y="1410"/>
                    <a:pt x="1235" y="1377"/>
                  </a:cubicBezTo>
                  <a:cubicBezTo>
                    <a:pt x="1235" y="1344"/>
                    <a:pt x="1202" y="476"/>
                    <a:pt x="768" y="143"/>
                  </a:cubicBezTo>
                  <a:cubicBezTo>
                    <a:pt x="686" y="60"/>
                    <a:pt x="558" y="1"/>
                    <a:pt x="44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flipH="1">
              <a:off x="1130287" y="2371889"/>
              <a:ext cx="136624" cy="95559"/>
            </a:xfrm>
            <a:custGeom>
              <a:rect b="b" l="l" r="r" t="t"/>
              <a:pathLst>
                <a:path extrusionOk="0" h="3337" w="4771">
                  <a:moveTo>
                    <a:pt x="3128" y="1"/>
                  </a:moveTo>
                  <a:cubicBezTo>
                    <a:pt x="2967" y="1"/>
                    <a:pt x="420" y="32"/>
                    <a:pt x="0" y="2002"/>
                  </a:cubicBezTo>
                  <a:lnTo>
                    <a:pt x="1701" y="3170"/>
                  </a:lnTo>
                  <a:lnTo>
                    <a:pt x="4770" y="3336"/>
                  </a:lnTo>
                  <a:lnTo>
                    <a:pt x="3136" y="1"/>
                  </a:lnTo>
                  <a:cubicBezTo>
                    <a:pt x="3136" y="1"/>
                    <a:pt x="3133" y="1"/>
                    <a:pt x="3128"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flipH="1">
              <a:off x="1059613" y="2336551"/>
              <a:ext cx="117523" cy="130896"/>
            </a:xfrm>
            <a:custGeom>
              <a:rect b="b" l="l" r="r" t="t"/>
              <a:pathLst>
                <a:path extrusionOk="0" h="4571" w="4104">
                  <a:moveTo>
                    <a:pt x="2469" y="0"/>
                  </a:moveTo>
                  <a:lnTo>
                    <a:pt x="1" y="1235"/>
                  </a:lnTo>
                  <a:lnTo>
                    <a:pt x="1635" y="4570"/>
                  </a:lnTo>
                  <a:lnTo>
                    <a:pt x="4104" y="2936"/>
                  </a:lnTo>
                  <a:lnTo>
                    <a:pt x="2469"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26"/>
          <p:cNvSpPr txBox="1"/>
          <p:nvPr>
            <p:ph type="ctrTitle"/>
          </p:nvPr>
        </p:nvSpPr>
        <p:spPr>
          <a:xfrm>
            <a:off x="4795775" y="2118450"/>
            <a:ext cx="4090800" cy="9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46" name="Google Shape;646;p26"/>
          <p:cNvSpPr txBox="1"/>
          <p:nvPr>
            <p:ph idx="2" type="title"/>
          </p:nvPr>
        </p:nvSpPr>
        <p:spPr>
          <a:xfrm>
            <a:off x="4969750" y="989881"/>
            <a:ext cx="15549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47" name="Google Shape;647;p26"/>
          <p:cNvSpPr/>
          <p:nvPr/>
        </p:nvSpPr>
        <p:spPr>
          <a:xfrm flipH="1" rot="-5422515">
            <a:off x="7897160" y="3514267"/>
            <a:ext cx="328545" cy="328306"/>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flipH="1" rot="-5421983">
            <a:off x="8199077" y="3813219"/>
            <a:ext cx="513599" cy="513225"/>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7"/>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654" name="Google Shape;654;p27"/>
          <p:cNvSpPr txBox="1"/>
          <p:nvPr>
            <p:ph idx="1" type="body"/>
          </p:nvPr>
        </p:nvSpPr>
        <p:spPr>
          <a:xfrm>
            <a:off x="713225" y="1038175"/>
            <a:ext cx="7736700" cy="3565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300"/>
              <a:t>Sales management has gained importance to meet increasing competition and the need for improved methods of distribution to reduce cost and to increase profits. Sales management today is the most important function in a commercial and business enterprise.</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8"/>
          <p:cNvSpPr txBox="1"/>
          <p:nvPr>
            <p:ph type="ctrTitle"/>
          </p:nvPr>
        </p:nvSpPr>
        <p:spPr>
          <a:xfrm>
            <a:off x="624750" y="1542163"/>
            <a:ext cx="2697900" cy="129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Used</a:t>
            </a:r>
            <a:endParaRPr/>
          </a:p>
        </p:txBody>
      </p:sp>
      <p:sp>
        <p:nvSpPr>
          <p:cNvPr id="660" name="Google Shape;660;p28"/>
          <p:cNvSpPr txBox="1"/>
          <p:nvPr>
            <p:ph idx="1" type="subTitle"/>
          </p:nvPr>
        </p:nvSpPr>
        <p:spPr>
          <a:xfrm>
            <a:off x="720000" y="3580325"/>
            <a:ext cx="2507400" cy="4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could enter a subtitle here if you need it</a:t>
            </a:r>
            <a:endParaRPr/>
          </a:p>
        </p:txBody>
      </p:sp>
      <p:sp>
        <p:nvSpPr>
          <p:cNvPr id="661" name="Google Shape;661;p28"/>
          <p:cNvSpPr txBox="1"/>
          <p:nvPr>
            <p:ph idx="2" type="title"/>
          </p:nvPr>
        </p:nvSpPr>
        <p:spPr>
          <a:xfrm>
            <a:off x="720000" y="837488"/>
            <a:ext cx="15549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662" name="Google Shape;662;p28"/>
          <p:cNvGrpSpPr/>
          <p:nvPr/>
        </p:nvGrpSpPr>
        <p:grpSpPr>
          <a:xfrm>
            <a:off x="4455820" y="1542185"/>
            <a:ext cx="4005090" cy="3068089"/>
            <a:chOff x="4428901" y="1471229"/>
            <a:chExt cx="4797089" cy="3674798"/>
          </a:xfrm>
        </p:grpSpPr>
        <p:sp>
          <p:nvSpPr>
            <p:cNvPr id="663" name="Google Shape;663;p28"/>
            <p:cNvSpPr/>
            <p:nvPr/>
          </p:nvSpPr>
          <p:spPr>
            <a:xfrm flipH="1">
              <a:off x="4428901" y="4806641"/>
              <a:ext cx="306677" cy="2831"/>
            </a:xfrm>
            <a:custGeom>
              <a:rect b="b" l="l" r="r" t="t"/>
              <a:pathLst>
                <a:path extrusionOk="0" h="101" w="10942">
                  <a:moveTo>
                    <a:pt x="0" y="0"/>
                  </a:moveTo>
                  <a:lnTo>
                    <a:pt x="0" y="100"/>
                  </a:lnTo>
                  <a:lnTo>
                    <a:pt x="10942" y="100"/>
                  </a:lnTo>
                  <a:lnTo>
                    <a:pt x="10942"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flipH="1">
              <a:off x="5518078" y="4768300"/>
              <a:ext cx="399224" cy="3784"/>
            </a:xfrm>
            <a:custGeom>
              <a:rect b="b" l="l" r="r" t="t"/>
              <a:pathLst>
                <a:path extrusionOk="0" h="135" w="14244">
                  <a:moveTo>
                    <a:pt x="0" y="1"/>
                  </a:moveTo>
                  <a:lnTo>
                    <a:pt x="0" y="134"/>
                  </a:lnTo>
                  <a:lnTo>
                    <a:pt x="14244" y="134"/>
                  </a:lnTo>
                  <a:lnTo>
                    <a:pt x="1424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flipH="1">
              <a:off x="4828097" y="4698175"/>
              <a:ext cx="308555" cy="2831"/>
            </a:xfrm>
            <a:custGeom>
              <a:rect b="b" l="l" r="r" t="t"/>
              <a:pathLst>
                <a:path extrusionOk="0" h="101" w="11009">
                  <a:moveTo>
                    <a:pt x="0" y="1"/>
                  </a:moveTo>
                  <a:lnTo>
                    <a:pt x="0" y="101"/>
                  </a:lnTo>
                  <a:lnTo>
                    <a:pt x="11008" y="101"/>
                  </a:lnTo>
                  <a:lnTo>
                    <a:pt x="11008"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flipH="1">
              <a:off x="8391065" y="4717822"/>
              <a:ext cx="504887" cy="2831"/>
            </a:xfrm>
            <a:custGeom>
              <a:rect b="b" l="l" r="r" t="t"/>
              <a:pathLst>
                <a:path extrusionOk="0" h="101" w="18014">
                  <a:moveTo>
                    <a:pt x="0" y="0"/>
                  </a:moveTo>
                  <a:lnTo>
                    <a:pt x="0" y="100"/>
                  </a:lnTo>
                  <a:lnTo>
                    <a:pt x="18013" y="100"/>
                  </a:lnTo>
                  <a:lnTo>
                    <a:pt x="180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flipH="1">
              <a:off x="9152110" y="4717822"/>
              <a:ext cx="73880" cy="2831"/>
            </a:xfrm>
            <a:custGeom>
              <a:rect b="b" l="l" r="r" t="t"/>
              <a:pathLst>
                <a:path extrusionOk="0" h="101" w="2636">
                  <a:moveTo>
                    <a:pt x="0" y="0"/>
                  </a:moveTo>
                  <a:lnTo>
                    <a:pt x="0" y="100"/>
                  </a:lnTo>
                  <a:lnTo>
                    <a:pt x="2636" y="100"/>
                  </a:lnTo>
                  <a:lnTo>
                    <a:pt x="263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flipH="1">
              <a:off x="7493568" y="4767375"/>
              <a:ext cx="657273" cy="2831"/>
            </a:xfrm>
            <a:custGeom>
              <a:rect b="b" l="l" r="r" t="t"/>
              <a:pathLst>
                <a:path extrusionOk="0" h="101" w="23451">
                  <a:moveTo>
                    <a:pt x="1" y="0"/>
                  </a:moveTo>
                  <a:lnTo>
                    <a:pt x="1" y="100"/>
                  </a:lnTo>
                  <a:lnTo>
                    <a:pt x="23451" y="100"/>
                  </a:lnTo>
                  <a:lnTo>
                    <a:pt x="23451"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flipH="1">
              <a:off x="5679825" y="3525841"/>
              <a:ext cx="184197" cy="157991"/>
            </a:xfrm>
            <a:custGeom>
              <a:rect b="b" l="l" r="r" t="t"/>
              <a:pathLst>
                <a:path extrusionOk="0" h="5637" w="6572">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flipH="1">
              <a:off x="6043509" y="3525841"/>
              <a:ext cx="184197" cy="157991"/>
            </a:xfrm>
            <a:custGeom>
              <a:rect b="b" l="l" r="r" t="t"/>
              <a:pathLst>
                <a:path extrusionOk="0" h="5637" w="6572">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flipH="1">
              <a:off x="5063696" y="2930004"/>
              <a:ext cx="229097" cy="285152"/>
            </a:xfrm>
            <a:custGeom>
              <a:rect b="b" l="l" r="r" t="t"/>
              <a:pathLst>
                <a:path extrusionOk="0" h="10174" w="8174">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flipH="1">
              <a:off x="4499026" y="4881419"/>
              <a:ext cx="4532495" cy="264608"/>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flipH="1">
              <a:off x="6243570" y="1795255"/>
              <a:ext cx="342216" cy="3167528"/>
            </a:xfrm>
            <a:custGeom>
              <a:rect b="b" l="l" r="r" t="t"/>
              <a:pathLst>
                <a:path extrusionOk="0" h="113015" w="1221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flipH="1">
              <a:off x="5922907" y="1795255"/>
              <a:ext cx="342188" cy="3166603"/>
            </a:xfrm>
            <a:custGeom>
              <a:rect b="b" l="l" r="r" t="t"/>
              <a:pathLst>
                <a:path extrusionOk="0" h="112982" w="12209">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flipH="1">
              <a:off x="4883255" y="2608641"/>
              <a:ext cx="23403" cy="184197"/>
            </a:xfrm>
            <a:custGeom>
              <a:rect b="b" l="l" r="r" t="t"/>
              <a:pathLst>
                <a:path extrusionOk="0" h="6572" w="835">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flipH="1">
              <a:off x="4848669" y="2116702"/>
              <a:ext cx="38370" cy="390984"/>
            </a:xfrm>
            <a:custGeom>
              <a:rect b="b" l="l" r="r" t="t"/>
              <a:pathLst>
                <a:path extrusionOk="0" h="13950" w="1369">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flipH="1">
              <a:off x="4873978" y="1836399"/>
              <a:ext cx="2862673" cy="2088637"/>
            </a:xfrm>
            <a:custGeom>
              <a:rect b="b" l="l" r="r" t="t"/>
              <a:pathLst>
                <a:path extrusionOk="0" h="74521" w="102138">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flipH="1">
              <a:off x="4869297" y="1832643"/>
              <a:ext cx="2872006" cy="2096149"/>
            </a:xfrm>
            <a:custGeom>
              <a:rect b="b" l="l" r="r" t="t"/>
              <a:pathLst>
                <a:path extrusionOk="0" h="74789" w="102471">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flipH="1">
              <a:off x="6322103" y="2960610"/>
              <a:ext cx="575937" cy="517107"/>
            </a:xfrm>
            <a:custGeom>
              <a:rect b="b" l="l" r="r" t="t"/>
              <a:pathLst>
                <a:path extrusionOk="0" h="18450" w="20549">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flipH="1">
              <a:off x="6379139" y="3012153"/>
              <a:ext cx="460940" cy="414022"/>
            </a:xfrm>
            <a:custGeom>
              <a:rect b="b" l="l" r="r" t="t"/>
              <a:pathLst>
                <a:path extrusionOk="0" h="14772" w="16446">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flipH="1">
              <a:off x="6437100" y="3064144"/>
              <a:ext cx="345943" cy="310012"/>
            </a:xfrm>
            <a:custGeom>
              <a:rect b="b" l="l" r="r" t="t"/>
              <a:pathLst>
                <a:path extrusionOk="0" h="11061" w="12343">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flipH="1">
              <a:off x="6501619" y="3115378"/>
              <a:ext cx="216877" cy="207572"/>
            </a:xfrm>
            <a:custGeom>
              <a:rect b="b" l="l" r="r" t="t"/>
              <a:pathLst>
                <a:path extrusionOk="0" h="7406" w="7738">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flipH="1">
              <a:off x="6555880" y="3167705"/>
              <a:ext cx="108382" cy="102917"/>
            </a:xfrm>
            <a:custGeom>
              <a:rect b="b" l="l" r="r" t="t"/>
              <a:pathLst>
                <a:path extrusionOk="0" h="3672" w="3867">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flipH="1">
              <a:off x="7090701" y="3072328"/>
              <a:ext cx="432801" cy="529215"/>
            </a:xfrm>
            <a:custGeom>
              <a:rect b="b" l="l" r="r" t="t"/>
              <a:pathLst>
                <a:path extrusionOk="0" h="18882" w="15442">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flipH="1">
              <a:off x="7180361" y="3246266"/>
              <a:ext cx="271166" cy="421674"/>
            </a:xfrm>
            <a:custGeom>
              <a:rect b="b" l="l" r="r" t="t"/>
              <a:pathLst>
                <a:path extrusionOk="0" h="15045" w="9675">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flipH="1">
              <a:off x="7249533" y="3636129"/>
              <a:ext cx="173939" cy="48628"/>
            </a:xfrm>
            <a:custGeom>
              <a:rect b="b" l="l" r="r" t="t"/>
              <a:pathLst>
                <a:path extrusionOk="0" h="1735" w="6206">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flipH="1">
              <a:off x="7243927" y="3630495"/>
              <a:ext cx="185150" cy="60820"/>
            </a:xfrm>
            <a:custGeom>
              <a:rect b="b" l="l" r="r" t="t"/>
              <a:pathLst>
                <a:path extrusionOk="0" h="2170" w="6606">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flipH="1">
              <a:off x="5463845" y="2614246"/>
              <a:ext cx="190755" cy="196361"/>
            </a:xfrm>
            <a:custGeom>
              <a:rect b="b" l="l" r="r" t="t"/>
              <a:pathLst>
                <a:path extrusionOk="0" h="7006" w="6806">
                  <a:moveTo>
                    <a:pt x="2802" y="1"/>
                  </a:moveTo>
                  <a:lnTo>
                    <a:pt x="0" y="1735"/>
                  </a:lnTo>
                  <a:lnTo>
                    <a:pt x="4904" y="7006"/>
                  </a:lnTo>
                  <a:lnTo>
                    <a:pt x="6805" y="4337"/>
                  </a:lnTo>
                  <a:lnTo>
                    <a:pt x="2802"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flipH="1">
              <a:off x="5478811" y="2631091"/>
              <a:ext cx="160822" cy="161747"/>
            </a:xfrm>
            <a:custGeom>
              <a:rect b="b" l="l" r="r" t="t"/>
              <a:pathLst>
                <a:path extrusionOk="0" h="5771" w="5738">
                  <a:moveTo>
                    <a:pt x="3136" y="0"/>
                  </a:moveTo>
                  <a:lnTo>
                    <a:pt x="0" y="2368"/>
                  </a:lnTo>
                  <a:lnTo>
                    <a:pt x="3202" y="5771"/>
                  </a:lnTo>
                  <a:lnTo>
                    <a:pt x="5738" y="2802"/>
                  </a:lnTo>
                  <a:lnTo>
                    <a:pt x="3136"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flipH="1">
              <a:off x="5450756" y="2473632"/>
              <a:ext cx="229097" cy="126628"/>
            </a:xfrm>
            <a:custGeom>
              <a:rect b="b" l="l" r="r" t="t"/>
              <a:pathLst>
                <a:path extrusionOk="0" h="4518" w="8174">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flipH="1">
              <a:off x="5291840" y="2619852"/>
              <a:ext cx="164549" cy="219736"/>
            </a:xfrm>
            <a:custGeom>
              <a:rect b="b" l="l" r="r" t="t"/>
              <a:pathLst>
                <a:path extrusionOk="0" h="7840" w="5871">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flipH="1">
              <a:off x="5135699" y="2330243"/>
              <a:ext cx="465621" cy="426382"/>
            </a:xfrm>
            <a:custGeom>
              <a:rect b="b" l="l" r="r" t="t"/>
              <a:pathLst>
                <a:path extrusionOk="0" h="15213" w="16613">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flipH="1">
              <a:off x="5128215" y="2324638"/>
              <a:ext cx="474954" cy="437369"/>
            </a:xfrm>
            <a:custGeom>
              <a:rect b="b" l="l" r="r" t="t"/>
              <a:pathLst>
                <a:path extrusionOk="0" h="15605" w="16946">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flipH="1">
              <a:off x="5244137" y="2419427"/>
              <a:ext cx="142015" cy="132234"/>
            </a:xfrm>
            <a:custGeom>
              <a:rect b="b" l="l" r="r" t="t"/>
              <a:pathLst>
                <a:path extrusionOk="0" h="4718" w="5067">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flipH="1">
              <a:off x="5267512" y="2440756"/>
              <a:ext cx="98348" cy="91286"/>
            </a:xfrm>
            <a:custGeom>
              <a:rect b="b" l="l" r="r" t="t"/>
              <a:pathLst>
                <a:path extrusionOk="0" h="3257" w="3509">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flipH="1">
              <a:off x="5717213" y="3219444"/>
              <a:ext cx="488043" cy="437902"/>
            </a:xfrm>
            <a:custGeom>
              <a:rect b="b" l="l" r="r" t="t"/>
              <a:pathLst>
                <a:path extrusionOk="0" h="15624" w="17413">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flipH="1">
              <a:off x="5754714" y="3241558"/>
              <a:ext cx="405670" cy="393674"/>
            </a:xfrm>
            <a:custGeom>
              <a:rect b="b" l="l" r="r" t="t"/>
              <a:pathLst>
                <a:path extrusionOk="0" h="14046" w="14474">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flipH="1">
              <a:off x="5794821" y="3479063"/>
              <a:ext cx="345943" cy="156169"/>
            </a:xfrm>
            <a:custGeom>
              <a:rect b="b" l="l" r="r" t="t"/>
              <a:pathLst>
                <a:path extrusionOk="0" h="5572" w="12343">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flipH="1">
              <a:off x="5864974" y="3283627"/>
              <a:ext cx="183188" cy="174892"/>
            </a:xfrm>
            <a:custGeom>
              <a:rect b="b" l="l" r="r" t="t"/>
              <a:pathLst>
                <a:path extrusionOk="0" h="6240" w="6536">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flipH="1">
              <a:off x="6384744" y="2451574"/>
              <a:ext cx="240308" cy="358107"/>
            </a:xfrm>
            <a:custGeom>
              <a:rect b="b" l="l" r="r" t="t"/>
              <a:pathLst>
                <a:path extrusionOk="0" h="12777" w="8574">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flipH="1">
              <a:off x="6385697" y="2450650"/>
              <a:ext cx="239355" cy="359032"/>
            </a:xfrm>
            <a:custGeom>
              <a:rect b="b" l="l" r="r" t="t"/>
              <a:pathLst>
                <a:path extrusionOk="0" h="12810" w="854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flipH="1">
              <a:off x="6424936" y="2352469"/>
              <a:ext cx="404857" cy="232824"/>
            </a:xfrm>
            <a:custGeom>
              <a:rect b="b" l="l" r="r" t="t"/>
              <a:pathLst>
                <a:path extrusionOk="0" h="8307" w="14445">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flipH="1">
              <a:off x="6580152" y="2486160"/>
              <a:ext cx="296391" cy="331902"/>
            </a:xfrm>
            <a:custGeom>
              <a:rect b="b" l="l" r="r" t="t"/>
              <a:pathLst>
                <a:path extrusionOk="0" h="11842" w="10575">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flipH="1">
              <a:off x="7285072" y="2970448"/>
              <a:ext cx="12192" cy="24328"/>
            </a:xfrm>
            <a:custGeom>
              <a:rect b="b" l="l" r="r" t="t"/>
              <a:pathLst>
                <a:path extrusionOk="0" h="868" w="435">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flipH="1">
              <a:off x="6996192" y="2578735"/>
              <a:ext cx="292635" cy="344066"/>
            </a:xfrm>
            <a:custGeom>
              <a:rect b="b" l="l" r="r" t="t"/>
              <a:pathLst>
                <a:path extrusionOk="0" h="12276" w="10441">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flipH="1">
              <a:off x="6928870" y="2552558"/>
              <a:ext cx="25281" cy="17769"/>
            </a:xfrm>
            <a:custGeom>
              <a:rect b="b" l="l" r="r" t="t"/>
              <a:pathLst>
                <a:path extrusionOk="0" h="634" w="902">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flipH="1">
              <a:off x="5335759" y="2869493"/>
              <a:ext cx="14995" cy="25253"/>
            </a:xfrm>
            <a:custGeom>
              <a:rect b="b" l="l" r="r" t="t"/>
              <a:pathLst>
                <a:path extrusionOk="0" h="901" w="535">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flipH="1">
              <a:off x="5334834" y="2938664"/>
              <a:ext cx="244035" cy="406707"/>
            </a:xfrm>
            <a:custGeom>
              <a:rect b="b" l="l" r="r" t="t"/>
              <a:pathLst>
                <a:path extrusionOk="0" h="14511" w="8707">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flipH="1">
              <a:off x="5612502" y="3355630"/>
              <a:ext cx="26206" cy="20600"/>
            </a:xfrm>
            <a:custGeom>
              <a:rect b="b" l="l" r="r" t="t"/>
              <a:pathLst>
                <a:path extrusionOk="0" h="735" w="935">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flipH="1">
              <a:off x="6276306" y="2537591"/>
              <a:ext cx="25253" cy="15920"/>
            </a:xfrm>
            <a:custGeom>
              <a:rect b="b" l="l" r="r" t="t"/>
              <a:pathLst>
                <a:path extrusionOk="0" h="568" w="901">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flipH="1">
              <a:off x="5921954" y="2558163"/>
              <a:ext cx="312310" cy="523582"/>
            </a:xfrm>
            <a:custGeom>
              <a:rect b="b" l="l" r="r" t="t"/>
              <a:pathLst>
                <a:path extrusionOk="0" h="18681" w="11143">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flipH="1">
              <a:off x="5929437" y="3128467"/>
              <a:ext cx="16873" cy="26206"/>
            </a:xfrm>
            <a:custGeom>
              <a:rect b="b" l="l" r="r" t="t"/>
              <a:pathLst>
                <a:path extrusionOk="0" h="935" w="602">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flipH="1">
              <a:off x="7019567" y="2106584"/>
              <a:ext cx="454354" cy="244091"/>
            </a:xfrm>
            <a:custGeom>
              <a:rect b="b" l="l" r="r" t="t"/>
              <a:pathLst>
                <a:path extrusionOk="0" h="8709" w="16211">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flipH="1">
              <a:off x="5509670" y="2122448"/>
              <a:ext cx="397374" cy="213233"/>
            </a:xfrm>
            <a:custGeom>
              <a:rect b="b" l="l" r="r" t="t"/>
              <a:pathLst>
                <a:path extrusionOk="0" h="7608" w="14178">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flipH="1">
              <a:off x="6069687" y="1988756"/>
              <a:ext cx="299194" cy="160878"/>
            </a:xfrm>
            <a:custGeom>
              <a:rect b="b" l="l" r="r" t="t"/>
              <a:pathLst>
                <a:path extrusionOk="0" h="5740" w="10675">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flipH="1">
              <a:off x="8410964" y="2023567"/>
              <a:ext cx="341011" cy="678350"/>
            </a:xfrm>
            <a:custGeom>
              <a:rect b="b" l="l" r="r" t="t"/>
              <a:pathLst>
                <a:path extrusionOk="0" h="24203" w="12167">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flipH="1">
              <a:off x="8463992" y="2642302"/>
              <a:ext cx="156169" cy="89772"/>
            </a:xfrm>
            <a:custGeom>
              <a:rect b="b" l="l" r="r" t="t"/>
              <a:pathLst>
                <a:path extrusionOk="0" h="3203" w="5572">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flipH="1">
              <a:off x="8419120" y="2685296"/>
              <a:ext cx="143080" cy="113147"/>
            </a:xfrm>
            <a:custGeom>
              <a:rect b="b" l="l" r="r" t="t"/>
              <a:pathLst>
                <a:path extrusionOk="0" h="4037" w="5105">
                  <a:moveTo>
                    <a:pt x="3503" y="1"/>
                  </a:moveTo>
                  <a:lnTo>
                    <a:pt x="1" y="1669"/>
                  </a:lnTo>
                  <a:lnTo>
                    <a:pt x="2069" y="4037"/>
                  </a:lnTo>
                  <a:lnTo>
                    <a:pt x="5104" y="2803"/>
                  </a:lnTo>
                  <a:lnTo>
                    <a:pt x="3503"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flipH="1">
              <a:off x="8140527" y="1789649"/>
              <a:ext cx="237477" cy="356230"/>
            </a:xfrm>
            <a:custGeom>
              <a:rect b="b" l="l" r="r" t="t"/>
              <a:pathLst>
                <a:path extrusionOk="0" h="12710" w="8473">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flipH="1">
              <a:off x="8133968" y="1978134"/>
              <a:ext cx="279574" cy="65837"/>
            </a:xfrm>
            <a:custGeom>
              <a:rect b="b" l="l" r="r" t="t"/>
              <a:pathLst>
                <a:path extrusionOk="0" h="2349" w="9975">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flipH="1">
              <a:off x="8084416" y="1684013"/>
              <a:ext cx="20600" cy="31811"/>
            </a:xfrm>
            <a:custGeom>
              <a:rect b="b" l="l" r="r" t="t"/>
              <a:pathLst>
                <a:path extrusionOk="0" h="1135" w="735">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flipH="1">
              <a:off x="8076933" y="1679333"/>
              <a:ext cx="20600" cy="8717"/>
            </a:xfrm>
            <a:custGeom>
              <a:rect b="b" l="l" r="r" t="t"/>
              <a:pathLst>
                <a:path extrusionOk="0" h="311" w="735">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flipH="1">
              <a:off x="8072280" y="1719524"/>
              <a:ext cx="30858" cy="62081"/>
            </a:xfrm>
            <a:custGeom>
              <a:rect b="b" l="l" r="r" t="t"/>
              <a:pathLst>
                <a:path extrusionOk="0" h="2215" w="1101">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flipH="1">
              <a:off x="8087219" y="1625015"/>
              <a:ext cx="47731" cy="27243"/>
            </a:xfrm>
            <a:custGeom>
              <a:rect b="b" l="l" r="r" t="t"/>
              <a:pathLst>
                <a:path extrusionOk="0" h="972" w="1703">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flipH="1">
              <a:off x="8076933" y="1503236"/>
              <a:ext cx="324446" cy="410575"/>
            </a:xfrm>
            <a:custGeom>
              <a:rect b="b" l="l" r="r" t="t"/>
              <a:pathLst>
                <a:path extrusionOk="0" h="14649" w="11576">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flipH="1">
              <a:off x="8026455" y="1471229"/>
              <a:ext cx="549759" cy="483783"/>
            </a:xfrm>
            <a:custGeom>
              <a:rect b="b" l="l" r="r" t="t"/>
              <a:pathLst>
                <a:path extrusionOk="0" h="17261" w="19615">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flipH="1">
              <a:off x="8122757" y="1673503"/>
              <a:ext cx="66257" cy="94649"/>
            </a:xfrm>
            <a:custGeom>
              <a:rect b="b" l="l" r="r" t="t"/>
              <a:pathLst>
                <a:path extrusionOk="0" h="3377" w="2364">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flipH="1">
              <a:off x="8046102" y="2679690"/>
              <a:ext cx="343141" cy="2218601"/>
            </a:xfrm>
            <a:custGeom>
              <a:rect b="b" l="l" r="r" t="t"/>
              <a:pathLst>
                <a:path extrusionOk="0" h="79158" w="12243">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flipH="1">
              <a:off x="8150813" y="2679690"/>
              <a:ext cx="496451" cy="2263473"/>
            </a:xfrm>
            <a:custGeom>
              <a:rect b="b" l="l" r="r" t="t"/>
              <a:pathLst>
                <a:path extrusionOk="0" h="80759" w="17713">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flipH="1">
              <a:off x="7993747" y="2002350"/>
              <a:ext cx="661953" cy="1592663"/>
            </a:xfrm>
            <a:custGeom>
              <a:rect b="b" l="l" r="r" t="t"/>
              <a:pathLst>
                <a:path extrusionOk="0" h="56825" w="23618">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flipH="1">
              <a:off x="8458387" y="2014962"/>
              <a:ext cx="146808" cy="284255"/>
            </a:xfrm>
            <a:custGeom>
              <a:rect b="b" l="l" r="r" t="t"/>
              <a:pathLst>
                <a:path extrusionOk="0" h="10142" w="5238">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flipH="1">
              <a:off x="8026455" y="3475307"/>
              <a:ext cx="587148" cy="45012"/>
            </a:xfrm>
            <a:custGeom>
              <a:rect b="b" l="l" r="r" t="t"/>
              <a:pathLst>
                <a:path extrusionOk="0" h="1606" w="20949">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flipH="1">
              <a:off x="8308804" y="3006911"/>
              <a:ext cx="146808" cy="390815"/>
            </a:xfrm>
            <a:custGeom>
              <a:rect b="b" l="l" r="r" t="t"/>
              <a:pathLst>
                <a:path extrusionOk="0" h="13944" w="5238">
                  <a:moveTo>
                    <a:pt x="0" y="1"/>
                  </a:moveTo>
                  <a:lnTo>
                    <a:pt x="5237" y="13944"/>
                  </a:lnTo>
                  <a:lnTo>
                    <a:pt x="3870" y="2236"/>
                  </a:lnTo>
                  <a:lnTo>
                    <a:pt x="0" y="1"/>
                  </a:lnTo>
                  <a:close/>
                </a:path>
              </a:pathLst>
            </a:custGeom>
            <a:solidFill>
              <a:srgbClr val="1C24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flipH="1">
              <a:off x="8045149" y="2593674"/>
              <a:ext cx="476832" cy="159897"/>
            </a:xfrm>
            <a:custGeom>
              <a:rect b="b" l="l" r="r" t="t"/>
              <a:pathLst>
                <a:path extrusionOk="0" h="5705" w="17013">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flipH="1">
              <a:off x="7714845" y="2044279"/>
              <a:ext cx="397542" cy="798447"/>
            </a:xfrm>
            <a:custGeom>
              <a:rect b="b" l="l" r="r" t="t"/>
              <a:pathLst>
                <a:path extrusionOk="0" h="28488" w="14184">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flipH="1">
              <a:off x="7976902" y="2022445"/>
              <a:ext cx="187952" cy="276772"/>
            </a:xfrm>
            <a:custGeom>
              <a:rect b="b" l="l" r="r" t="t"/>
              <a:pathLst>
                <a:path extrusionOk="0" h="9875" w="6706">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flipH="1">
              <a:off x="6851262" y="2393614"/>
              <a:ext cx="953664" cy="529187"/>
            </a:xfrm>
            <a:custGeom>
              <a:rect b="b" l="l" r="r" t="t"/>
              <a:pathLst>
                <a:path extrusionOk="0" h="18881" w="34026">
                  <a:moveTo>
                    <a:pt x="33792" y="0"/>
                  </a:moveTo>
                  <a:lnTo>
                    <a:pt x="1" y="18047"/>
                  </a:lnTo>
                  <a:lnTo>
                    <a:pt x="435" y="18880"/>
                  </a:lnTo>
                  <a:lnTo>
                    <a:pt x="34025" y="401"/>
                  </a:lnTo>
                  <a:lnTo>
                    <a:pt x="337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8"/>
            <p:cNvSpPr/>
            <p:nvPr/>
          </p:nvSpPr>
          <p:spPr>
            <a:xfrm flipH="1">
              <a:off x="7650634" y="2777871"/>
              <a:ext cx="150536" cy="88847"/>
            </a:xfrm>
            <a:custGeom>
              <a:rect b="b" l="l" r="r" t="t"/>
              <a:pathLst>
                <a:path extrusionOk="0" h="3170" w="5371">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8"/>
            <p:cNvSpPr/>
            <p:nvPr/>
          </p:nvSpPr>
          <p:spPr>
            <a:xfrm flipH="1">
              <a:off x="7717452" y="2765230"/>
              <a:ext cx="53813" cy="40836"/>
            </a:xfrm>
            <a:custGeom>
              <a:rect b="b" l="l" r="r" t="t"/>
              <a:pathLst>
                <a:path extrusionOk="0" h="1457" w="192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8"/>
            <p:cNvSpPr/>
            <p:nvPr/>
          </p:nvSpPr>
          <p:spPr>
            <a:xfrm flipH="1">
              <a:off x="7736623" y="2773134"/>
              <a:ext cx="71106" cy="44031"/>
            </a:xfrm>
            <a:custGeom>
              <a:rect b="b" l="l" r="r" t="t"/>
              <a:pathLst>
                <a:path extrusionOk="0" h="1571" w="2537">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flipH="1">
              <a:off x="7604388" y="2794687"/>
              <a:ext cx="130916" cy="115277"/>
            </a:xfrm>
            <a:custGeom>
              <a:rect b="b" l="l" r="r" t="t"/>
              <a:pathLst>
                <a:path extrusionOk="0" h="4113" w="4671">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flipH="1">
              <a:off x="8123234" y="4872674"/>
              <a:ext cx="248240" cy="145351"/>
            </a:xfrm>
            <a:custGeom>
              <a:rect b="b" l="l" r="r" t="t"/>
              <a:pathLst>
                <a:path extrusionOk="0" h="5186" w="8857">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flipH="1">
              <a:off x="8425679" y="4925226"/>
              <a:ext cx="194483" cy="91790"/>
            </a:xfrm>
            <a:custGeom>
              <a:rect b="b" l="l" r="r" t="t"/>
              <a:pathLst>
                <a:path extrusionOk="0" h="3275" w="6939">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28"/>
          <p:cNvSpPr/>
          <p:nvPr/>
        </p:nvSpPr>
        <p:spPr>
          <a:xfrm flipH="1" rot="-10189978">
            <a:off x="4276173" y="1248422"/>
            <a:ext cx="328487" cy="328248"/>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flipH="1" rot="-10189508">
            <a:off x="4640637" y="839847"/>
            <a:ext cx="513511" cy="513137"/>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29"/>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a:t>
            </a:r>
            <a:endParaRPr/>
          </a:p>
          <a:p>
            <a:pPr indent="0" lvl="0" marL="0" rtl="0" algn="l">
              <a:spcBef>
                <a:spcPts val="0"/>
              </a:spcBef>
              <a:spcAft>
                <a:spcPts val="0"/>
              </a:spcAft>
              <a:buNone/>
            </a:pPr>
            <a:r>
              <a:t/>
            </a:r>
            <a:endParaRPr/>
          </a:p>
        </p:txBody>
      </p:sp>
      <p:sp>
        <p:nvSpPr>
          <p:cNvPr id="751" name="Google Shape;751;p29"/>
          <p:cNvSpPr/>
          <p:nvPr/>
        </p:nvSpPr>
        <p:spPr>
          <a:xfrm>
            <a:off x="3584700" y="983250"/>
            <a:ext cx="1974600" cy="5727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Hammersmith One"/>
              <a:ea typeface="Hammersmith One"/>
              <a:cs typeface="Hammersmith One"/>
              <a:sym typeface="Hammersmith One"/>
            </a:endParaRPr>
          </a:p>
        </p:txBody>
      </p:sp>
      <p:sp>
        <p:nvSpPr>
          <p:cNvPr id="752" name="Google Shape;752;p29"/>
          <p:cNvSpPr txBox="1"/>
          <p:nvPr>
            <p:ph idx="1" type="body"/>
          </p:nvPr>
        </p:nvSpPr>
        <p:spPr>
          <a:xfrm>
            <a:off x="713225" y="1038175"/>
            <a:ext cx="7736700" cy="356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t>Name:Amazon sale</a:t>
            </a:r>
            <a:endParaRPr sz="1500"/>
          </a:p>
          <a:p>
            <a:pPr indent="0" lvl="0" marL="0" rtl="0" algn="l">
              <a:spcBef>
                <a:spcPts val="1600"/>
              </a:spcBef>
              <a:spcAft>
                <a:spcPts val="1600"/>
              </a:spcAft>
              <a:buNone/>
            </a:pPr>
            <a:r>
              <a:rPr lang="en" sz="1500"/>
              <a:t>The Amazon sales data contains 100 rows and 14 columns. It includes information such as Region, Country, Item Type, Sales Channel, Order Priority, Order Date, Order ID, Ship Date, Units Sold, Unit Price, Unit Cost, Total Revenue, Total Cost, and Total Profit. The data captures various sales transactions across different regions and product categories, both online and offline, with detailed financial metrics for each transaction.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30"/>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a:t>
            </a:r>
            <a:endParaRPr/>
          </a:p>
          <a:p>
            <a:pPr indent="0" lvl="0" marL="0" rtl="0" algn="l">
              <a:spcBef>
                <a:spcPts val="0"/>
              </a:spcBef>
              <a:spcAft>
                <a:spcPts val="0"/>
              </a:spcAft>
              <a:buNone/>
            </a:pPr>
            <a:r>
              <a:t/>
            </a:r>
            <a:endParaRPr/>
          </a:p>
        </p:txBody>
      </p:sp>
      <p:sp>
        <p:nvSpPr>
          <p:cNvPr id="758" name="Google Shape;758;p30"/>
          <p:cNvSpPr/>
          <p:nvPr/>
        </p:nvSpPr>
        <p:spPr>
          <a:xfrm>
            <a:off x="3584700" y="983250"/>
            <a:ext cx="1974600" cy="5727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Hammersmith One"/>
              <a:ea typeface="Hammersmith One"/>
              <a:cs typeface="Hammersmith One"/>
              <a:sym typeface="Hammersmith One"/>
            </a:endParaRPr>
          </a:p>
        </p:txBody>
      </p:sp>
      <p:sp>
        <p:nvSpPr>
          <p:cNvPr id="759" name="Google Shape;759;p30"/>
          <p:cNvSpPr txBox="1"/>
          <p:nvPr>
            <p:ph idx="1" type="body"/>
          </p:nvPr>
        </p:nvSpPr>
        <p:spPr>
          <a:xfrm>
            <a:off x="713225" y="1038175"/>
            <a:ext cx="7736700" cy="356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p>
          <a:p>
            <a:pPr indent="0" lvl="0" marL="0" rtl="0" algn="l">
              <a:spcBef>
                <a:spcPts val="1600"/>
              </a:spcBef>
              <a:spcAft>
                <a:spcPts val="1600"/>
              </a:spcAft>
              <a:buNone/>
            </a:pPr>
            <a:r>
              <a:t/>
            </a:r>
            <a:endParaRPr/>
          </a:p>
        </p:txBody>
      </p:sp>
      <p:pic>
        <p:nvPicPr>
          <p:cNvPr id="760" name="Google Shape;760;p30"/>
          <p:cNvPicPr preferRelativeResize="0"/>
          <p:nvPr/>
        </p:nvPicPr>
        <p:blipFill rotWithShape="1">
          <a:blip r:embed="rId3">
            <a:alphaModFix/>
          </a:blip>
          <a:srcRect b="0" l="3194" r="0" t="0"/>
          <a:stretch/>
        </p:blipFill>
        <p:spPr>
          <a:xfrm>
            <a:off x="158750" y="932000"/>
            <a:ext cx="8369451" cy="2119700"/>
          </a:xfrm>
          <a:prstGeom prst="rect">
            <a:avLst/>
          </a:prstGeom>
          <a:noFill/>
          <a:ln>
            <a:noFill/>
          </a:ln>
        </p:spPr>
      </p:pic>
      <p:pic>
        <p:nvPicPr>
          <p:cNvPr id="761" name="Google Shape;761;p30"/>
          <p:cNvPicPr preferRelativeResize="0"/>
          <p:nvPr/>
        </p:nvPicPr>
        <p:blipFill rotWithShape="1">
          <a:blip r:embed="rId4">
            <a:alphaModFix/>
          </a:blip>
          <a:srcRect b="-33847" l="0" r="-44092" t="-10244"/>
          <a:stretch/>
        </p:blipFill>
        <p:spPr>
          <a:xfrm>
            <a:off x="158750" y="2967263"/>
            <a:ext cx="7086600" cy="260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1"/>
          <p:cNvSpPr txBox="1"/>
          <p:nvPr>
            <p:ph type="ctrTitle"/>
          </p:nvPr>
        </p:nvSpPr>
        <p:spPr>
          <a:xfrm>
            <a:off x="624750" y="1542163"/>
            <a:ext cx="2697900" cy="129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767" name="Google Shape;767;p31"/>
          <p:cNvSpPr txBox="1"/>
          <p:nvPr>
            <p:ph idx="1" type="subTitle"/>
          </p:nvPr>
        </p:nvSpPr>
        <p:spPr>
          <a:xfrm>
            <a:off x="720000" y="3580325"/>
            <a:ext cx="2507400" cy="4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txBox="1"/>
          <p:nvPr>
            <p:ph idx="2" type="title"/>
          </p:nvPr>
        </p:nvSpPr>
        <p:spPr>
          <a:xfrm>
            <a:off x="720000" y="837488"/>
            <a:ext cx="15549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69" name="Google Shape;769;p31"/>
          <p:cNvSpPr/>
          <p:nvPr/>
        </p:nvSpPr>
        <p:spPr>
          <a:xfrm flipH="1" rot="-10189978">
            <a:off x="4276173" y="1248422"/>
            <a:ext cx="328487" cy="328248"/>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flipH="1" rot="-10189508">
            <a:off x="4640637" y="839847"/>
            <a:ext cx="513511" cy="513137"/>
          </a:xfrm>
          <a:custGeom>
            <a:rect b="b" l="l" r="r" t="t"/>
            <a:pathLst>
              <a:path extrusionOk="0" h="45267" w="4530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31"/>
          <p:cNvGrpSpPr/>
          <p:nvPr/>
        </p:nvGrpSpPr>
        <p:grpSpPr>
          <a:xfrm>
            <a:off x="4493586" y="1663305"/>
            <a:ext cx="6192988" cy="2720595"/>
            <a:chOff x="4493586" y="1663305"/>
            <a:chExt cx="6192988" cy="2720595"/>
          </a:xfrm>
        </p:grpSpPr>
        <p:grpSp>
          <p:nvGrpSpPr>
            <p:cNvPr id="772" name="Google Shape;772;p31"/>
            <p:cNvGrpSpPr/>
            <p:nvPr/>
          </p:nvGrpSpPr>
          <p:grpSpPr>
            <a:xfrm flipH="1">
              <a:off x="4493586" y="3803529"/>
              <a:ext cx="6192988" cy="202172"/>
              <a:chOff x="1190200" y="4224300"/>
              <a:chExt cx="5212075" cy="170150"/>
            </a:xfrm>
          </p:grpSpPr>
          <p:sp>
            <p:nvSpPr>
              <p:cNvPr id="773" name="Google Shape;773;p31"/>
              <p:cNvSpPr/>
              <p:nvPr/>
            </p:nvSpPr>
            <p:spPr>
              <a:xfrm>
                <a:off x="1190200" y="4224300"/>
                <a:ext cx="5212075" cy="2525"/>
              </a:xfrm>
              <a:custGeom>
                <a:rect b="b" l="l" r="r" t="t"/>
                <a:pathLst>
                  <a:path extrusionOk="0" h="101" w="208483">
                    <a:moveTo>
                      <a:pt x="0" y="0"/>
                    </a:moveTo>
                    <a:lnTo>
                      <a:pt x="0" y="101"/>
                    </a:lnTo>
                    <a:lnTo>
                      <a:pt x="208482" y="101"/>
                    </a:lnTo>
                    <a:lnTo>
                      <a:pt x="208482"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5534950" y="4391925"/>
                <a:ext cx="345275" cy="2525"/>
              </a:xfrm>
              <a:custGeom>
                <a:rect b="b" l="l" r="r" t="t"/>
                <a:pathLst>
                  <a:path extrusionOk="0" h="101" w="13811">
                    <a:moveTo>
                      <a:pt x="1" y="0"/>
                    </a:moveTo>
                    <a:lnTo>
                      <a:pt x="1" y="100"/>
                    </a:lnTo>
                    <a:lnTo>
                      <a:pt x="13811" y="100"/>
                    </a:lnTo>
                    <a:lnTo>
                      <a:pt x="13811"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4930350" y="4295175"/>
                <a:ext cx="593800" cy="2525"/>
              </a:xfrm>
              <a:custGeom>
                <a:rect b="b" l="l" r="r" t="t"/>
                <a:pathLst>
                  <a:path extrusionOk="0" h="101" w="23752">
                    <a:moveTo>
                      <a:pt x="1" y="1"/>
                    </a:moveTo>
                    <a:lnTo>
                      <a:pt x="1" y="101"/>
                    </a:lnTo>
                    <a:lnTo>
                      <a:pt x="23751" y="101"/>
                    </a:lnTo>
                    <a:lnTo>
                      <a:pt x="23751" y="1"/>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3008975" y="4312700"/>
                <a:ext cx="715550" cy="2525"/>
              </a:xfrm>
              <a:custGeom>
                <a:rect b="b" l="l" r="r" t="t"/>
                <a:pathLst>
                  <a:path extrusionOk="0" h="101" w="28622">
                    <a:moveTo>
                      <a:pt x="1" y="0"/>
                    </a:moveTo>
                    <a:lnTo>
                      <a:pt x="1" y="100"/>
                    </a:lnTo>
                    <a:lnTo>
                      <a:pt x="28621" y="100"/>
                    </a:lnTo>
                    <a:lnTo>
                      <a:pt x="28621" y="0"/>
                    </a:lnTo>
                    <a:close/>
                  </a:path>
                </a:pathLst>
              </a:custGeom>
              <a:solidFill>
                <a:srgbClr val="EBEB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31"/>
            <p:cNvSpPr/>
            <p:nvPr/>
          </p:nvSpPr>
          <p:spPr>
            <a:xfrm>
              <a:off x="5225447" y="4054364"/>
              <a:ext cx="4013791" cy="329535"/>
            </a:xfrm>
            <a:custGeom>
              <a:rect b="b" l="l" r="r" t="t"/>
              <a:pathLst>
                <a:path extrusionOk="0" h="13277" w="161716">
                  <a:moveTo>
                    <a:pt x="80858" y="0"/>
                  </a:moveTo>
                  <a:cubicBezTo>
                    <a:pt x="36193" y="0"/>
                    <a:pt x="0" y="2969"/>
                    <a:pt x="0" y="6638"/>
                  </a:cubicBezTo>
                  <a:cubicBezTo>
                    <a:pt x="0" y="10308"/>
                    <a:pt x="36193" y="13276"/>
                    <a:pt x="80858" y="13276"/>
                  </a:cubicBezTo>
                  <a:cubicBezTo>
                    <a:pt x="125523" y="13276"/>
                    <a:pt x="161716" y="10308"/>
                    <a:pt x="161716" y="6638"/>
                  </a:cubicBezTo>
                  <a:cubicBezTo>
                    <a:pt x="161716" y="2969"/>
                    <a:pt x="125523" y="0"/>
                    <a:pt x="8085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5188192" y="3608101"/>
              <a:ext cx="470289" cy="549763"/>
            </a:xfrm>
            <a:custGeom>
              <a:rect b="b" l="l" r="r" t="t"/>
              <a:pathLst>
                <a:path extrusionOk="0" h="22150" w="18948">
                  <a:moveTo>
                    <a:pt x="6205" y="1"/>
                  </a:moveTo>
                  <a:cubicBezTo>
                    <a:pt x="2769" y="1"/>
                    <a:pt x="0" y="4971"/>
                    <a:pt x="0" y="11075"/>
                  </a:cubicBezTo>
                  <a:cubicBezTo>
                    <a:pt x="0" y="17180"/>
                    <a:pt x="2769" y="22150"/>
                    <a:pt x="6205" y="22150"/>
                  </a:cubicBezTo>
                  <a:lnTo>
                    <a:pt x="12743" y="22150"/>
                  </a:lnTo>
                  <a:cubicBezTo>
                    <a:pt x="16179" y="22150"/>
                    <a:pt x="18947" y="17180"/>
                    <a:pt x="18947" y="11075"/>
                  </a:cubicBezTo>
                  <a:cubicBezTo>
                    <a:pt x="18947" y="4971"/>
                    <a:pt x="16179" y="1"/>
                    <a:pt x="127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5395166" y="3608101"/>
              <a:ext cx="470289" cy="549763"/>
            </a:xfrm>
            <a:custGeom>
              <a:rect b="b" l="l" r="r" t="t"/>
              <a:pathLst>
                <a:path extrusionOk="0" h="22150" w="18948">
                  <a:moveTo>
                    <a:pt x="6205" y="1"/>
                  </a:moveTo>
                  <a:cubicBezTo>
                    <a:pt x="2769" y="1"/>
                    <a:pt x="1" y="4971"/>
                    <a:pt x="1" y="11075"/>
                  </a:cubicBezTo>
                  <a:cubicBezTo>
                    <a:pt x="1" y="17180"/>
                    <a:pt x="2769" y="22150"/>
                    <a:pt x="6205" y="22150"/>
                  </a:cubicBezTo>
                  <a:lnTo>
                    <a:pt x="12776" y="22150"/>
                  </a:lnTo>
                  <a:cubicBezTo>
                    <a:pt x="16179" y="22150"/>
                    <a:pt x="18947" y="17180"/>
                    <a:pt x="18947" y="11075"/>
                  </a:cubicBezTo>
                  <a:cubicBezTo>
                    <a:pt x="18947" y="4971"/>
                    <a:pt x="16179" y="1"/>
                    <a:pt x="1277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7384663" y="3570027"/>
              <a:ext cx="506725" cy="592801"/>
            </a:xfrm>
            <a:custGeom>
              <a:rect b="b" l="l" r="r" t="t"/>
              <a:pathLst>
                <a:path extrusionOk="0" h="23884" w="20416">
                  <a:moveTo>
                    <a:pt x="6672" y="0"/>
                  </a:moveTo>
                  <a:cubicBezTo>
                    <a:pt x="2970" y="0"/>
                    <a:pt x="1" y="5337"/>
                    <a:pt x="1" y="11942"/>
                  </a:cubicBezTo>
                  <a:cubicBezTo>
                    <a:pt x="1" y="18547"/>
                    <a:pt x="2970" y="23884"/>
                    <a:pt x="6672" y="23884"/>
                  </a:cubicBezTo>
                  <a:lnTo>
                    <a:pt x="13744" y="23884"/>
                  </a:lnTo>
                  <a:cubicBezTo>
                    <a:pt x="17447" y="23884"/>
                    <a:pt x="20415" y="18547"/>
                    <a:pt x="20415" y="11942"/>
                  </a:cubicBezTo>
                  <a:cubicBezTo>
                    <a:pt x="20415" y="5337"/>
                    <a:pt x="17447" y="0"/>
                    <a:pt x="137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7591661" y="3570027"/>
              <a:ext cx="506700" cy="592801"/>
            </a:xfrm>
            <a:custGeom>
              <a:rect b="b" l="l" r="r" t="t"/>
              <a:pathLst>
                <a:path extrusionOk="0" h="23884" w="20415">
                  <a:moveTo>
                    <a:pt x="6672" y="0"/>
                  </a:moveTo>
                  <a:cubicBezTo>
                    <a:pt x="2969" y="0"/>
                    <a:pt x="0" y="5337"/>
                    <a:pt x="0" y="11942"/>
                  </a:cubicBezTo>
                  <a:cubicBezTo>
                    <a:pt x="0" y="18547"/>
                    <a:pt x="2969" y="23884"/>
                    <a:pt x="6672" y="23884"/>
                  </a:cubicBezTo>
                  <a:lnTo>
                    <a:pt x="13743" y="23884"/>
                  </a:lnTo>
                  <a:cubicBezTo>
                    <a:pt x="17446" y="23884"/>
                    <a:pt x="20415" y="18547"/>
                    <a:pt x="20415" y="11942"/>
                  </a:cubicBezTo>
                  <a:cubicBezTo>
                    <a:pt x="20415" y="5337"/>
                    <a:pt x="17446" y="0"/>
                    <a:pt x="137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6069922" y="1663305"/>
              <a:ext cx="3080733" cy="1969666"/>
            </a:xfrm>
            <a:custGeom>
              <a:rect b="b" l="l" r="r" t="t"/>
              <a:pathLst>
                <a:path extrusionOk="0" h="79358" w="124123">
                  <a:moveTo>
                    <a:pt x="1" y="1"/>
                  </a:moveTo>
                  <a:lnTo>
                    <a:pt x="1" y="79291"/>
                  </a:lnTo>
                  <a:lnTo>
                    <a:pt x="124123" y="79357"/>
                  </a:lnTo>
                  <a:lnTo>
                    <a:pt x="124123"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7062598" y="1663305"/>
              <a:ext cx="2088057" cy="1969666"/>
            </a:xfrm>
            <a:custGeom>
              <a:rect b="b" l="l" r="r" t="t"/>
              <a:pathLst>
                <a:path extrusionOk="0" h="79358" w="84128">
                  <a:moveTo>
                    <a:pt x="1" y="1"/>
                  </a:moveTo>
                  <a:lnTo>
                    <a:pt x="1" y="79357"/>
                  </a:lnTo>
                  <a:lnTo>
                    <a:pt x="84128" y="79357"/>
                  </a:lnTo>
                  <a:lnTo>
                    <a:pt x="84128" y="1"/>
                  </a:lnTo>
                  <a:close/>
                </a:path>
              </a:pathLst>
            </a:custGeom>
            <a:solidFill>
              <a:srgbClr val="2B8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6069922" y="1663305"/>
              <a:ext cx="992701" cy="2008583"/>
            </a:xfrm>
            <a:custGeom>
              <a:rect b="b" l="l" r="r" t="t"/>
              <a:pathLst>
                <a:path extrusionOk="0" h="80926" w="39996">
                  <a:moveTo>
                    <a:pt x="1" y="1"/>
                  </a:moveTo>
                  <a:lnTo>
                    <a:pt x="1" y="80925"/>
                  </a:lnTo>
                  <a:lnTo>
                    <a:pt x="39996" y="80925"/>
                  </a:lnTo>
                  <a:lnTo>
                    <a:pt x="39996" y="1"/>
                  </a:lnTo>
                  <a:close/>
                </a:path>
              </a:pathLst>
            </a:custGeom>
            <a:solidFill>
              <a:srgbClr val="2F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6077368" y="1754369"/>
              <a:ext cx="3073287" cy="25"/>
            </a:xfrm>
            <a:custGeom>
              <a:rect b="b" l="l" r="r" t="t"/>
              <a:pathLst>
                <a:path extrusionOk="0" fill="none" h="1" w="123823">
                  <a:moveTo>
                    <a:pt x="1" y="1"/>
                  </a:moveTo>
                  <a:lnTo>
                    <a:pt x="123823" y="1"/>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6077368" y="1839651"/>
              <a:ext cx="3073287" cy="25"/>
            </a:xfrm>
            <a:custGeom>
              <a:rect b="b" l="l" r="r" t="t"/>
              <a:pathLst>
                <a:path extrusionOk="0" fill="none" h="1" w="123823">
                  <a:moveTo>
                    <a:pt x="1" y="1"/>
                  </a:moveTo>
                  <a:lnTo>
                    <a:pt x="123823" y="1"/>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6077368" y="1924932"/>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6077368" y="2010214"/>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6077368" y="2095471"/>
              <a:ext cx="3073287" cy="25"/>
            </a:xfrm>
            <a:custGeom>
              <a:rect b="b" l="l" r="r" t="t"/>
              <a:pathLst>
                <a:path extrusionOk="0" fill="none" h="1" w="123823">
                  <a:moveTo>
                    <a:pt x="1" y="1"/>
                  </a:moveTo>
                  <a:lnTo>
                    <a:pt x="123823" y="1"/>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6077368" y="2179933"/>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6077368" y="2265215"/>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6077368" y="2350471"/>
              <a:ext cx="3073287" cy="25"/>
            </a:xfrm>
            <a:custGeom>
              <a:rect b="b" l="l" r="r" t="t"/>
              <a:pathLst>
                <a:path extrusionOk="0" fill="none" h="1" w="123823">
                  <a:moveTo>
                    <a:pt x="1" y="1"/>
                  </a:moveTo>
                  <a:lnTo>
                    <a:pt x="123823" y="1"/>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6077368" y="2435753"/>
              <a:ext cx="3073287" cy="25"/>
            </a:xfrm>
            <a:custGeom>
              <a:rect b="b" l="l" r="r" t="t"/>
              <a:pathLst>
                <a:path extrusionOk="0" fill="none" h="1" w="123823">
                  <a:moveTo>
                    <a:pt x="1" y="1"/>
                  </a:moveTo>
                  <a:lnTo>
                    <a:pt x="123823" y="1"/>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6077368" y="2520215"/>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6077368" y="2605497"/>
              <a:ext cx="3073287" cy="0"/>
            </a:xfrm>
            <a:custGeom>
              <a:rect b="b" l="l" r="r" t="t"/>
              <a:pathLst>
                <a:path extrusionOk="0" fill="none" h="0"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6077368" y="2690754"/>
              <a:ext cx="3073287" cy="25"/>
            </a:xfrm>
            <a:custGeom>
              <a:rect b="b" l="l" r="r" t="t"/>
              <a:pathLst>
                <a:path extrusionOk="0" fill="none" h="1" w="123823">
                  <a:moveTo>
                    <a:pt x="1" y="1"/>
                  </a:moveTo>
                  <a:lnTo>
                    <a:pt x="123823" y="1"/>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6077368" y="2776035"/>
              <a:ext cx="3073287" cy="25"/>
            </a:xfrm>
            <a:custGeom>
              <a:rect b="b" l="l" r="r" t="t"/>
              <a:pathLst>
                <a:path extrusionOk="0" fill="none" h="1" w="123823">
                  <a:moveTo>
                    <a:pt x="1" y="1"/>
                  </a:moveTo>
                  <a:lnTo>
                    <a:pt x="123823" y="1"/>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6077368" y="2861317"/>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6077368" y="2945754"/>
              <a:ext cx="3073287" cy="25"/>
            </a:xfrm>
            <a:custGeom>
              <a:rect b="b" l="l" r="r" t="t"/>
              <a:pathLst>
                <a:path extrusionOk="0" fill="none" h="1" w="123823">
                  <a:moveTo>
                    <a:pt x="1" y="1"/>
                  </a:moveTo>
                  <a:lnTo>
                    <a:pt x="123823" y="1"/>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6077368" y="3031036"/>
              <a:ext cx="3073287" cy="25"/>
            </a:xfrm>
            <a:custGeom>
              <a:rect b="b" l="l" r="r" t="t"/>
              <a:pathLst>
                <a:path extrusionOk="0" fill="none" h="1" w="123823">
                  <a:moveTo>
                    <a:pt x="1" y="1"/>
                  </a:moveTo>
                  <a:lnTo>
                    <a:pt x="123823" y="1"/>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6077368" y="3116317"/>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6077368" y="3201599"/>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6077368" y="3286036"/>
              <a:ext cx="3073287" cy="25"/>
            </a:xfrm>
            <a:custGeom>
              <a:rect b="b" l="l" r="r" t="t"/>
              <a:pathLst>
                <a:path extrusionOk="0" fill="none" h="1" w="123823">
                  <a:moveTo>
                    <a:pt x="1" y="1"/>
                  </a:moveTo>
                  <a:lnTo>
                    <a:pt x="123823" y="1"/>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a:off x="6077368" y="3371318"/>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6077368" y="3456600"/>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6077368" y="3541881"/>
              <a:ext cx="3073287" cy="25"/>
            </a:xfrm>
            <a:custGeom>
              <a:rect b="b" l="l" r="r" t="t"/>
              <a:pathLst>
                <a:path extrusionOk="0" fill="none" h="1" w="123823">
                  <a:moveTo>
                    <a:pt x="1" y="0"/>
                  </a:moveTo>
                  <a:lnTo>
                    <a:pt x="123823" y="0"/>
                  </a:lnTo>
                </a:path>
              </a:pathLst>
            </a:custGeom>
            <a:solidFill>
              <a:srgbClr val="D9D9D9"/>
            </a:solidFill>
            <a:ln cap="rnd" cmpd="sng" w="2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5309065" y="2754516"/>
              <a:ext cx="161479" cy="317150"/>
            </a:xfrm>
            <a:custGeom>
              <a:rect b="b" l="l" r="r" t="t"/>
              <a:pathLst>
                <a:path extrusionOk="0" h="12778" w="6506">
                  <a:moveTo>
                    <a:pt x="2269" y="0"/>
                  </a:moveTo>
                  <a:cubicBezTo>
                    <a:pt x="1535" y="34"/>
                    <a:pt x="968" y="734"/>
                    <a:pt x="834" y="1702"/>
                  </a:cubicBezTo>
                  <a:lnTo>
                    <a:pt x="0" y="11075"/>
                  </a:lnTo>
                  <a:cubicBezTo>
                    <a:pt x="0" y="11175"/>
                    <a:pt x="0" y="11242"/>
                    <a:pt x="0" y="11342"/>
                  </a:cubicBezTo>
                  <a:cubicBezTo>
                    <a:pt x="33" y="12155"/>
                    <a:pt x="509" y="12777"/>
                    <a:pt x="1089" y="12777"/>
                  </a:cubicBezTo>
                  <a:cubicBezTo>
                    <a:pt x="1104" y="12777"/>
                    <a:pt x="1119" y="12777"/>
                    <a:pt x="1135" y="12776"/>
                  </a:cubicBezTo>
                  <a:lnTo>
                    <a:pt x="4237" y="12776"/>
                  </a:lnTo>
                  <a:cubicBezTo>
                    <a:pt x="4937" y="12776"/>
                    <a:pt x="5571" y="12042"/>
                    <a:pt x="5671" y="11075"/>
                  </a:cubicBezTo>
                  <a:lnTo>
                    <a:pt x="6505" y="1702"/>
                  </a:lnTo>
                  <a:lnTo>
                    <a:pt x="6505" y="1468"/>
                  </a:lnTo>
                  <a:cubicBezTo>
                    <a:pt x="6505" y="634"/>
                    <a:pt x="6005" y="0"/>
                    <a:pt x="54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5343019" y="2149280"/>
              <a:ext cx="1616949" cy="1588827"/>
            </a:xfrm>
            <a:custGeom>
              <a:rect b="b" l="l" r="r" t="t"/>
              <a:pathLst>
                <a:path extrusionOk="0" h="64014" w="65147">
                  <a:moveTo>
                    <a:pt x="11062" y="1"/>
                  </a:moveTo>
                  <a:cubicBezTo>
                    <a:pt x="8713" y="1"/>
                    <a:pt x="6667" y="2527"/>
                    <a:pt x="5971" y="6239"/>
                  </a:cubicBezTo>
                  <a:lnTo>
                    <a:pt x="0" y="38495"/>
                  </a:lnTo>
                  <a:lnTo>
                    <a:pt x="65147" y="64014"/>
                  </a:lnTo>
                  <a:lnTo>
                    <a:pt x="64680" y="401"/>
                  </a:lnTo>
                  <a:lnTo>
                    <a:pt x="50336" y="1"/>
                  </a:lnTo>
                  <a:lnTo>
                    <a:pt x="11108" y="1"/>
                  </a:lnTo>
                  <a:cubicBezTo>
                    <a:pt x="11093" y="1"/>
                    <a:pt x="11077" y="1"/>
                    <a:pt x="11062"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6191640" y="2432353"/>
              <a:ext cx="774136" cy="1309900"/>
            </a:xfrm>
            <a:custGeom>
              <a:rect b="b" l="l" r="r" t="t"/>
              <a:pathLst>
                <a:path extrusionOk="0" h="52776" w="31190">
                  <a:moveTo>
                    <a:pt x="20073" y="1"/>
                  </a:moveTo>
                  <a:cubicBezTo>
                    <a:pt x="17710" y="1"/>
                    <a:pt x="15627" y="1977"/>
                    <a:pt x="14911" y="4875"/>
                  </a:cubicBezTo>
                  <a:lnTo>
                    <a:pt x="10007" y="25523"/>
                  </a:lnTo>
                  <a:lnTo>
                    <a:pt x="501" y="25523"/>
                  </a:lnTo>
                  <a:lnTo>
                    <a:pt x="0" y="52775"/>
                  </a:lnTo>
                  <a:lnTo>
                    <a:pt x="31189" y="52775"/>
                  </a:lnTo>
                  <a:lnTo>
                    <a:pt x="20248" y="4"/>
                  </a:lnTo>
                  <a:cubicBezTo>
                    <a:pt x="20190" y="2"/>
                    <a:pt x="20131" y="1"/>
                    <a:pt x="20073"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5471338" y="2399342"/>
              <a:ext cx="1014220" cy="623454"/>
            </a:xfrm>
            <a:custGeom>
              <a:rect b="b" l="l" r="r" t="t"/>
              <a:pathLst>
                <a:path extrusionOk="0" h="25119" w="40863">
                  <a:moveTo>
                    <a:pt x="5938" y="0"/>
                  </a:moveTo>
                  <a:cubicBezTo>
                    <a:pt x="4871" y="0"/>
                    <a:pt x="3970" y="1067"/>
                    <a:pt x="3670" y="2635"/>
                  </a:cubicBezTo>
                  <a:lnTo>
                    <a:pt x="101" y="21582"/>
                  </a:lnTo>
                  <a:cubicBezTo>
                    <a:pt x="34" y="21849"/>
                    <a:pt x="0" y="22116"/>
                    <a:pt x="0" y="22383"/>
                  </a:cubicBezTo>
                  <a:cubicBezTo>
                    <a:pt x="0" y="23884"/>
                    <a:pt x="768" y="25118"/>
                    <a:pt x="1735" y="25118"/>
                  </a:cubicBezTo>
                  <a:lnTo>
                    <a:pt x="35059" y="25118"/>
                  </a:lnTo>
                  <a:cubicBezTo>
                    <a:pt x="35826" y="25118"/>
                    <a:pt x="36493" y="24317"/>
                    <a:pt x="36727" y="23150"/>
                  </a:cubicBezTo>
                  <a:cubicBezTo>
                    <a:pt x="37661" y="18213"/>
                    <a:pt x="40096" y="5304"/>
                    <a:pt x="40830" y="1401"/>
                  </a:cubicBezTo>
                  <a:cubicBezTo>
                    <a:pt x="40863" y="1268"/>
                    <a:pt x="40863" y="1168"/>
                    <a:pt x="40863" y="1067"/>
                  </a:cubicBezTo>
                  <a:cubicBezTo>
                    <a:pt x="40863" y="467"/>
                    <a:pt x="40563" y="0"/>
                    <a:pt x="401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a:off x="5017629" y="3105223"/>
              <a:ext cx="1279173" cy="601438"/>
            </a:xfrm>
            <a:custGeom>
              <a:rect b="b" l="l" r="r" t="t"/>
              <a:pathLst>
                <a:path extrusionOk="0" h="24232" w="51538">
                  <a:moveTo>
                    <a:pt x="3896" y="1"/>
                  </a:moveTo>
                  <a:cubicBezTo>
                    <a:pt x="3712" y="1"/>
                    <a:pt x="3541" y="32"/>
                    <a:pt x="3370" y="80"/>
                  </a:cubicBezTo>
                  <a:cubicBezTo>
                    <a:pt x="1335" y="648"/>
                    <a:pt x="1" y="3316"/>
                    <a:pt x="434" y="6085"/>
                  </a:cubicBezTo>
                  <a:lnTo>
                    <a:pt x="434" y="8153"/>
                  </a:lnTo>
                  <a:lnTo>
                    <a:pt x="368" y="13290"/>
                  </a:lnTo>
                  <a:lnTo>
                    <a:pt x="334" y="21863"/>
                  </a:lnTo>
                  <a:lnTo>
                    <a:pt x="334" y="24231"/>
                  </a:lnTo>
                  <a:lnTo>
                    <a:pt x="48836" y="24231"/>
                  </a:lnTo>
                  <a:lnTo>
                    <a:pt x="49169" y="21863"/>
                  </a:lnTo>
                  <a:lnTo>
                    <a:pt x="50437" y="13290"/>
                  </a:lnTo>
                  <a:lnTo>
                    <a:pt x="51204" y="8019"/>
                  </a:lnTo>
                  <a:lnTo>
                    <a:pt x="51304" y="7286"/>
                  </a:lnTo>
                  <a:lnTo>
                    <a:pt x="51471" y="6051"/>
                  </a:lnTo>
                  <a:cubicBezTo>
                    <a:pt x="51538" y="5751"/>
                    <a:pt x="51538" y="5418"/>
                    <a:pt x="51538" y="5084"/>
                  </a:cubicBezTo>
                  <a:cubicBezTo>
                    <a:pt x="51538" y="2302"/>
                    <a:pt x="49893" y="13"/>
                    <a:pt x="47846" y="13"/>
                  </a:cubicBezTo>
                  <a:cubicBezTo>
                    <a:pt x="47831" y="13"/>
                    <a:pt x="47816" y="14"/>
                    <a:pt x="47802" y="14"/>
                  </a:cubicBezTo>
                  <a:lnTo>
                    <a:pt x="4104" y="14"/>
                  </a:lnTo>
                  <a:cubicBezTo>
                    <a:pt x="4032" y="5"/>
                    <a:pt x="3963" y="1"/>
                    <a:pt x="3896"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6544332" y="2395991"/>
              <a:ext cx="364308" cy="626804"/>
            </a:xfrm>
            <a:custGeom>
              <a:rect b="b" l="l" r="r" t="t"/>
              <a:pathLst>
                <a:path extrusionOk="0" h="25254" w="14678">
                  <a:moveTo>
                    <a:pt x="5092" y="0"/>
                  </a:moveTo>
                  <a:cubicBezTo>
                    <a:pt x="4444" y="0"/>
                    <a:pt x="3899" y="691"/>
                    <a:pt x="3703" y="1636"/>
                  </a:cubicBezTo>
                  <a:lnTo>
                    <a:pt x="67" y="22418"/>
                  </a:lnTo>
                  <a:cubicBezTo>
                    <a:pt x="34" y="22618"/>
                    <a:pt x="0" y="22818"/>
                    <a:pt x="0" y="23018"/>
                  </a:cubicBezTo>
                  <a:cubicBezTo>
                    <a:pt x="0" y="24252"/>
                    <a:pt x="634" y="25253"/>
                    <a:pt x="1435" y="25253"/>
                  </a:cubicBezTo>
                  <a:lnTo>
                    <a:pt x="13276" y="25253"/>
                  </a:lnTo>
                  <a:cubicBezTo>
                    <a:pt x="14044" y="25253"/>
                    <a:pt x="14677" y="24252"/>
                    <a:pt x="14677" y="23018"/>
                  </a:cubicBezTo>
                  <a:lnTo>
                    <a:pt x="14677" y="2704"/>
                  </a:lnTo>
                  <a:cubicBezTo>
                    <a:pt x="14677" y="1503"/>
                    <a:pt x="14077" y="502"/>
                    <a:pt x="13310" y="469"/>
                  </a:cubicBezTo>
                  <a:lnTo>
                    <a:pt x="5137" y="2"/>
                  </a:lnTo>
                  <a:cubicBezTo>
                    <a:pt x="5122" y="1"/>
                    <a:pt x="5107" y="0"/>
                    <a:pt x="50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5661757" y="2399342"/>
              <a:ext cx="348572" cy="623454"/>
            </a:xfrm>
            <a:custGeom>
              <a:rect b="b" l="l" r="r" t="t"/>
              <a:pathLst>
                <a:path extrusionOk="0" h="25119" w="14044">
                  <a:moveTo>
                    <a:pt x="7506" y="0"/>
                  </a:moveTo>
                  <a:lnTo>
                    <a:pt x="1" y="25118"/>
                  </a:lnTo>
                  <a:lnTo>
                    <a:pt x="6539" y="25118"/>
                  </a:lnTo>
                  <a:lnTo>
                    <a:pt x="14044"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5872876" y="2399342"/>
              <a:ext cx="264134" cy="623454"/>
            </a:xfrm>
            <a:custGeom>
              <a:rect b="b" l="l" r="r" t="t"/>
              <a:pathLst>
                <a:path extrusionOk="0" h="25119" w="10642">
                  <a:moveTo>
                    <a:pt x="7506" y="0"/>
                  </a:moveTo>
                  <a:lnTo>
                    <a:pt x="1" y="25118"/>
                  </a:lnTo>
                  <a:lnTo>
                    <a:pt x="3136" y="25118"/>
                  </a:lnTo>
                  <a:lnTo>
                    <a:pt x="10642"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5025919" y="3435056"/>
              <a:ext cx="1583020" cy="212807"/>
            </a:xfrm>
            <a:custGeom>
              <a:rect b="b" l="l" r="r" t="t"/>
              <a:pathLst>
                <a:path extrusionOk="0" h="8574" w="63780">
                  <a:moveTo>
                    <a:pt x="34" y="1"/>
                  </a:moveTo>
                  <a:lnTo>
                    <a:pt x="0" y="8574"/>
                  </a:lnTo>
                  <a:lnTo>
                    <a:pt x="63779" y="8574"/>
                  </a:lnTo>
                  <a:lnTo>
                    <a:pt x="637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a:off x="5978858" y="3435056"/>
              <a:ext cx="630081" cy="212807"/>
            </a:xfrm>
            <a:custGeom>
              <a:rect b="b" l="l" r="r" t="t"/>
              <a:pathLst>
                <a:path extrusionOk="0" h="8574" w="25386">
                  <a:moveTo>
                    <a:pt x="10608" y="1"/>
                  </a:moveTo>
                  <a:lnTo>
                    <a:pt x="0" y="6205"/>
                  </a:lnTo>
                  <a:lnTo>
                    <a:pt x="0" y="8574"/>
                  </a:lnTo>
                  <a:lnTo>
                    <a:pt x="25385" y="8574"/>
                  </a:lnTo>
                  <a:lnTo>
                    <a:pt x="25385"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a:off x="5025919" y="3435056"/>
              <a:ext cx="273243" cy="212807"/>
            </a:xfrm>
            <a:custGeom>
              <a:rect b="b" l="l" r="r" t="t"/>
              <a:pathLst>
                <a:path extrusionOk="0" h="8574" w="11009">
                  <a:moveTo>
                    <a:pt x="34" y="1"/>
                  </a:moveTo>
                  <a:lnTo>
                    <a:pt x="0" y="8574"/>
                  </a:lnTo>
                  <a:lnTo>
                    <a:pt x="11008" y="8574"/>
                  </a:lnTo>
                  <a:lnTo>
                    <a:pt x="11008" y="6205"/>
                  </a:lnTo>
                  <a:lnTo>
                    <a:pt x="401" y="1"/>
                  </a:lnTo>
                  <a:close/>
                </a:path>
              </a:pathLst>
            </a:custGeom>
            <a:solidFill>
              <a:srgbClr val="7B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6262823" y="2149231"/>
              <a:ext cx="697144" cy="1593022"/>
            </a:xfrm>
            <a:custGeom>
              <a:rect b="b" l="l" r="r" t="t"/>
              <a:pathLst>
                <a:path extrusionOk="0" h="64183" w="28088">
                  <a:moveTo>
                    <a:pt x="18723" y="0"/>
                  </a:moveTo>
                  <a:cubicBezTo>
                    <a:pt x="16583" y="0"/>
                    <a:pt x="14132" y="2494"/>
                    <a:pt x="13511" y="5374"/>
                  </a:cubicBezTo>
                  <a:lnTo>
                    <a:pt x="7173" y="38497"/>
                  </a:lnTo>
                  <a:lnTo>
                    <a:pt x="4704" y="38497"/>
                  </a:lnTo>
                  <a:cubicBezTo>
                    <a:pt x="1902" y="38497"/>
                    <a:pt x="1" y="40532"/>
                    <a:pt x="34" y="42667"/>
                  </a:cubicBezTo>
                  <a:lnTo>
                    <a:pt x="68" y="64182"/>
                  </a:lnTo>
                  <a:lnTo>
                    <a:pt x="28088" y="64182"/>
                  </a:lnTo>
                  <a:lnTo>
                    <a:pt x="27621" y="437"/>
                  </a:lnTo>
                  <a:lnTo>
                    <a:pt x="18848" y="3"/>
                  </a:lnTo>
                  <a:cubicBezTo>
                    <a:pt x="18806" y="1"/>
                    <a:pt x="18765" y="0"/>
                    <a:pt x="187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5028401" y="3279410"/>
              <a:ext cx="1264256" cy="28171"/>
            </a:xfrm>
            <a:custGeom>
              <a:rect b="b" l="l" r="r" t="t"/>
              <a:pathLst>
                <a:path extrusionOk="0" h="1135" w="50937">
                  <a:moveTo>
                    <a:pt x="0" y="1"/>
                  </a:moveTo>
                  <a:lnTo>
                    <a:pt x="0" y="1135"/>
                  </a:lnTo>
                  <a:lnTo>
                    <a:pt x="50370" y="1135"/>
                  </a:lnTo>
                  <a:cubicBezTo>
                    <a:pt x="50536" y="1135"/>
                    <a:pt x="50670" y="1068"/>
                    <a:pt x="50770" y="1001"/>
                  </a:cubicBezTo>
                  <a:cubicBezTo>
                    <a:pt x="50870" y="868"/>
                    <a:pt x="50937" y="735"/>
                    <a:pt x="50937" y="568"/>
                  </a:cubicBezTo>
                  <a:cubicBezTo>
                    <a:pt x="50937" y="468"/>
                    <a:pt x="50937" y="368"/>
                    <a:pt x="50870" y="268"/>
                  </a:cubicBezTo>
                  <a:cubicBezTo>
                    <a:pt x="50770" y="101"/>
                    <a:pt x="50603" y="1"/>
                    <a:pt x="504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a:off x="5027582" y="3279410"/>
              <a:ext cx="221072" cy="28171"/>
            </a:xfrm>
            <a:custGeom>
              <a:rect b="b" l="l" r="r" t="t"/>
              <a:pathLst>
                <a:path extrusionOk="0" h="1135" w="8907">
                  <a:moveTo>
                    <a:pt x="0" y="1"/>
                  </a:moveTo>
                  <a:lnTo>
                    <a:pt x="0" y="1135"/>
                  </a:lnTo>
                  <a:lnTo>
                    <a:pt x="8906" y="1135"/>
                  </a:lnTo>
                  <a:lnTo>
                    <a:pt x="890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1"/>
            <p:cNvSpPr/>
            <p:nvPr/>
          </p:nvSpPr>
          <p:spPr>
            <a:xfrm>
              <a:off x="5975532" y="3279410"/>
              <a:ext cx="317125" cy="28171"/>
            </a:xfrm>
            <a:custGeom>
              <a:rect b="b" l="l" r="r" t="t"/>
              <a:pathLst>
                <a:path extrusionOk="0" h="1135" w="12777">
                  <a:moveTo>
                    <a:pt x="1" y="1"/>
                  </a:moveTo>
                  <a:lnTo>
                    <a:pt x="1" y="1135"/>
                  </a:lnTo>
                  <a:lnTo>
                    <a:pt x="12210" y="1135"/>
                  </a:lnTo>
                  <a:cubicBezTo>
                    <a:pt x="12376" y="1135"/>
                    <a:pt x="12510" y="1068"/>
                    <a:pt x="12610" y="1001"/>
                  </a:cubicBezTo>
                  <a:cubicBezTo>
                    <a:pt x="12710" y="868"/>
                    <a:pt x="12777" y="735"/>
                    <a:pt x="12777" y="568"/>
                  </a:cubicBezTo>
                  <a:cubicBezTo>
                    <a:pt x="12777" y="468"/>
                    <a:pt x="12743" y="368"/>
                    <a:pt x="12710" y="268"/>
                  </a:cubicBezTo>
                  <a:cubicBezTo>
                    <a:pt x="12610" y="101"/>
                    <a:pt x="12410" y="1"/>
                    <a:pt x="12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a:off x="4991965" y="3632946"/>
              <a:ext cx="4214163" cy="108488"/>
            </a:xfrm>
            <a:custGeom>
              <a:rect b="b" l="l" r="r" t="t"/>
              <a:pathLst>
                <a:path extrusionOk="0" h="4371" w="169789">
                  <a:moveTo>
                    <a:pt x="2102" y="0"/>
                  </a:moveTo>
                  <a:cubicBezTo>
                    <a:pt x="935" y="0"/>
                    <a:pt x="1" y="901"/>
                    <a:pt x="1" y="2068"/>
                  </a:cubicBezTo>
                  <a:lnTo>
                    <a:pt x="1" y="2302"/>
                  </a:lnTo>
                  <a:cubicBezTo>
                    <a:pt x="1" y="3436"/>
                    <a:pt x="935" y="4370"/>
                    <a:pt x="2102" y="4370"/>
                  </a:cubicBezTo>
                  <a:lnTo>
                    <a:pt x="167720" y="4370"/>
                  </a:lnTo>
                  <a:cubicBezTo>
                    <a:pt x="168855" y="4370"/>
                    <a:pt x="169789" y="3436"/>
                    <a:pt x="169789" y="2302"/>
                  </a:cubicBezTo>
                  <a:lnTo>
                    <a:pt x="169789" y="2068"/>
                  </a:lnTo>
                  <a:cubicBezTo>
                    <a:pt x="169789" y="901"/>
                    <a:pt x="168855" y="0"/>
                    <a:pt x="1677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a:off x="5343019" y="3675164"/>
              <a:ext cx="612682" cy="29834"/>
            </a:xfrm>
            <a:custGeom>
              <a:rect b="b" l="l" r="r" t="t"/>
              <a:pathLst>
                <a:path extrusionOk="0" h="1202" w="24685">
                  <a:moveTo>
                    <a:pt x="0" y="1"/>
                  </a:moveTo>
                  <a:lnTo>
                    <a:pt x="0" y="1201"/>
                  </a:lnTo>
                  <a:lnTo>
                    <a:pt x="24684" y="1201"/>
                  </a:lnTo>
                  <a:lnTo>
                    <a:pt x="2468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a:off x="5140165" y="3672682"/>
              <a:ext cx="39762" cy="34351"/>
            </a:xfrm>
            <a:custGeom>
              <a:rect b="b" l="l" r="r" t="t"/>
              <a:pathLst>
                <a:path extrusionOk="0" h="1384" w="1602">
                  <a:moveTo>
                    <a:pt x="901" y="0"/>
                  </a:moveTo>
                  <a:cubicBezTo>
                    <a:pt x="301" y="0"/>
                    <a:pt x="1" y="768"/>
                    <a:pt x="434" y="1201"/>
                  </a:cubicBezTo>
                  <a:cubicBezTo>
                    <a:pt x="570" y="1327"/>
                    <a:pt x="736" y="1384"/>
                    <a:pt x="899" y="1384"/>
                  </a:cubicBezTo>
                  <a:cubicBezTo>
                    <a:pt x="1256" y="1384"/>
                    <a:pt x="1602" y="1113"/>
                    <a:pt x="1602" y="701"/>
                  </a:cubicBezTo>
                  <a:cubicBezTo>
                    <a:pt x="1602" y="301"/>
                    <a:pt x="1268" y="0"/>
                    <a:pt x="9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1"/>
            <p:cNvSpPr/>
            <p:nvPr/>
          </p:nvSpPr>
          <p:spPr>
            <a:xfrm>
              <a:off x="6061657" y="3672682"/>
              <a:ext cx="39762" cy="34103"/>
            </a:xfrm>
            <a:custGeom>
              <a:rect b="b" l="l" r="r" t="t"/>
              <a:pathLst>
                <a:path extrusionOk="0" h="1374" w="1602">
                  <a:moveTo>
                    <a:pt x="934" y="0"/>
                  </a:moveTo>
                  <a:cubicBezTo>
                    <a:pt x="300" y="0"/>
                    <a:pt x="0" y="734"/>
                    <a:pt x="434" y="1168"/>
                  </a:cubicBezTo>
                  <a:cubicBezTo>
                    <a:pt x="576" y="1310"/>
                    <a:pt x="750" y="1373"/>
                    <a:pt x="919" y="1373"/>
                  </a:cubicBezTo>
                  <a:cubicBezTo>
                    <a:pt x="1269" y="1373"/>
                    <a:pt x="1601" y="1105"/>
                    <a:pt x="1601" y="701"/>
                  </a:cubicBezTo>
                  <a:cubicBezTo>
                    <a:pt x="1601" y="301"/>
                    <a:pt x="1301" y="0"/>
                    <a:pt x="9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1"/>
            <p:cNvSpPr/>
            <p:nvPr/>
          </p:nvSpPr>
          <p:spPr>
            <a:xfrm>
              <a:off x="6420132" y="3561737"/>
              <a:ext cx="343608" cy="596127"/>
            </a:xfrm>
            <a:custGeom>
              <a:rect b="b" l="l" r="r" t="t"/>
              <a:pathLst>
                <a:path extrusionOk="0" h="24018" w="13844">
                  <a:moveTo>
                    <a:pt x="6706" y="1"/>
                  </a:moveTo>
                  <a:cubicBezTo>
                    <a:pt x="3003" y="1"/>
                    <a:pt x="1" y="5371"/>
                    <a:pt x="1" y="12009"/>
                  </a:cubicBezTo>
                  <a:cubicBezTo>
                    <a:pt x="1" y="18647"/>
                    <a:pt x="3003" y="24018"/>
                    <a:pt x="6706" y="24018"/>
                  </a:cubicBezTo>
                  <a:lnTo>
                    <a:pt x="13844" y="24018"/>
                  </a:lnTo>
                  <a:cubicBezTo>
                    <a:pt x="10141" y="24018"/>
                    <a:pt x="7106" y="18647"/>
                    <a:pt x="7106" y="12009"/>
                  </a:cubicBezTo>
                  <a:cubicBezTo>
                    <a:pt x="7106" y="5371"/>
                    <a:pt x="10141" y="1"/>
                    <a:pt x="138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a:off x="6420132" y="3561737"/>
              <a:ext cx="343608" cy="596127"/>
            </a:xfrm>
            <a:custGeom>
              <a:rect b="b" l="l" r="r" t="t"/>
              <a:pathLst>
                <a:path extrusionOk="0" h="24018" w="13844">
                  <a:moveTo>
                    <a:pt x="6706" y="1"/>
                  </a:moveTo>
                  <a:cubicBezTo>
                    <a:pt x="3003" y="1"/>
                    <a:pt x="1" y="5371"/>
                    <a:pt x="1" y="12009"/>
                  </a:cubicBezTo>
                  <a:cubicBezTo>
                    <a:pt x="1" y="18647"/>
                    <a:pt x="3003" y="24018"/>
                    <a:pt x="6706" y="24018"/>
                  </a:cubicBezTo>
                  <a:lnTo>
                    <a:pt x="13844" y="24018"/>
                  </a:lnTo>
                  <a:cubicBezTo>
                    <a:pt x="10141" y="24018"/>
                    <a:pt x="7106" y="18647"/>
                    <a:pt x="7106" y="12009"/>
                  </a:cubicBezTo>
                  <a:cubicBezTo>
                    <a:pt x="7106" y="5371"/>
                    <a:pt x="10141" y="1"/>
                    <a:pt x="138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6596479" y="3561737"/>
              <a:ext cx="333680" cy="596127"/>
            </a:xfrm>
            <a:custGeom>
              <a:rect b="b" l="l" r="r" t="t"/>
              <a:pathLst>
                <a:path extrusionOk="0" h="24018" w="13444">
                  <a:moveTo>
                    <a:pt x="6739" y="1"/>
                  </a:moveTo>
                  <a:cubicBezTo>
                    <a:pt x="3036" y="1"/>
                    <a:pt x="1" y="5371"/>
                    <a:pt x="1" y="12009"/>
                  </a:cubicBezTo>
                  <a:cubicBezTo>
                    <a:pt x="1" y="18647"/>
                    <a:pt x="3036" y="24018"/>
                    <a:pt x="6739" y="24018"/>
                  </a:cubicBezTo>
                  <a:cubicBezTo>
                    <a:pt x="10442" y="24018"/>
                    <a:pt x="13444" y="18647"/>
                    <a:pt x="13444" y="12009"/>
                  </a:cubicBezTo>
                  <a:cubicBezTo>
                    <a:pt x="13444" y="5371"/>
                    <a:pt x="10442" y="1"/>
                    <a:pt x="67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6658578" y="3627138"/>
              <a:ext cx="236808" cy="465325"/>
            </a:xfrm>
            <a:custGeom>
              <a:rect b="b" l="l" r="r" t="t"/>
              <a:pathLst>
                <a:path extrusionOk="0" h="18748" w="9541">
                  <a:moveTo>
                    <a:pt x="4771" y="1"/>
                  </a:moveTo>
                  <a:cubicBezTo>
                    <a:pt x="2135" y="1"/>
                    <a:pt x="1" y="4204"/>
                    <a:pt x="1" y="9374"/>
                  </a:cubicBezTo>
                  <a:cubicBezTo>
                    <a:pt x="1" y="14545"/>
                    <a:pt x="2135" y="18748"/>
                    <a:pt x="4771" y="18748"/>
                  </a:cubicBezTo>
                  <a:cubicBezTo>
                    <a:pt x="7406" y="18748"/>
                    <a:pt x="9541" y="14545"/>
                    <a:pt x="9541" y="9374"/>
                  </a:cubicBezTo>
                  <a:cubicBezTo>
                    <a:pt x="9541" y="4204"/>
                    <a:pt x="7406" y="1"/>
                    <a:pt x="47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6652795" y="3658609"/>
              <a:ext cx="226036" cy="402382"/>
            </a:xfrm>
            <a:custGeom>
              <a:rect b="b" l="l" r="r" t="t"/>
              <a:pathLst>
                <a:path extrusionOk="0" h="16212" w="9107">
                  <a:moveTo>
                    <a:pt x="4570" y="0"/>
                  </a:moveTo>
                  <a:cubicBezTo>
                    <a:pt x="2035" y="0"/>
                    <a:pt x="0" y="3636"/>
                    <a:pt x="0" y="8106"/>
                  </a:cubicBezTo>
                  <a:cubicBezTo>
                    <a:pt x="0" y="12576"/>
                    <a:pt x="2035" y="16212"/>
                    <a:pt x="4570" y="16212"/>
                  </a:cubicBezTo>
                  <a:cubicBezTo>
                    <a:pt x="7072" y="16212"/>
                    <a:pt x="9107" y="12576"/>
                    <a:pt x="9107" y="8106"/>
                  </a:cubicBezTo>
                  <a:cubicBezTo>
                    <a:pt x="9107" y="3636"/>
                    <a:pt x="7072" y="0"/>
                    <a:pt x="45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6658578" y="3713238"/>
              <a:ext cx="165624" cy="293124"/>
            </a:xfrm>
            <a:custGeom>
              <a:rect b="b" l="l" r="r" t="t"/>
              <a:pathLst>
                <a:path extrusionOk="0" h="11810" w="6673">
                  <a:moveTo>
                    <a:pt x="3336" y="1"/>
                  </a:moveTo>
                  <a:cubicBezTo>
                    <a:pt x="1502" y="1"/>
                    <a:pt x="1" y="2636"/>
                    <a:pt x="1" y="5905"/>
                  </a:cubicBezTo>
                  <a:cubicBezTo>
                    <a:pt x="1" y="9174"/>
                    <a:pt x="1502" y="11809"/>
                    <a:pt x="3336" y="11809"/>
                  </a:cubicBezTo>
                  <a:cubicBezTo>
                    <a:pt x="5171" y="11809"/>
                    <a:pt x="6672" y="9174"/>
                    <a:pt x="6672" y="5905"/>
                  </a:cubicBezTo>
                  <a:cubicBezTo>
                    <a:pt x="6672" y="2636"/>
                    <a:pt x="5171" y="1"/>
                    <a:pt x="3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a:off x="7062598" y="3632946"/>
              <a:ext cx="2143530" cy="108488"/>
            </a:xfrm>
            <a:custGeom>
              <a:rect b="b" l="l" r="r" t="t"/>
              <a:pathLst>
                <a:path extrusionOk="0" h="4371" w="86363">
                  <a:moveTo>
                    <a:pt x="1" y="0"/>
                  </a:moveTo>
                  <a:lnTo>
                    <a:pt x="1" y="4370"/>
                  </a:lnTo>
                  <a:lnTo>
                    <a:pt x="84294" y="4370"/>
                  </a:lnTo>
                  <a:cubicBezTo>
                    <a:pt x="85429" y="4370"/>
                    <a:pt x="86363" y="3436"/>
                    <a:pt x="86363" y="2302"/>
                  </a:cubicBezTo>
                  <a:lnTo>
                    <a:pt x="86363" y="2068"/>
                  </a:lnTo>
                  <a:cubicBezTo>
                    <a:pt x="86363" y="901"/>
                    <a:pt x="85429" y="0"/>
                    <a:pt x="84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8379001" y="3561737"/>
              <a:ext cx="343608" cy="596127"/>
            </a:xfrm>
            <a:custGeom>
              <a:rect b="b" l="l" r="r" t="t"/>
              <a:pathLst>
                <a:path extrusionOk="0" h="24018" w="13844">
                  <a:moveTo>
                    <a:pt x="6739" y="1"/>
                  </a:moveTo>
                  <a:cubicBezTo>
                    <a:pt x="3036" y="1"/>
                    <a:pt x="1" y="5371"/>
                    <a:pt x="1" y="12009"/>
                  </a:cubicBezTo>
                  <a:cubicBezTo>
                    <a:pt x="1" y="18647"/>
                    <a:pt x="3036" y="24018"/>
                    <a:pt x="6739" y="24018"/>
                  </a:cubicBezTo>
                  <a:lnTo>
                    <a:pt x="13844" y="24018"/>
                  </a:lnTo>
                  <a:cubicBezTo>
                    <a:pt x="10141" y="24018"/>
                    <a:pt x="7139" y="18647"/>
                    <a:pt x="7139" y="12009"/>
                  </a:cubicBezTo>
                  <a:cubicBezTo>
                    <a:pt x="7139" y="5371"/>
                    <a:pt x="10141" y="1"/>
                    <a:pt x="138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8379001" y="3561737"/>
              <a:ext cx="343608" cy="596127"/>
            </a:xfrm>
            <a:custGeom>
              <a:rect b="b" l="l" r="r" t="t"/>
              <a:pathLst>
                <a:path extrusionOk="0" h="24018" w="13844">
                  <a:moveTo>
                    <a:pt x="6739" y="1"/>
                  </a:moveTo>
                  <a:cubicBezTo>
                    <a:pt x="3036" y="1"/>
                    <a:pt x="1" y="5371"/>
                    <a:pt x="1" y="12009"/>
                  </a:cubicBezTo>
                  <a:cubicBezTo>
                    <a:pt x="1" y="18647"/>
                    <a:pt x="3036" y="24018"/>
                    <a:pt x="6739" y="24018"/>
                  </a:cubicBezTo>
                  <a:lnTo>
                    <a:pt x="13844" y="24018"/>
                  </a:lnTo>
                  <a:cubicBezTo>
                    <a:pt x="10141" y="24018"/>
                    <a:pt x="7139" y="18647"/>
                    <a:pt x="7139" y="12009"/>
                  </a:cubicBezTo>
                  <a:cubicBezTo>
                    <a:pt x="7139" y="5371"/>
                    <a:pt x="10141" y="1"/>
                    <a:pt x="138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8556191" y="3561737"/>
              <a:ext cx="333680" cy="596127"/>
            </a:xfrm>
            <a:custGeom>
              <a:rect b="b" l="l" r="r" t="t"/>
              <a:pathLst>
                <a:path extrusionOk="0" h="24018" w="13444">
                  <a:moveTo>
                    <a:pt x="6705" y="1"/>
                  </a:moveTo>
                  <a:cubicBezTo>
                    <a:pt x="3002" y="1"/>
                    <a:pt x="0" y="5371"/>
                    <a:pt x="0" y="12009"/>
                  </a:cubicBezTo>
                  <a:cubicBezTo>
                    <a:pt x="0" y="18647"/>
                    <a:pt x="3002" y="24018"/>
                    <a:pt x="6705" y="24018"/>
                  </a:cubicBezTo>
                  <a:cubicBezTo>
                    <a:pt x="10408" y="24018"/>
                    <a:pt x="13443" y="18647"/>
                    <a:pt x="13443" y="12009"/>
                  </a:cubicBezTo>
                  <a:cubicBezTo>
                    <a:pt x="13443" y="5371"/>
                    <a:pt x="10408" y="1"/>
                    <a:pt x="67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8618266" y="3627138"/>
              <a:ext cx="235989" cy="465325"/>
            </a:xfrm>
            <a:custGeom>
              <a:rect b="b" l="l" r="r" t="t"/>
              <a:pathLst>
                <a:path extrusionOk="0" h="18748" w="9508">
                  <a:moveTo>
                    <a:pt x="4771" y="1"/>
                  </a:moveTo>
                  <a:cubicBezTo>
                    <a:pt x="2136" y="1"/>
                    <a:pt x="1" y="4204"/>
                    <a:pt x="1" y="9374"/>
                  </a:cubicBezTo>
                  <a:cubicBezTo>
                    <a:pt x="1" y="14545"/>
                    <a:pt x="2136" y="18748"/>
                    <a:pt x="4771" y="18748"/>
                  </a:cubicBezTo>
                  <a:cubicBezTo>
                    <a:pt x="7373" y="18748"/>
                    <a:pt x="9508" y="14545"/>
                    <a:pt x="9508" y="9374"/>
                  </a:cubicBezTo>
                  <a:cubicBezTo>
                    <a:pt x="9508" y="4204"/>
                    <a:pt x="7373" y="1"/>
                    <a:pt x="47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8612483" y="3658609"/>
              <a:ext cx="226036" cy="402382"/>
            </a:xfrm>
            <a:custGeom>
              <a:rect b="b" l="l" r="r" t="t"/>
              <a:pathLst>
                <a:path extrusionOk="0" h="16212" w="9107">
                  <a:moveTo>
                    <a:pt x="4537" y="0"/>
                  </a:moveTo>
                  <a:cubicBezTo>
                    <a:pt x="2035" y="0"/>
                    <a:pt x="0" y="3636"/>
                    <a:pt x="0" y="8106"/>
                  </a:cubicBezTo>
                  <a:cubicBezTo>
                    <a:pt x="0" y="12576"/>
                    <a:pt x="2035" y="16212"/>
                    <a:pt x="4537" y="16212"/>
                  </a:cubicBezTo>
                  <a:cubicBezTo>
                    <a:pt x="7072" y="16212"/>
                    <a:pt x="9107" y="12576"/>
                    <a:pt x="9107" y="8106"/>
                  </a:cubicBezTo>
                  <a:cubicBezTo>
                    <a:pt x="9107" y="3636"/>
                    <a:pt x="7072" y="0"/>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8618266" y="3713238"/>
              <a:ext cx="164805" cy="293124"/>
            </a:xfrm>
            <a:custGeom>
              <a:rect b="b" l="l" r="r" t="t"/>
              <a:pathLst>
                <a:path extrusionOk="0" h="11810" w="6640">
                  <a:moveTo>
                    <a:pt x="3303" y="1"/>
                  </a:moveTo>
                  <a:cubicBezTo>
                    <a:pt x="1469" y="1"/>
                    <a:pt x="1" y="2636"/>
                    <a:pt x="1" y="5905"/>
                  </a:cubicBezTo>
                  <a:cubicBezTo>
                    <a:pt x="1" y="9174"/>
                    <a:pt x="1469" y="11809"/>
                    <a:pt x="3303" y="11809"/>
                  </a:cubicBezTo>
                  <a:cubicBezTo>
                    <a:pt x="5138" y="11809"/>
                    <a:pt x="6639" y="9174"/>
                    <a:pt x="6639" y="5905"/>
                  </a:cubicBezTo>
                  <a:cubicBezTo>
                    <a:pt x="6639" y="2636"/>
                    <a:pt x="5138" y="1"/>
                    <a:pt x="33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7782899" y="2396016"/>
              <a:ext cx="265797" cy="372598"/>
            </a:xfrm>
            <a:custGeom>
              <a:rect b="b" l="l" r="r" t="t"/>
              <a:pathLst>
                <a:path extrusionOk="0" h="15012" w="10709">
                  <a:moveTo>
                    <a:pt x="7506" y="1"/>
                  </a:moveTo>
                  <a:cubicBezTo>
                    <a:pt x="7406" y="1502"/>
                    <a:pt x="7272" y="3036"/>
                    <a:pt x="7106" y="4504"/>
                  </a:cubicBezTo>
                  <a:cubicBezTo>
                    <a:pt x="7006" y="5271"/>
                    <a:pt x="6906" y="6005"/>
                    <a:pt x="6772" y="6739"/>
                  </a:cubicBezTo>
                  <a:cubicBezTo>
                    <a:pt x="6672" y="7439"/>
                    <a:pt x="6505" y="8106"/>
                    <a:pt x="6338" y="8807"/>
                  </a:cubicBezTo>
                  <a:cubicBezTo>
                    <a:pt x="6238" y="9107"/>
                    <a:pt x="6138" y="9374"/>
                    <a:pt x="6038" y="9641"/>
                  </a:cubicBezTo>
                  <a:cubicBezTo>
                    <a:pt x="5972" y="9741"/>
                    <a:pt x="5938" y="9808"/>
                    <a:pt x="5938" y="9808"/>
                  </a:cubicBezTo>
                  <a:lnTo>
                    <a:pt x="5871" y="9874"/>
                  </a:lnTo>
                  <a:lnTo>
                    <a:pt x="5671" y="10041"/>
                  </a:lnTo>
                  <a:cubicBezTo>
                    <a:pt x="5104" y="10475"/>
                    <a:pt x="4537" y="10875"/>
                    <a:pt x="3937" y="11275"/>
                  </a:cubicBezTo>
                  <a:cubicBezTo>
                    <a:pt x="2703" y="12043"/>
                    <a:pt x="1335" y="12776"/>
                    <a:pt x="1" y="13510"/>
                  </a:cubicBezTo>
                  <a:lnTo>
                    <a:pt x="534" y="15011"/>
                  </a:lnTo>
                  <a:cubicBezTo>
                    <a:pt x="2102" y="14644"/>
                    <a:pt x="3637" y="14144"/>
                    <a:pt x="5104" y="13510"/>
                  </a:cubicBezTo>
                  <a:cubicBezTo>
                    <a:pt x="5871" y="13177"/>
                    <a:pt x="6639" y="12776"/>
                    <a:pt x="7339" y="12309"/>
                  </a:cubicBezTo>
                  <a:lnTo>
                    <a:pt x="7606" y="12109"/>
                  </a:lnTo>
                  <a:lnTo>
                    <a:pt x="7739" y="12043"/>
                  </a:lnTo>
                  <a:lnTo>
                    <a:pt x="7773" y="12009"/>
                  </a:lnTo>
                  <a:lnTo>
                    <a:pt x="7840" y="11943"/>
                  </a:lnTo>
                  <a:lnTo>
                    <a:pt x="7973" y="11842"/>
                  </a:lnTo>
                  <a:cubicBezTo>
                    <a:pt x="8206" y="11609"/>
                    <a:pt x="8407" y="11342"/>
                    <a:pt x="8573" y="11075"/>
                  </a:cubicBezTo>
                  <a:cubicBezTo>
                    <a:pt x="8807" y="10642"/>
                    <a:pt x="9007" y="10208"/>
                    <a:pt x="9174" y="9741"/>
                  </a:cubicBezTo>
                  <a:cubicBezTo>
                    <a:pt x="9674" y="8173"/>
                    <a:pt x="10041" y="6572"/>
                    <a:pt x="10241" y="4938"/>
                  </a:cubicBezTo>
                  <a:cubicBezTo>
                    <a:pt x="10475" y="3370"/>
                    <a:pt x="10608" y="1802"/>
                    <a:pt x="10708" y="201"/>
                  </a:cubicBezTo>
                  <a:lnTo>
                    <a:pt x="7506" y="1"/>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7743982" y="2712297"/>
              <a:ext cx="73715" cy="77016"/>
            </a:xfrm>
            <a:custGeom>
              <a:rect b="b" l="l" r="r" t="t"/>
              <a:pathLst>
                <a:path extrusionOk="0" h="3103" w="2970">
                  <a:moveTo>
                    <a:pt x="1" y="0"/>
                  </a:moveTo>
                  <a:lnTo>
                    <a:pt x="468" y="3102"/>
                  </a:lnTo>
                  <a:cubicBezTo>
                    <a:pt x="468" y="3102"/>
                    <a:pt x="2136" y="2902"/>
                    <a:pt x="2970" y="1968"/>
                  </a:cubicBezTo>
                  <a:lnTo>
                    <a:pt x="2569" y="801"/>
                  </a:lnTo>
                  <a:lnTo>
                    <a:pt x="1" y="0"/>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7662026" y="2712297"/>
              <a:ext cx="68751" cy="78729"/>
            </a:xfrm>
            <a:custGeom>
              <a:rect b="b" l="l" r="r" t="t"/>
              <a:pathLst>
                <a:path extrusionOk="0" h="3172" w="2770">
                  <a:moveTo>
                    <a:pt x="2302" y="0"/>
                  </a:moveTo>
                  <a:lnTo>
                    <a:pt x="868" y="567"/>
                  </a:lnTo>
                  <a:cubicBezTo>
                    <a:pt x="301" y="801"/>
                    <a:pt x="0" y="1434"/>
                    <a:pt x="201" y="2002"/>
                  </a:cubicBezTo>
                  <a:lnTo>
                    <a:pt x="334" y="2435"/>
                  </a:lnTo>
                  <a:cubicBezTo>
                    <a:pt x="492" y="2879"/>
                    <a:pt x="921" y="3172"/>
                    <a:pt x="1392" y="3172"/>
                  </a:cubicBezTo>
                  <a:cubicBezTo>
                    <a:pt x="1418" y="3172"/>
                    <a:pt x="1443" y="3171"/>
                    <a:pt x="1468" y="3169"/>
                  </a:cubicBezTo>
                  <a:lnTo>
                    <a:pt x="2769" y="3102"/>
                  </a:lnTo>
                  <a:lnTo>
                    <a:pt x="2302" y="0"/>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7951800" y="2265562"/>
              <a:ext cx="172226" cy="213278"/>
            </a:xfrm>
            <a:custGeom>
              <a:rect b="b" l="l" r="r" t="t"/>
              <a:pathLst>
                <a:path extrusionOk="0" h="8593" w="6939">
                  <a:moveTo>
                    <a:pt x="3830" y="0"/>
                  </a:moveTo>
                  <a:cubicBezTo>
                    <a:pt x="3378" y="0"/>
                    <a:pt x="2940" y="109"/>
                    <a:pt x="2569" y="353"/>
                  </a:cubicBezTo>
                  <a:cubicBezTo>
                    <a:pt x="101" y="1988"/>
                    <a:pt x="0" y="4690"/>
                    <a:pt x="67" y="7191"/>
                  </a:cubicBezTo>
                  <a:lnTo>
                    <a:pt x="4937" y="8426"/>
                  </a:lnTo>
                  <a:lnTo>
                    <a:pt x="5504" y="8592"/>
                  </a:lnTo>
                  <a:cubicBezTo>
                    <a:pt x="5504" y="8592"/>
                    <a:pt x="5771" y="7792"/>
                    <a:pt x="6071" y="6758"/>
                  </a:cubicBezTo>
                  <a:cubicBezTo>
                    <a:pt x="6472" y="5323"/>
                    <a:pt x="6939" y="3422"/>
                    <a:pt x="6939" y="2455"/>
                  </a:cubicBezTo>
                  <a:cubicBezTo>
                    <a:pt x="6913" y="1130"/>
                    <a:pt x="5293" y="0"/>
                    <a:pt x="38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a:off x="7987391" y="2324088"/>
              <a:ext cx="135815" cy="154753"/>
            </a:xfrm>
            <a:custGeom>
              <a:rect b="b" l="l" r="r" t="t"/>
              <a:pathLst>
                <a:path extrusionOk="0" h="6235" w="5472">
                  <a:moveTo>
                    <a:pt x="4675" y="1"/>
                  </a:moveTo>
                  <a:cubicBezTo>
                    <a:pt x="4260" y="1"/>
                    <a:pt x="3686" y="108"/>
                    <a:pt x="2903" y="363"/>
                  </a:cubicBezTo>
                  <a:cubicBezTo>
                    <a:pt x="635" y="1064"/>
                    <a:pt x="34" y="3532"/>
                    <a:pt x="1" y="5200"/>
                  </a:cubicBezTo>
                  <a:lnTo>
                    <a:pt x="3503" y="6068"/>
                  </a:lnTo>
                  <a:lnTo>
                    <a:pt x="3804" y="6168"/>
                  </a:lnTo>
                  <a:lnTo>
                    <a:pt x="4070" y="6234"/>
                  </a:lnTo>
                  <a:cubicBezTo>
                    <a:pt x="4070" y="6234"/>
                    <a:pt x="4204" y="5834"/>
                    <a:pt x="4371" y="5234"/>
                  </a:cubicBezTo>
                  <a:cubicBezTo>
                    <a:pt x="4437" y="5000"/>
                    <a:pt x="4537" y="4700"/>
                    <a:pt x="4604" y="4400"/>
                  </a:cubicBezTo>
                  <a:cubicBezTo>
                    <a:pt x="5038" y="3032"/>
                    <a:pt x="5338" y="1664"/>
                    <a:pt x="5471" y="263"/>
                  </a:cubicBezTo>
                  <a:cubicBezTo>
                    <a:pt x="5324" y="100"/>
                    <a:pt x="5073" y="1"/>
                    <a:pt x="46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a:off x="7803599" y="4073401"/>
              <a:ext cx="119235" cy="184636"/>
            </a:xfrm>
            <a:custGeom>
              <a:rect b="b" l="l" r="r" t="t"/>
              <a:pathLst>
                <a:path extrusionOk="0" h="7439" w="4804">
                  <a:moveTo>
                    <a:pt x="1869" y="0"/>
                  </a:moveTo>
                  <a:lnTo>
                    <a:pt x="1" y="6405"/>
                  </a:lnTo>
                  <a:lnTo>
                    <a:pt x="2936" y="7439"/>
                  </a:lnTo>
                  <a:lnTo>
                    <a:pt x="4804" y="1068"/>
                  </a:lnTo>
                  <a:lnTo>
                    <a:pt x="1869" y="0"/>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8675402" y="3945901"/>
              <a:ext cx="182179" cy="168925"/>
            </a:xfrm>
            <a:custGeom>
              <a:rect b="b" l="l" r="r" t="t"/>
              <a:pathLst>
                <a:path extrusionOk="0" h="6806" w="7340">
                  <a:moveTo>
                    <a:pt x="2402" y="0"/>
                  </a:moveTo>
                  <a:lnTo>
                    <a:pt x="1" y="1802"/>
                  </a:lnTo>
                  <a:lnTo>
                    <a:pt x="4904" y="6805"/>
                  </a:lnTo>
                  <a:lnTo>
                    <a:pt x="7339" y="5004"/>
                  </a:lnTo>
                  <a:lnTo>
                    <a:pt x="2402" y="0"/>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8710051" y="4041532"/>
              <a:ext cx="189749" cy="190369"/>
            </a:xfrm>
            <a:custGeom>
              <a:rect b="b" l="l" r="r" t="t"/>
              <a:pathLst>
                <a:path extrusionOk="0" h="7670" w="7645">
                  <a:moveTo>
                    <a:pt x="5293" y="0"/>
                  </a:moveTo>
                  <a:cubicBezTo>
                    <a:pt x="5234" y="0"/>
                    <a:pt x="5176" y="17"/>
                    <a:pt x="5143" y="50"/>
                  </a:cubicBezTo>
                  <a:lnTo>
                    <a:pt x="2541" y="2218"/>
                  </a:lnTo>
                  <a:cubicBezTo>
                    <a:pt x="2374" y="2318"/>
                    <a:pt x="2274" y="2485"/>
                    <a:pt x="2241" y="2652"/>
                  </a:cubicBezTo>
                  <a:cubicBezTo>
                    <a:pt x="2074" y="3686"/>
                    <a:pt x="1707" y="4920"/>
                    <a:pt x="239" y="6822"/>
                  </a:cubicBezTo>
                  <a:cubicBezTo>
                    <a:pt x="0" y="7109"/>
                    <a:pt x="361" y="7670"/>
                    <a:pt x="941" y="7670"/>
                  </a:cubicBezTo>
                  <a:cubicBezTo>
                    <a:pt x="1170" y="7670"/>
                    <a:pt x="1433" y="7582"/>
                    <a:pt x="1707" y="7355"/>
                  </a:cubicBezTo>
                  <a:cubicBezTo>
                    <a:pt x="2674" y="6555"/>
                    <a:pt x="4142" y="5154"/>
                    <a:pt x="4842" y="4587"/>
                  </a:cubicBezTo>
                  <a:cubicBezTo>
                    <a:pt x="6010" y="3619"/>
                    <a:pt x="6477" y="3319"/>
                    <a:pt x="7411" y="2585"/>
                  </a:cubicBezTo>
                  <a:lnTo>
                    <a:pt x="7444" y="2552"/>
                  </a:lnTo>
                  <a:cubicBezTo>
                    <a:pt x="7644" y="2352"/>
                    <a:pt x="7644" y="2052"/>
                    <a:pt x="7444" y="1885"/>
                  </a:cubicBezTo>
                  <a:lnTo>
                    <a:pt x="5443" y="50"/>
                  </a:lnTo>
                  <a:cubicBezTo>
                    <a:pt x="5409" y="17"/>
                    <a:pt x="5351" y="0"/>
                    <a:pt x="52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7643262" y="4208025"/>
              <a:ext cx="241499" cy="124646"/>
            </a:xfrm>
            <a:custGeom>
              <a:rect b="b" l="l" r="r" t="t"/>
              <a:pathLst>
                <a:path extrusionOk="0" h="5022" w="9730">
                  <a:moveTo>
                    <a:pt x="5935" y="0"/>
                  </a:moveTo>
                  <a:cubicBezTo>
                    <a:pt x="5850" y="0"/>
                    <a:pt x="5768" y="17"/>
                    <a:pt x="5693" y="47"/>
                  </a:cubicBezTo>
                  <a:cubicBezTo>
                    <a:pt x="5151" y="253"/>
                    <a:pt x="4419" y="385"/>
                    <a:pt x="3452" y="385"/>
                  </a:cubicBezTo>
                  <a:cubicBezTo>
                    <a:pt x="2694" y="385"/>
                    <a:pt x="1792" y="304"/>
                    <a:pt x="723" y="114"/>
                  </a:cubicBezTo>
                  <a:cubicBezTo>
                    <a:pt x="704" y="110"/>
                    <a:pt x="684" y="108"/>
                    <a:pt x="666" y="108"/>
                  </a:cubicBezTo>
                  <a:cubicBezTo>
                    <a:pt x="174" y="108"/>
                    <a:pt x="0" y="1334"/>
                    <a:pt x="1157" y="1848"/>
                  </a:cubicBezTo>
                  <a:lnTo>
                    <a:pt x="5560" y="3683"/>
                  </a:lnTo>
                  <a:cubicBezTo>
                    <a:pt x="7028" y="4283"/>
                    <a:pt x="7561" y="4517"/>
                    <a:pt x="8729" y="4984"/>
                  </a:cubicBezTo>
                  <a:cubicBezTo>
                    <a:pt x="8762" y="5017"/>
                    <a:pt x="8796" y="5017"/>
                    <a:pt x="8862" y="5017"/>
                  </a:cubicBezTo>
                  <a:cubicBezTo>
                    <a:pt x="8882" y="5020"/>
                    <a:pt x="8902" y="5021"/>
                    <a:pt x="8922" y="5021"/>
                  </a:cubicBezTo>
                  <a:cubicBezTo>
                    <a:pt x="9129" y="5021"/>
                    <a:pt x="9299" y="4864"/>
                    <a:pt x="9329" y="4650"/>
                  </a:cubicBezTo>
                  <a:lnTo>
                    <a:pt x="9730" y="1748"/>
                  </a:lnTo>
                  <a:cubicBezTo>
                    <a:pt x="9730" y="1615"/>
                    <a:pt x="9663" y="1481"/>
                    <a:pt x="9529" y="1448"/>
                  </a:cubicBezTo>
                  <a:lnTo>
                    <a:pt x="6260" y="80"/>
                  </a:lnTo>
                  <a:cubicBezTo>
                    <a:pt x="6150" y="25"/>
                    <a:pt x="6040" y="0"/>
                    <a:pt x="59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7825962" y="4074220"/>
              <a:ext cx="96872" cy="113452"/>
            </a:xfrm>
            <a:custGeom>
              <a:rect b="b" l="l" r="r" t="t"/>
              <a:pathLst>
                <a:path extrusionOk="0" h="4571" w="3903">
                  <a:moveTo>
                    <a:pt x="968" y="1"/>
                  </a:moveTo>
                  <a:lnTo>
                    <a:pt x="0" y="3270"/>
                  </a:lnTo>
                  <a:lnTo>
                    <a:pt x="2869" y="4571"/>
                  </a:lnTo>
                  <a:lnTo>
                    <a:pt x="3903" y="1035"/>
                  </a:lnTo>
                  <a:lnTo>
                    <a:pt x="9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8675402" y="3945901"/>
              <a:ext cx="122561" cy="108488"/>
            </a:xfrm>
            <a:custGeom>
              <a:rect b="b" l="l" r="r" t="t"/>
              <a:pathLst>
                <a:path extrusionOk="0" h="4371" w="4938">
                  <a:moveTo>
                    <a:pt x="2402" y="0"/>
                  </a:moveTo>
                  <a:lnTo>
                    <a:pt x="1" y="1802"/>
                  </a:lnTo>
                  <a:lnTo>
                    <a:pt x="2536" y="4370"/>
                  </a:lnTo>
                  <a:lnTo>
                    <a:pt x="4937" y="2569"/>
                  </a:lnTo>
                  <a:lnTo>
                    <a:pt x="240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7994862" y="2245607"/>
              <a:ext cx="398237" cy="473317"/>
            </a:xfrm>
            <a:custGeom>
              <a:rect b="b" l="l" r="r" t="t"/>
              <a:pathLst>
                <a:path extrusionOk="0" h="19070" w="16045">
                  <a:moveTo>
                    <a:pt x="8900" y="0"/>
                  </a:moveTo>
                  <a:cubicBezTo>
                    <a:pt x="7744" y="0"/>
                    <a:pt x="6584" y="52"/>
                    <a:pt x="5437" y="156"/>
                  </a:cubicBezTo>
                  <a:cubicBezTo>
                    <a:pt x="5137" y="190"/>
                    <a:pt x="4803" y="223"/>
                    <a:pt x="4503" y="256"/>
                  </a:cubicBezTo>
                  <a:cubicBezTo>
                    <a:pt x="3569" y="390"/>
                    <a:pt x="2635" y="557"/>
                    <a:pt x="1901" y="723"/>
                  </a:cubicBezTo>
                  <a:cubicBezTo>
                    <a:pt x="801" y="924"/>
                    <a:pt x="0" y="1891"/>
                    <a:pt x="33" y="2992"/>
                  </a:cubicBezTo>
                  <a:cubicBezTo>
                    <a:pt x="33" y="5160"/>
                    <a:pt x="434" y="9663"/>
                    <a:pt x="2102" y="19070"/>
                  </a:cubicBezTo>
                  <a:lnTo>
                    <a:pt x="14277" y="18903"/>
                  </a:lnTo>
                  <a:cubicBezTo>
                    <a:pt x="14077" y="16468"/>
                    <a:pt x="14110" y="14000"/>
                    <a:pt x="14310" y="11565"/>
                  </a:cubicBezTo>
                  <a:cubicBezTo>
                    <a:pt x="14444" y="10063"/>
                    <a:pt x="14677" y="8362"/>
                    <a:pt x="15044" y="6294"/>
                  </a:cubicBezTo>
                  <a:cubicBezTo>
                    <a:pt x="15278" y="4960"/>
                    <a:pt x="15578" y="3492"/>
                    <a:pt x="15945" y="1824"/>
                  </a:cubicBezTo>
                  <a:cubicBezTo>
                    <a:pt x="15945" y="1791"/>
                    <a:pt x="15945" y="1758"/>
                    <a:pt x="15945" y="1758"/>
                  </a:cubicBezTo>
                  <a:cubicBezTo>
                    <a:pt x="16045" y="1157"/>
                    <a:pt x="15611" y="557"/>
                    <a:pt x="15011" y="490"/>
                  </a:cubicBezTo>
                  <a:cubicBezTo>
                    <a:pt x="14210" y="357"/>
                    <a:pt x="13076" y="190"/>
                    <a:pt x="11808" y="123"/>
                  </a:cubicBezTo>
                  <a:cubicBezTo>
                    <a:pt x="11508" y="90"/>
                    <a:pt x="11241" y="56"/>
                    <a:pt x="10975" y="56"/>
                  </a:cubicBezTo>
                  <a:cubicBezTo>
                    <a:pt x="10287" y="19"/>
                    <a:pt x="9594" y="0"/>
                    <a:pt x="89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8335120" y="2362062"/>
              <a:ext cx="33979" cy="170588"/>
            </a:xfrm>
            <a:custGeom>
              <a:rect b="b" l="l" r="r" t="t"/>
              <a:pathLst>
                <a:path extrusionOk="0" h="6873" w="1369">
                  <a:moveTo>
                    <a:pt x="668" y="1"/>
                  </a:moveTo>
                  <a:cubicBezTo>
                    <a:pt x="34" y="1235"/>
                    <a:pt x="1" y="5038"/>
                    <a:pt x="601" y="6873"/>
                  </a:cubicBezTo>
                  <a:cubicBezTo>
                    <a:pt x="735" y="5405"/>
                    <a:pt x="968" y="3704"/>
                    <a:pt x="1368" y="1602"/>
                  </a:cubicBezTo>
                  <a:lnTo>
                    <a:pt x="6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7818491" y="2717261"/>
              <a:ext cx="452071" cy="1420746"/>
            </a:xfrm>
            <a:custGeom>
              <a:rect b="b" l="l" r="r" t="t"/>
              <a:pathLst>
                <a:path extrusionOk="0" h="57242" w="18214">
                  <a:moveTo>
                    <a:pt x="18214" y="0"/>
                  </a:moveTo>
                  <a:lnTo>
                    <a:pt x="9208" y="67"/>
                  </a:lnTo>
                  <a:cubicBezTo>
                    <a:pt x="9208" y="67"/>
                    <a:pt x="7139" y="17813"/>
                    <a:pt x="5238" y="28854"/>
                  </a:cubicBezTo>
                  <a:cubicBezTo>
                    <a:pt x="3770" y="37494"/>
                    <a:pt x="1" y="55507"/>
                    <a:pt x="1" y="55507"/>
                  </a:cubicBezTo>
                  <a:lnTo>
                    <a:pt x="4871" y="57241"/>
                  </a:lnTo>
                  <a:cubicBezTo>
                    <a:pt x="4871" y="57241"/>
                    <a:pt x="10475" y="38461"/>
                    <a:pt x="11442" y="30455"/>
                  </a:cubicBezTo>
                  <a:cubicBezTo>
                    <a:pt x="15379" y="18880"/>
                    <a:pt x="18214" y="0"/>
                    <a:pt x="1821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7798635" y="4070919"/>
              <a:ext cx="158972" cy="103499"/>
            </a:xfrm>
            <a:custGeom>
              <a:rect b="b" l="l" r="r" t="t"/>
              <a:pathLst>
                <a:path extrusionOk="0" h="4170" w="6405">
                  <a:moveTo>
                    <a:pt x="267" y="0"/>
                  </a:moveTo>
                  <a:lnTo>
                    <a:pt x="0" y="2168"/>
                  </a:lnTo>
                  <a:lnTo>
                    <a:pt x="5638" y="4170"/>
                  </a:lnTo>
                  <a:lnTo>
                    <a:pt x="6405" y="2335"/>
                  </a:lnTo>
                  <a:lnTo>
                    <a:pt x="2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8138074" y="2843918"/>
              <a:ext cx="111814" cy="418143"/>
            </a:xfrm>
            <a:custGeom>
              <a:rect b="b" l="l" r="r" t="t"/>
              <a:pathLst>
                <a:path extrusionOk="0" h="16847" w="4505">
                  <a:moveTo>
                    <a:pt x="4504" y="1"/>
                  </a:moveTo>
                  <a:lnTo>
                    <a:pt x="2503" y="234"/>
                  </a:lnTo>
                  <a:lnTo>
                    <a:pt x="668" y="3737"/>
                  </a:lnTo>
                  <a:cubicBezTo>
                    <a:pt x="1" y="6372"/>
                    <a:pt x="168" y="12777"/>
                    <a:pt x="1002" y="16846"/>
                  </a:cubicBezTo>
                  <a:cubicBezTo>
                    <a:pt x="2536" y="10742"/>
                    <a:pt x="3737" y="4304"/>
                    <a:pt x="4504" y="1"/>
                  </a:cubicBezTo>
                  <a:close/>
                </a:path>
              </a:pathLst>
            </a:custGeom>
            <a:solidFill>
              <a:srgbClr val="216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8112410" y="2714779"/>
              <a:ext cx="667335" cy="1313946"/>
            </a:xfrm>
            <a:custGeom>
              <a:rect b="b" l="l" r="r" t="t"/>
              <a:pathLst>
                <a:path extrusionOk="0" h="52939" w="26887">
                  <a:moveTo>
                    <a:pt x="9541" y="0"/>
                  </a:moveTo>
                  <a:lnTo>
                    <a:pt x="1" y="167"/>
                  </a:lnTo>
                  <a:cubicBezTo>
                    <a:pt x="1" y="167"/>
                    <a:pt x="2202" y="20014"/>
                    <a:pt x="6272" y="31022"/>
                  </a:cubicBezTo>
                  <a:cubicBezTo>
                    <a:pt x="8307" y="36560"/>
                    <a:pt x="23451" y="52938"/>
                    <a:pt x="23451" y="52938"/>
                  </a:cubicBezTo>
                  <a:lnTo>
                    <a:pt x="26887" y="50203"/>
                  </a:lnTo>
                  <a:cubicBezTo>
                    <a:pt x="26887" y="50203"/>
                    <a:pt x="17280" y="33691"/>
                    <a:pt x="13077" y="29355"/>
                  </a:cubicBezTo>
                  <a:cubicBezTo>
                    <a:pt x="11342" y="19748"/>
                    <a:pt x="13510" y="5371"/>
                    <a:pt x="9541"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8665474" y="3931828"/>
              <a:ext cx="135790" cy="125862"/>
            </a:xfrm>
            <a:custGeom>
              <a:rect b="b" l="l" r="r" t="t"/>
              <a:pathLst>
                <a:path extrusionOk="0" h="5071" w="5471">
                  <a:moveTo>
                    <a:pt x="4403" y="0"/>
                  </a:moveTo>
                  <a:lnTo>
                    <a:pt x="0" y="3836"/>
                  </a:lnTo>
                  <a:lnTo>
                    <a:pt x="1468" y="5071"/>
                  </a:lnTo>
                  <a:lnTo>
                    <a:pt x="5471" y="1802"/>
                  </a:lnTo>
                  <a:lnTo>
                    <a:pt x="440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8037900" y="2694899"/>
              <a:ext cx="331198" cy="38124"/>
            </a:xfrm>
            <a:custGeom>
              <a:rect b="b" l="l" r="r" t="t"/>
              <a:pathLst>
                <a:path extrusionOk="0" h="1536" w="13344">
                  <a:moveTo>
                    <a:pt x="12543" y="1"/>
                  </a:moveTo>
                  <a:lnTo>
                    <a:pt x="201" y="167"/>
                  </a:lnTo>
                  <a:cubicBezTo>
                    <a:pt x="67" y="167"/>
                    <a:pt x="1" y="234"/>
                    <a:pt x="1" y="334"/>
                  </a:cubicBezTo>
                  <a:lnTo>
                    <a:pt x="101" y="1402"/>
                  </a:lnTo>
                  <a:cubicBezTo>
                    <a:pt x="134" y="1468"/>
                    <a:pt x="201" y="1535"/>
                    <a:pt x="334" y="1535"/>
                  </a:cubicBezTo>
                  <a:lnTo>
                    <a:pt x="13110" y="1335"/>
                  </a:lnTo>
                  <a:cubicBezTo>
                    <a:pt x="13243" y="1335"/>
                    <a:pt x="13343" y="1268"/>
                    <a:pt x="13310" y="1168"/>
                  </a:cubicBezTo>
                  <a:lnTo>
                    <a:pt x="12743" y="101"/>
                  </a:lnTo>
                  <a:cubicBezTo>
                    <a:pt x="12676" y="34"/>
                    <a:pt x="12610" y="1"/>
                    <a:pt x="125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8306155" y="2693236"/>
              <a:ext cx="18243" cy="38943"/>
            </a:xfrm>
            <a:custGeom>
              <a:rect b="b" l="l" r="r" t="t"/>
              <a:pathLst>
                <a:path extrusionOk="0" h="1569" w="735">
                  <a:moveTo>
                    <a:pt x="100" y="1"/>
                  </a:moveTo>
                  <a:cubicBezTo>
                    <a:pt x="34" y="1"/>
                    <a:pt x="0" y="34"/>
                    <a:pt x="0" y="68"/>
                  </a:cubicBezTo>
                  <a:lnTo>
                    <a:pt x="167" y="1502"/>
                  </a:lnTo>
                  <a:cubicBezTo>
                    <a:pt x="134" y="1535"/>
                    <a:pt x="200" y="1569"/>
                    <a:pt x="267" y="1569"/>
                  </a:cubicBezTo>
                  <a:lnTo>
                    <a:pt x="601" y="1569"/>
                  </a:lnTo>
                  <a:cubicBezTo>
                    <a:pt x="667" y="1569"/>
                    <a:pt x="734" y="1535"/>
                    <a:pt x="734" y="1502"/>
                  </a:cubicBezTo>
                  <a:lnTo>
                    <a:pt x="534" y="68"/>
                  </a:lnTo>
                  <a:cubicBezTo>
                    <a:pt x="534" y="34"/>
                    <a:pt x="467" y="1"/>
                    <a:pt x="401"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8061082" y="2696561"/>
              <a:ext cx="19062" cy="38943"/>
            </a:xfrm>
            <a:custGeom>
              <a:rect b="b" l="l" r="r" t="t"/>
              <a:pathLst>
                <a:path extrusionOk="0" h="1569" w="768">
                  <a:moveTo>
                    <a:pt x="101" y="0"/>
                  </a:moveTo>
                  <a:cubicBezTo>
                    <a:pt x="34" y="0"/>
                    <a:pt x="1" y="34"/>
                    <a:pt x="1" y="67"/>
                  </a:cubicBezTo>
                  <a:lnTo>
                    <a:pt x="167" y="1501"/>
                  </a:lnTo>
                  <a:cubicBezTo>
                    <a:pt x="201" y="1535"/>
                    <a:pt x="234" y="1568"/>
                    <a:pt x="301" y="1568"/>
                  </a:cubicBezTo>
                  <a:lnTo>
                    <a:pt x="634" y="1568"/>
                  </a:lnTo>
                  <a:cubicBezTo>
                    <a:pt x="701" y="1568"/>
                    <a:pt x="768" y="1535"/>
                    <a:pt x="768" y="1501"/>
                  </a:cubicBezTo>
                  <a:lnTo>
                    <a:pt x="568" y="67"/>
                  </a:lnTo>
                  <a:cubicBezTo>
                    <a:pt x="568" y="34"/>
                    <a:pt x="501" y="0"/>
                    <a:pt x="434" y="0"/>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8183618" y="2694899"/>
              <a:ext cx="18243" cy="38943"/>
            </a:xfrm>
            <a:custGeom>
              <a:rect b="b" l="l" r="r" t="t"/>
              <a:pathLst>
                <a:path extrusionOk="0" h="1569" w="735">
                  <a:moveTo>
                    <a:pt x="101" y="1"/>
                  </a:moveTo>
                  <a:cubicBezTo>
                    <a:pt x="34" y="1"/>
                    <a:pt x="0" y="34"/>
                    <a:pt x="0" y="67"/>
                  </a:cubicBezTo>
                  <a:lnTo>
                    <a:pt x="167" y="1468"/>
                  </a:lnTo>
                  <a:cubicBezTo>
                    <a:pt x="167" y="1535"/>
                    <a:pt x="234" y="1568"/>
                    <a:pt x="301" y="1568"/>
                  </a:cubicBezTo>
                  <a:lnTo>
                    <a:pt x="634" y="1568"/>
                  </a:lnTo>
                  <a:cubicBezTo>
                    <a:pt x="701" y="1568"/>
                    <a:pt x="734" y="1535"/>
                    <a:pt x="734" y="1468"/>
                  </a:cubicBezTo>
                  <a:lnTo>
                    <a:pt x="568" y="67"/>
                  </a:lnTo>
                  <a:cubicBezTo>
                    <a:pt x="568" y="34"/>
                    <a:pt x="501" y="1"/>
                    <a:pt x="434" y="1"/>
                  </a:cubicBez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7642989" y="2347989"/>
              <a:ext cx="510026" cy="500942"/>
            </a:xfrm>
            <a:custGeom>
              <a:rect b="b" l="l" r="r" t="t"/>
              <a:pathLst>
                <a:path extrusionOk="0" h="20183" w="20549">
                  <a:moveTo>
                    <a:pt x="18046" y="1"/>
                  </a:moveTo>
                  <a:lnTo>
                    <a:pt x="0" y="2469"/>
                  </a:lnTo>
                  <a:lnTo>
                    <a:pt x="2802" y="20182"/>
                  </a:lnTo>
                  <a:lnTo>
                    <a:pt x="20548" y="17747"/>
                  </a:lnTo>
                  <a:lnTo>
                    <a:pt x="18046"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7642989" y="2347989"/>
              <a:ext cx="510026" cy="500942"/>
            </a:xfrm>
            <a:custGeom>
              <a:rect b="b" l="l" r="r" t="t"/>
              <a:pathLst>
                <a:path extrusionOk="0" h="20183" w="20549">
                  <a:moveTo>
                    <a:pt x="18046" y="1"/>
                  </a:moveTo>
                  <a:lnTo>
                    <a:pt x="0" y="2469"/>
                  </a:lnTo>
                  <a:lnTo>
                    <a:pt x="2802" y="20182"/>
                  </a:lnTo>
                  <a:lnTo>
                    <a:pt x="20548" y="17747"/>
                  </a:lnTo>
                  <a:lnTo>
                    <a:pt x="18046" y="1"/>
                  </a:lnTo>
                  <a:close/>
                </a:path>
              </a:pathLst>
            </a:custGeom>
            <a:solidFill>
              <a:srgbClr val="C3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7977463" y="2326470"/>
              <a:ext cx="183817" cy="471108"/>
            </a:xfrm>
            <a:custGeom>
              <a:rect b="b" l="l" r="r" t="t"/>
              <a:pathLst>
                <a:path extrusionOk="0" h="18981" w="7406">
                  <a:moveTo>
                    <a:pt x="4837" y="1"/>
                  </a:moveTo>
                  <a:lnTo>
                    <a:pt x="1" y="701"/>
                  </a:lnTo>
                  <a:lnTo>
                    <a:pt x="2602" y="18981"/>
                  </a:lnTo>
                  <a:lnTo>
                    <a:pt x="7406" y="18314"/>
                  </a:lnTo>
                  <a:lnTo>
                    <a:pt x="4837" y="1"/>
                  </a:lnTo>
                  <a:close/>
                </a:path>
              </a:pathLst>
            </a:custGeom>
            <a:solidFill>
              <a:srgbClr val="2FC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8156291" y="2708152"/>
              <a:ext cx="69570" cy="77836"/>
            </a:xfrm>
            <a:custGeom>
              <a:rect b="b" l="l" r="r" t="t"/>
              <a:pathLst>
                <a:path extrusionOk="0" h="3136" w="2803">
                  <a:moveTo>
                    <a:pt x="1" y="0"/>
                  </a:moveTo>
                  <a:lnTo>
                    <a:pt x="234" y="3136"/>
                  </a:lnTo>
                  <a:cubicBezTo>
                    <a:pt x="234" y="3136"/>
                    <a:pt x="1902" y="3069"/>
                    <a:pt x="2803" y="2169"/>
                  </a:cubicBezTo>
                  <a:lnTo>
                    <a:pt x="2502" y="1001"/>
                  </a:lnTo>
                  <a:lnTo>
                    <a:pt x="1" y="0"/>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8194390" y="2346351"/>
              <a:ext cx="287316" cy="422263"/>
            </a:xfrm>
            <a:custGeom>
              <a:rect b="b" l="l" r="r" t="t"/>
              <a:pathLst>
                <a:path extrusionOk="0" h="17013" w="11576">
                  <a:moveTo>
                    <a:pt x="8840" y="0"/>
                  </a:moveTo>
                  <a:lnTo>
                    <a:pt x="5804" y="1034"/>
                  </a:lnTo>
                  <a:cubicBezTo>
                    <a:pt x="6371" y="2802"/>
                    <a:pt x="6972" y="4637"/>
                    <a:pt x="7505" y="6438"/>
                  </a:cubicBezTo>
                  <a:cubicBezTo>
                    <a:pt x="7739" y="7372"/>
                    <a:pt x="7972" y="8273"/>
                    <a:pt x="8206" y="9173"/>
                  </a:cubicBezTo>
                  <a:cubicBezTo>
                    <a:pt x="8306" y="9607"/>
                    <a:pt x="8373" y="10074"/>
                    <a:pt x="8439" y="10508"/>
                  </a:cubicBezTo>
                  <a:cubicBezTo>
                    <a:pt x="8506" y="10908"/>
                    <a:pt x="8573" y="11308"/>
                    <a:pt x="8573" y="11709"/>
                  </a:cubicBezTo>
                  <a:cubicBezTo>
                    <a:pt x="8573" y="11842"/>
                    <a:pt x="8573" y="11975"/>
                    <a:pt x="8573" y="12076"/>
                  </a:cubicBezTo>
                  <a:cubicBezTo>
                    <a:pt x="8606" y="12076"/>
                    <a:pt x="8606" y="12109"/>
                    <a:pt x="8540" y="12176"/>
                  </a:cubicBezTo>
                  <a:cubicBezTo>
                    <a:pt x="8339" y="12442"/>
                    <a:pt x="8073" y="12643"/>
                    <a:pt x="7806" y="12809"/>
                  </a:cubicBezTo>
                  <a:cubicBezTo>
                    <a:pt x="7038" y="13243"/>
                    <a:pt x="6238" y="13610"/>
                    <a:pt x="5437" y="13877"/>
                  </a:cubicBezTo>
                  <a:cubicBezTo>
                    <a:pt x="4570" y="14210"/>
                    <a:pt x="3669" y="14477"/>
                    <a:pt x="2735" y="14744"/>
                  </a:cubicBezTo>
                  <a:cubicBezTo>
                    <a:pt x="1835" y="15011"/>
                    <a:pt x="901" y="15244"/>
                    <a:pt x="0" y="15445"/>
                  </a:cubicBezTo>
                  <a:lnTo>
                    <a:pt x="200" y="17012"/>
                  </a:lnTo>
                  <a:cubicBezTo>
                    <a:pt x="2168" y="16946"/>
                    <a:pt x="4170" y="16679"/>
                    <a:pt x="6138" y="16245"/>
                  </a:cubicBezTo>
                  <a:cubicBezTo>
                    <a:pt x="7172" y="16012"/>
                    <a:pt x="8173" y="15645"/>
                    <a:pt x="9140" y="15178"/>
                  </a:cubicBezTo>
                  <a:cubicBezTo>
                    <a:pt x="9740" y="14878"/>
                    <a:pt x="10274" y="14511"/>
                    <a:pt x="10708" y="14010"/>
                  </a:cubicBezTo>
                  <a:cubicBezTo>
                    <a:pt x="11008" y="13677"/>
                    <a:pt x="11241" y="13310"/>
                    <a:pt x="11375" y="12876"/>
                  </a:cubicBezTo>
                  <a:cubicBezTo>
                    <a:pt x="11475" y="12509"/>
                    <a:pt x="11542" y="12142"/>
                    <a:pt x="11542" y="11809"/>
                  </a:cubicBezTo>
                  <a:cubicBezTo>
                    <a:pt x="11575" y="11242"/>
                    <a:pt x="11542" y="10675"/>
                    <a:pt x="11475" y="10141"/>
                  </a:cubicBezTo>
                  <a:cubicBezTo>
                    <a:pt x="11408" y="9607"/>
                    <a:pt x="11342" y="9107"/>
                    <a:pt x="11241" y="8606"/>
                  </a:cubicBezTo>
                  <a:cubicBezTo>
                    <a:pt x="11075" y="7606"/>
                    <a:pt x="10841" y="6638"/>
                    <a:pt x="10574" y="5671"/>
                  </a:cubicBezTo>
                  <a:cubicBezTo>
                    <a:pt x="10074" y="3770"/>
                    <a:pt x="9507" y="1868"/>
                    <a:pt x="8840" y="0"/>
                  </a:cubicBez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8096674" y="2708971"/>
              <a:ext cx="66269" cy="77860"/>
            </a:xfrm>
            <a:custGeom>
              <a:rect b="b" l="l" r="r" t="t"/>
              <a:pathLst>
                <a:path extrusionOk="0" h="3137" w="2670">
                  <a:moveTo>
                    <a:pt x="2436" y="1"/>
                  </a:moveTo>
                  <a:lnTo>
                    <a:pt x="1068" y="167"/>
                  </a:lnTo>
                  <a:cubicBezTo>
                    <a:pt x="435" y="201"/>
                    <a:pt x="1" y="768"/>
                    <a:pt x="68" y="1368"/>
                  </a:cubicBezTo>
                  <a:cubicBezTo>
                    <a:pt x="68" y="1435"/>
                    <a:pt x="68" y="1468"/>
                    <a:pt x="101" y="1535"/>
                  </a:cubicBezTo>
                  <a:lnTo>
                    <a:pt x="301" y="2236"/>
                  </a:lnTo>
                  <a:cubicBezTo>
                    <a:pt x="401" y="2736"/>
                    <a:pt x="835" y="3070"/>
                    <a:pt x="1335" y="3070"/>
                  </a:cubicBezTo>
                  <a:lnTo>
                    <a:pt x="2670" y="3136"/>
                  </a:lnTo>
                  <a:lnTo>
                    <a:pt x="2436" y="1"/>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8277165" y="2254244"/>
              <a:ext cx="164780" cy="208860"/>
            </a:xfrm>
            <a:custGeom>
              <a:rect b="b" l="l" r="r" t="t"/>
              <a:pathLst>
                <a:path extrusionOk="0" h="8415" w="6639">
                  <a:moveTo>
                    <a:pt x="3054" y="1"/>
                  </a:moveTo>
                  <a:cubicBezTo>
                    <a:pt x="1819" y="1"/>
                    <a:pt x="940" y="995"/>
                    <a:pt x="568" y="2243"/>
                  </a:cubicBezTo>
                  <a:cubicBezTo>
                    <a:pt x="1" y="4111"/>
                    <a:pt x="2769" y="8415"/>
                    <a:pt x="2769" y="8415"/>
                  </a:cubicBezTo>
                  <a:lnTo>
                    <a:pt x="6639" y="5379"/>
                  </a:lnTo>
                  <a:cubicBezTo>
                    <a:pt x="6639" y="5379"/>
                    <a:pt x="5471" y="776"/>
                    <a:pt x="4070" y="209"/>
                  </a:cubicBezTo>
                  <a:cubicBezTo>
                    <a:pt x="3710" y="66"/>
                    <a:pt x="3371" y="1"/>
                    <a:pt x="30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8738320" y="4105345"/>
              <a:ext cx="37280" cy="23554"/>
            </a:xfrm>
            <a:custGeom>
              <a:rect b="b" l="l" r="r" t="t"/>
              <a:pathLst>
                <a:path extrusionOk="0" h="949" w="1502">
                  <a:moveTo>
                    <a:pt x="1268" y="148"/>
                  </a:moveTo>
                  <a:lnTo>
                    <a:pt x="1268" y="148"/>
                  </a:lnTo>
                  <a:cubicBezTo>
                    <a:pt x="935" y="581"/>
                    <a:pt x="601" y="815"/>
                    <a:pt x="401" y="815"/>
                  </a:cubicBezTo>
                  <a:cubicBezTo>
                    <a:pt x="301" y="781"/>
                    <a:pt x="201" y="748"/>
                    <a:pt x="168" y="648"/>
                  </a:cubicBezTo>
                  <a:cubicBezTo>
                    <a:pt x="168" y="615"/>
                    <a:pt x="168" y="581"/>
                    <a:pt x="168" y="548"/>
                  </a:cubicBezTo>
                  <a:cubicBezTo>
                    <a:pt x="268" y="348"/>
                    <a:pt x="835" y="214"/>
                    <a:pt x="1268" y="148"/>
                  </a:cubicBezTo>
                  <a:close/>
                  <a:moveTo>
                    <a:pt x="1430" y="0"/>
                  </a:moveTo>
                  <a:cubicBezTo>
                    <a:pt x="1421" y="0"/>
                    <a:pt x="1412" y="5"/>
                    <a:pt x="1402" y="14"/>
                  </a:cubicBezTo>
                  <a:cubicBezTo>
                    <a:pt x="1302" y="14"/>
                    <a:pt x="201" y="148"/>
                    <a:pt x="34" y="481"/>
                  </a:cubicBezTo>
                  <a:cubicBezTo>
                    <a:pt x="1" y="548"/>
                    <a:pt x="1" y="648"/>
                    <a:pt x="67" y="715"/>
                  </a:cubicBezTo>
                  <a:cubicBezTo>
                    <a:pt x="134" y="848"/>
                    <a:pt x="268" y="915"/>
                    <a:pt x="401" y="948"/>
                  </a:cubicBezTo>
                  <a:lnTo>
                    <a:pt x="468" y="948"/>
                  </a:lnTo>
                  <a:cubicBezTo>
                    <a:pt x="835" y="915"/>
                    <a:pt x="1268" y="415"/>
                    <a:pt x="1468" y="114"/>
                  </a:cubicBezTo>
                  <a:cubicBezTo>
                    <a:pt x="1502" y="81"/>
                    <a:pt x="1502" y="48"/>
                    <a:pt x="1468" y="48"/>
                  </a:cubicBezTo>
                  <a:cubicBezTo>
                    <a:pt x="1468" y="24"/>
                    <a:pt x="1452" y="0"/>
                    <a:pt x="14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8739983" y="4087474"/>
              <a:ext cx="34798" cy="21544"/>
            </a:xfrm>
            <a:custGeom>
              <a:rect b="b" l="l" r="r" t="t"/>
              <a:pathLst>
                <a:path extrusionOk="0" h="868" w="1402">
                  <a:moveTo>
                    <a:pt x="401" y="167"/>
                  </a:moveTo>
                  <a:cubicBezTo>
                    <a:pt x="734" y="267"/>
                    <a:pt x="1001" y="434"/>
                    <a:pt x="1201" y="701"/>
                  </a:cubicBezTo>
                  <a:cubicBezTo>
                    <a:pt x="834" y="701"/>
                    <a:pt x="267" y="567"/>
                    <a:pt x="167" y="367"/>
                  </a:cubicBezTo>
                  <a:cubicBezTo>
                    <a:pt x="167" y="334"/>
                    <a:pt x="167" y="301"/>
                    <a:pt x="201" y="234"/>
                  </a:cubicBezTo>
                  <a:cubicBezTo>
                    <a:pt x="267" y="201"/>
                    <a:pt x="301" y="167"/>
                    <a:pt x="367" y="167"/>
                  </a:cubicBezTo>
                  <a:close/>
                  <a:moveTo>
                    <a:pt x="401" y="0"/>
                  </a:moveTo>
                  <a:cubicBezTo>
                    <a:pt x="267" y="0"/>
                    <a:pt x="167" y="34"/>
                    <a:pt x="101" y="134"/>
                  </a:cubicBezTo>
                  <a:cubicBezTo>
                    <a:pt x="0" y="201"/>
                    <a:pt x="0" y="334"/>
                    <a:pt x="34" y="434"/>
                  </a:cubicBezTo>
                  <a:cubicBezTo>
                    <a:pt x="201" y="734"/>
                    <a:pt x="934" y="868"/>
                    <a:pt x="1301" y="868"/>
                  </a:cubicBezTo>
                  <a:lnTo>
                    <a:pt x="1335" y="834"/>
                  </a:lnTo>
                  <a:cubicBezTo>
                    <a:pt x="1368" y="834"/>
                    <a:pt x="1401" y="801"/>
                    <a:pt x="1401" y="801"/>
                  </a:cubicBezTo>
                  <a:cubicBezTo>
                    <a:pt x="1401" y="768"/>
                    <a:pt x="1401" y="734"/>
                    <a:pt x="1401" y="701"/>
                  </a:cubicBezTo>
                  <a:cubicBezTo>
                    <a:pt x="1368" y="668"/>
                    <a:pt x="834" y="0"/>
                    <a:pt x="4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7740681" y="4184247"/>
              <a:ext cx="41425" cy="30752"/>
            </a:xfrm>
            <a:custGeom>
              <a:rect b="b" l="l" r="r" t="t"/>
              <a:pathLst>
                <a:path extrusionOk="0" h="1239" w="1669">
                  <a:moveTo>
                    <a:pt x="234" y="138"/>
                  </a:moveTo>
                  <a:cubicBezTo>
                    <a:pt x="267" y="138"/>
                    <a:pt x="301" y="171"/>
                    <a:pt x="367" y="171"/>
                  </a:cubicBezTo>
                  <a:cubicBezTo>
                    <a:pt x="768" y="404"/>
                    <a:pt x="1101" y="705"/>
                    <a:pt x="1401" y="1038"/>
                  </a:cubicBezTo>
                  <a:cubicBezTo>
                    <a:pt x="768" y="905"/>
                    <a:pt x="334" y="705"/>
                    <a:pt x="201" y="471"/>
                  </a:cubicBezTo>
                  <a:cubicBezTo>
                    <a:pt x="134" y="371"/>
                    <a:pt x="134" y="304"/>
                    <a:pt x="167" y="204"/>
                  </a:cubicBezTo>
                  <a:cubicBezTo>
                    <a:pt x="201" y="138"/>
                    <a:pt x="234" y="138"/>
                    <a:pt x="234" y="138"/>
                  </a:cubicBezTo>
                  <a:close/>
                  <a:moveTo>
                    <a:pt x="239" y="1"/>
                  </a:moveTo>
                  <a:cubicBezTo>
                    <a:pt x="226" y="1"/>
                    <a:pt x="213" y="2"/>
                    <a:pt x="201" y="4"/>
                  </a:cubicBezTo>
                  <a:cubicBezTo>
                    <a:pt x="134" y="38"/>
                    <a:pt x="67" y="71"/>
                    <a:pt x="34" y="171"/>
                  </a:cubicBezTo>
                  <a:cubicBezTo>
                    <a:pt x="0" y="271"/>
                    <a:pt x="0" y="438"/>
                    <a:pt x="67" y="538"/>
                  </a:cubicBezTo>
                  <a:cubicBezTo>
                    <a:pt x="201" y="738"/>
                    <a:pt x="401" y="872"/>
                    <a:pt x="634" y="972"/>
                  </a:cubicBezTo>
                  <a:cubicBezTo>
                    <a:pt x="934" y="1072"/>
                    <a:pt x="1268" y="1172"/>
                    <a:pt x="1568" y="1238"/>
                  </a:cubicBezTo>
                  <a:cubicBezTo>
                    <a:pt x="1602" y="1238"/>
                    <a:pt x="1635" y="1205"/>
                    <a:pt x="1668" y="1205"/>
                  </a:cubicBezTo>
                  <a:cubicBezTo>
                    <a:pt x="1668" y="1172"/>
                    <a:pt x="1668" y="1138"/>
                    <a:pt x="1668" y="1105"/>
                  </a:cubicBezTo>
                  <a:cubicBezTo>
                    <a:pt x="1475" y="912"/>
                    <a:pt x="627" y="1"/>
                    <a:pt x="2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7758898" y="4174543"/>
              <a:ext cx="28990" cy="40457"/>
            </a:xfrm>
            <a:custGeom>
              <a:rect b="b" l="l" r="r" t="t"/>
              <a:pathLst>
                <a:path extrusionOk="0" h="1630" w="1168">
                  <a:moveTo>
                    <a:pt x="410" y="147"/>
                  </a:moveTo>
                  <a:cubicBezTo>
                    <a:pt x="426" y="147"/>
                    <a:pt x="445" y="151"/>
                    <a:pt x="467" y="162"/>
                  </a:cubicBezTo>
                  <a:lnTo>
                    <a:pt x="501" y="162"/>
                  </a:lnTo>
                  <a:cubicBezTo>
                    <a:pt x="901" y="328"/>
                    <a:pt x="834" y="1062"/>
                    <a:pt x="834" y="1396"/>
                  </a:cubicBezTo>
                  <a:cubicBezTo>
                    <a:pt x="567" y="1029"/>
                    <a:pt x="234" y="328"/>
                    <a:pt x="334" y="162"/>
                  </a:cubicBezTo>
                  <a:cubicBezTo>
                    <a:pt x="356" y="162"/>
                    <a:pt x="378" y="147"/>
                    <a:pt x="410" y="147"/>
                  </a:cubicBezTo>
                  <a:close/>
                  <a:moveTo>
                    <a:pt x="345" y="1"/>
                  </a:moveTo>
                  <a:cubicBezTo>
                    <a:pt x="264" y="1"/>
                    <a:pt x="224" y="48"/>
                    <a:pt x="200" y="95"/>
                  </a:cubicBezTo>
                  <a:cubicBezTo>
                    <a:pt x="0" y="395"/>
                    <a:pt x="501" y="1296"/>
                    <a:pt x="801" y="1596"/>
                  </a:cubicBezTo>
                  <a:lnTo>
                    <a:pt x="834" y="1596"/>
                  </a:lnTo>
                  <a:cubicBezTo>
                    <a:pt x="868" y="1629"/>
                    <a:pt x="868" y="1629"/>
                    <a:pt x="901" y="1629"/>
                  </a:cubicBezTo>
                  <a:cubicBezTo>
                    <a:pt x="901" y="1629"/>
                    <a:pt x="934" y="1596"/>
                    <a:pt x="934" y="1563"/>
                  </a:cubicBezTo>
                  <a:cubicBezTo>
                    <a:pt x="934" y="1529"/>
                    <a:pt x="1168" y="228"/>
                    <a:pt x="467" y="28"/>
                  </a:cubicBezTo>
                  <a:cubicBezTo>
                    <a:pt x="418" y="9"/>
                    <a:pt x="378" y="1"/>
                    <a:pt x="3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8051154" y="1937342"/>
              <a:ext cx="71233" cy="105435"/>
            </a:xfrm>
            <a:custGeom>
              <a:rect b="b" l="l" r="r" t="t"/>
              <a:pathLst>
                <a:path extrusionOk="0" h="4248" w="2870">
                  <a:moveTo>
                    <a:pt x="1668" y="1"/>
                  </a:moveTo>
                  <a:cubicBezTo>
                    <a:pt x="1668" y="1"/>
                    <a:pt x="0" y="2803"/>
                    <a:pt x="1235" y="4037"/>
                  </a:cubicBezTo>
                  <a:cubicBezTo>
                    <a:pt x="1389" y="4183"/>
                    <a:pt x="1530" y="4247"/>
                    <a:pt x="1658" y="4247"/>
                  </a:cubicBezTo>
                  <a:cubicBezTo>
                    <a:pt x="2586" y="4247"/>
                    <a:pt x="2869" y="901"/>
                    <a:pt x="2869" y="901"/>
                  </a:cubicBezTo>
                  <a:lnTo>
                    <a:pt x="16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8066890" y="1864521"/>
              <a:ext cx="269098" cy="236113"/>
            </a:xfrm>
            <a:custGeom>
              <a:rect b="b" l="l" r="r" t="t"/>
              <a:pathLst>
                <a:path extrusionOk="0" h="9513" w="10842">
                  <a:moveTo>
                    <a:pt x="1147" y="0"/>
                  </a:moveTo>
                  <a:cubicBezTo>
                    <a:pt x="990" y="0"/>
                    <a:pt x="837" y="52"/>
                    <a:pt x="701" y="166"/>
                  </a:cubicBezTo>
                  <a:cubicBezTo>
                    <a:pt x="362" y="477"/>
                    <a:pt x="812" y="1003"/>
                    <a:pt x="1100" y="1319"/>
                  </a:cubicBezTo>
                  <a:lnTo>
                    <a:pt x="1100" y="1319"/>
                  </a:lnTo>
                  <a:cubicBezTo>
                    <a:pt x="996" y="1216"/>
                    <a:pt x="882" y="1125"/>
                    <a:pt x="767" y="1033"/>
                  </a:cubicBezTo>
                  <a:cubicBezTo>
                    <a:pt x="680" y="983"/>
                    <a:pt x="582" y="952"/>
                    <a:pt x="500" y="952"/>
                  </a:cubicBezTo>
                  <a:cubicBezTo>
                    <a:pt x="365" y="952"/>
                    <a:pt x="271" y="1038"/>
                    <a:pt x="334" y="1267"/>
                  </a:cubicBezTo>
                  <a:cubicBezTo>
                    <a:pt x="500" y="1667"/>
                    <a:pt x="834" y="1967"/>
                    <a:pt x="1201" y="2168"/>
                  </a:cubicBezTo>
                  <a:cubicBezTo>
                    <a:pt x="1072" y="2116"/>
                    <a:pt x="485" y="1806"/>
                    <a:pt x="194" y="1806"/>
                  </a:cubicBezTo>
                  <a:cubicBezTo>
                    <a:pt x="109" y="1806"/>
                    <a:pt x="49" y="1832"/>
                    <a:pt x="33" y="1901"/>
                  </a:cubicBezTo>
                  <a:cubicBezTo>
                    <a:pt x="0" y="1967"/>
                    <a:pt x="33" y="2034"/>
                    <a:pt x="67" y="2101"/>
                  </a:cubicBezTo>
                  <a:cubicBezTo>
                    <a:pt x="701" y="3268"/>
                    <a:pt x="1968" y="4736"/>
                    <a:pt x="3403" y="4769"/>
                  </a:cubicBezTo>
                  <a:cubicBezTo>
                    <a:pt x="5135" y="4802"/>
                    <a:pt x="6772" y="9512"/>
                    <a:pt x="8657" y="9512"/>
                  </a:cubicBezTo>
                  <a:cubicBezTo>
                    <a:pt x="8696" y="9512"/>
                    <a:pt x="8734" y="9510"/>
                    <a:pt x="8773" y="9506"/>
                  </a:cubicBezTo>
                  <a:cubicBezTo>
                    <a:pt x="8773" y="9506"/>
                    <a:pt x="10841" y="6237"/>
                    <a:pt x="9974" y="3001"/>
                  </a:cubicBezTo>
                  <a:cubicBezTo>
                    <a:pt x="9543" y="1395"/>
                    <a:pt x="8331" y="1096"/>
                    <a:pt x="7012" y="1096"/>
                  </a:cubicBezTo>
                  <a:cubicBezTo>
                    <a:pt x="6230" y="1096"/>
                    <a:pt x="5410" y="1201"/>
                    <a:pt x="4692" y="1201"/>
                  </a:cubicBezTo>
                  <a:cubicBezTo>
                    <a:pt x="4183" y="1201"/>
                    <a:pt x="3725" y="1148"/>
                    <a:pt x="3369" y="967"/>
                  </a:cubicBezTo>
                  <a:cubicBezTo>
                    <a:pt x="2735" y="566"/>
                    <a:pt x="2068" y="266"/>
                    <a:pt x="1368" y="33"/>
                  </a:cubicBezTo>
                  <a:cubicBezTo>
                    <a:pt x="1294" y="12"/>
                    <a:pt x="1220" y="0"/>
                    <a:pt x="11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8069372" y="1959705"/>
              <a:ext cx="235021" cy="323752"/>
            </a:xfrm>
            <a:custGeom>
              <a:rect b="b" l="l" r="r" t="t"/>
              <a:pathLst>
                <a:path extrusionOk="0" h="13044" w="9469">
                  <a:moveTo>
                    <a:pt x="1301" y="0"/>
                  </a:moveTo>
                  <a:cubicBezTo>
                    <a:pt x="1301" y="0"/>
                    <a:pt x="0" y="2269"/>
                    <a:pt x="200" y="4604"/>
                  </a:cubicBezTo>
                  <a:cubicBezTo>
                    <a:pt x="434" y="6939"/>
                    <a:pt x="1101" y="8340"/>
                    <a:pt x="2702" y="8840"/>
                  </a:cubicBezTo>
                  <a:cubicBezTo>
                    <a:pt x="2969" y="9607"/>
                    <a:pt x="2936" y="10441"/>
                    <a:pt x="2635" y="11208"/>
                  </a:cubicBezTo>
                  <a:cubicBezTo>
                    <a:pt x="2635" y="11208"/>
                    <a:pt x="2235" y="12343"/>
                    <a:pt x="3903" y="12876"/>
                  </a:cubicBezTo>
                  <a:lnTo>
                    <a:pt x="4503" y="12776"/>
                  </a:lnTo>
                  <a:lnTo>
                    <a:pt x="4970" y="13043"/>
                  </a:lnTo>
                  <a:cubicBezTo>
                    <a:pt x="5738" y="13043"/>
                    <a:pt x="6505" y="12810"/>
                    <a:pt x="7172" y="12443"/>
                  </a:cubicBezTo>
                  <a:lnTo>
                    <a:pt x="7506" y="12109"/>
                  </a:lnTo>
                  <a:cubicBezTo>
                    <a:pt x="7072" y="11876"/>
                    <a:pt x="6738" y="11509"/>
                    <a:pt x="6438" y="10475"/>
                  </a:cubicBezTo>
                  <a:cubicBezTo>
                    <a:pt x="6338" y="9807"/>
                    <a:pt x="6338" y="9140"/>
                    <a:pt x="6371" y="8473"/>
                  </a:cubicBezTo>
                  <a:cubicBezTo>
                    <a:pt x="6938" y="8073"/>
                    <a:pt x="7405" y="7539"/>
                    <a:pt x="7672" y="6905"/>
                  </a:cubicBezTo>
                  <a:cubicBezTo>
                    <a:pt x="7672" y="6905"/>
                    <a:pt x="9307" y="6905"/>
                    <a:pt x="9407" y="5805"/>
                  </a:cubicBezTo>
                  <a:cubicBezTo>
                    <a:pt x="9469" y="5126"/>
                    <a:pt x="9137" y="4853"/>
                    <a:pt x="8757" y="4853"/>
                  </a:cubicBezTo>
                  <a:cubicBezTo>
                    <a:pt x="8520" y="4853"/>
                    <a:pt x="8264" y="4958"/>
                    <a:pt x="8073" y="5137"/>
                  </a:cubicBezTo>
                  <a:cubicBezTo>
                    <a:pt x="8073" y="5137"/>
                    <a:pt x="6538" y="3937"/>
                    <a:pt x="6705" y="634"/>
                  </a:cubicBezTo>
                  <a:lnTo>
                    <a:pt x="6705" y="634"/>
                  </a:lnTo>
                  <a:cubicBezTo>
                    <a:pt x="6705" y="634"/>
                    <a:pt x="5567" y="992"/>
                    <a:pt x="4251" y="992"/>
                  </a:cubicBezTo>
                  <a:cubicBezTo>
                    <a:pt x="3225" y="992"/>
                    <a:pt x="2090" y="775"/>
                    <a:pt x="1301" y="0"/>
                  </a:cubicBez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8138074" y="2086660"/>
              <a:ext cx="47232" cy="25813"/>
            </a:xfrm>
            <a:custGeom>
              <a:rect b="b" l="l" r="r" t="t"/>
              <a:pathLst>
                <a:path extrusionOk="0" h="1040" w="1903">
                  <a:moveTo>
                    <a:pt x="1743" y="0"/>
                  </a:moveTo>
                  <a:cubicBezTo>
                    <a:pt x="1697" y="0"/>
                    <a:pt x="1655" y="17"/>
                    <a:pt x="1635" y="56"/>
                  </a:cubicBezTo>
                  <a:cubicBezTo>
                    <a:pt x="1387" y="498"/>
                    <a:pt x="955" y="757"/>
                    <a:pt x="473" y="757"/>
                  </a:cubicBezTo>
                  <a:cubicBezTo>
                    <a:pt x="373" y="757"/>
                    <a:pt x="271" y="746"/>
                    <a:pt x="168" y="723"/>
                  </a:cubicBezTo>
                  <a:cubicBezTo>
                    <a:pt x="101" y="723"/>
                    <a:pt x="34" y="756"/>
                    <a:pt x="1" y="823"/>
                  </a:cubicBezTo>
                  <a:cubicBezTo>
                    <a:pt x="1" y="890"/>
                    <a:pt x="34" y="956"/>
                    <a:pt x="101" y="990"/>
                  </a:cubicBezTo>
                  <a:cubicBezTo>
                    <a:pt x="218" y="1023"/>
                    <a:pt x="334" y="1040"/>
                    <a:pt x="451" y="1040"/>
                  </a:cubicBezTo>
                  <a:cubicBezTo>
                    <a:pt x="568" y="1040"/>
                    <a:pt x="685" y="1023"/>
                    <a:pt x="801" y="990"/>
                  </a:cubicBezTo>
                  <a:cubicBezTo>
                    <a:pt x="1235" y="856"/>
                    <a:pt x="1602" y="589"/>
                    <a:pt x="1869" y="223"/>
                  </a:cubicBezTo>
                  <a:cubicBezTo>
                    <a:pt x="1902" y="156"/>
                    <a:pt x="1902" y="89"/>
                    <a:pt x="1835" y="22"/>
                  </a:cubicBezTo>
                  <a:cubicBezTo>
                    <a:pt x="1808" y="9"/>
                    <a:pt x="1774" y="0"/>
                    <a:pt x="17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8157135" y="2030914"/>
              <a:ext cx="13254" cy="19881"/>
            </a:xfrm>
            <a:custGeom>
              <a:rect b="b" l="l" r="r" t="t"/>
              <a:pathLst>
                <a:path extrusionOk="0" h="801" w="534">
                  <a:moveTo>
                    <a:pt x="234" y="0"/>
                  </a:moveTo>
                  <a:cubicBezTo>
                    <a:pt x="100" y="0"/>
                    <a:pt x="0" y="200"/>
                    <a:pt x="0" y="434"/>
                  </a:cubicBezTo>
                  <a:cubicBezTo>
                    <a:pt x="33" y="634"/>
                    <a:pt x="167" y="801"/>
                    <a:pt x="300" y="801"/>
                  </a:cubicBezTo>
                  <a:cubicBezTo>
                    <a:pt x="434" y="767"/>
                    <a:pt x="534" y="567"/>
                    <a:pt x="534" y="367"/>
                  </a:cubicBezTo>
                  <a:cubicBezTo>
                    <a:pt x="500" y="167"/>
                    <a:pt x="367" y="0"/>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8093373" y="2028308"/>
              <a:ext cx="13279" cy="19285"/>
            </a:xfrm>
            <a:custGeom>
              <a:rect b="b" l="l" r="r" t="t"/>
              <a:pathLst>
                <a:path extrusionOk="0" h="777" w="535">
                  <a:moveTo>
                    <a:pt x="302" y="1"/>
                  </a:moveTo>
                  <a:cubicBezTo>
                    <a:pt x="290" y="1"/>
                    <a:pt x="279" y="2"/>
                    <a:pt x="267" y="5"/>
                  </a:cubicBezTo>
                  <a:cubicBezTo>
                    <a:pt x="101" y="5"/>
                    <a:pt x="1" y="205"/>
                    <a:pt x="34" y="405"/>
                  </a:cubicBezTo>
                  <a:cubicBezTo>
                    <a:pt x="34" y="619"/>
                    <a:pt x="145" y="776"/>
                    <a:pt x="267" y="776"/>
                  </a:cubicBezTo>
                  <a:cubicBezTo>
                    <a:pt x="278" y="776"/>
                    <a:pt x="289" y="775"/>
                    <a:pt x="301" y="772"/>
                  </a:cubicBezTo>
                  <a:cubicBezTo>
                    <a:pt x="468" y="772"/>
                    <a:pt x="534" y="572"/>
                    <a:pt x="534" y="372"/>
                  </a:cubicBezTo>
                  <a:cubicBezTo>
                    <a:pt x="534" y="158"/>
                    <a:pt x="423" y="1"/>
                    <a:pt x="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8104145" y="2049951"/>
              <a:ext cx="19062" cy="39092"/>
            </a:xfrm>
            <a:custGeom>
              <a:rect b="b" l="l" r="r" t="t"/>
              <a:pathLst>
                <a:path extrusionOk="0" h="1575" w="768">
                  <a:moveTo>
                    <a:pt x="767" y="0"/>
                  </a:moveTo>
                  <a:lnTo>
                    <a:pt x="0" y="1301"/>
                  </a:lnTo>
                  <a:cubicBezTo>
                    <a:pt x="175" y="1476"/>
                    <a:pt x="426" y="1574"/>
                    <a:pt x="664" y="1574"/>
                  </a:cubicBezTo>
                  <a:cubicBezTo>
                    <a:pt x="699" y="1574"/>
                    <a:pt x="734" y="1572"/>
                    <a:pt x="767" y="1568"/>
                  </a:cubicBezTo>
                  <a:lnTo>
                    <a:pt x="767" y="0"/>
                  </a:lnTo>
                  <a:close/>
                </a:path>
              </a:pathLst>
            </a:custGeom>
            <a:solidFill>
              <a:srgbClr val="BA4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8163737" y="1983483"/>
              <a:ext cx="38943" cy="24597"/>
            </a:xfrm>
            <a:custGeom>
              <a:rect b="b" l="l" r="r" t="t"/>
              <a:pathLst>
                <a:path extrusionOk="0" h="991" w="1569">
                  <a:moveTo>
                    <a:pt x="317" y="0"/>
                  </a:moveTo>
                  <a:cubicBezTo>
                    <a:pt x="267" y="0"/>
                    <a:pt x="217" y="4"/>
                    <a:pt x="168" y="10"/>
                  </a:cubicBezTo>
                  <a:cubicBezTo>
                    <a:pt x="68" y="10"/>
                    <a:pt x="1" y="110"/>
                    <a:pt x="1" y="210"/>
                  </a:cubicBezTo>
                  <a:cubicBezTo>
                    <a:pt x="34" y="310"/>
                    <a:pt x="101" y="377"/>
                    <a:pt x="201" y="377"/>
                  </a:cubicBezTo>
                  <a:cubicBezTo>
                    <a:pt x="232" y="374"/>
                    <a:pt x="263" y="373"/>
                    <a:pt x="294" y="373"/>
                  </a:cubicBezTo>
                  <a:cubicBezTo>
                    <a:pt x="687" y="373"/>
                    <a:pt x="1018" y="570"/>
                    <a:pt x="1235" y="910"/>
                  </a:cubicBezTo>
                  <a:cubicBezTo>
                    <a:pt x="1260" y="959"/>
                    <a:pt x="1302" y="990"/>
                    <a:pt x="1362" y="990"/>
                  </a:cubicBezTo>
                  <a:cubicBezTo>
                    <a:pt x="1384" y="990"/>
                    <a:pt x="1408" y="986"/>
                    <a:pt x="1435" y="977"/>
                  </a:cubicBezTo>
                  <a:cubicBezTo>
                    <a:pt x="1435" y="977"/>
                    <a:pt x="1469" y="977"/>
                    <a:pt x="1469" y="944"/>
                  </a:cubicBezTo>
                  <a:cubicBezTo>
                    <a:pt x="1569" y="910"/>
                    <a:pt x="1569" y="777"/>
                    <a:pt x="1535" y="710"/>
                  </a:cubicBezTo>
                  <a:cubicBezTo>
                    <a:pt x="1263" y="287"/>
                    <a:pt x="799" y="0"/>
                    <a:pt x="3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8080963" y="1984724"/>
              <a:ext cx="31472" cy="18888"/>
            </a:xfrm>
            <a:custGeom>
              <a:rect b="b" l="l" r="r" t="t"/>
              <a:pathLst>
                <a:path extrusionOk="0" h="761" w="1268">
                  <a:moveTo>
                    <a:pt x="891" y="1"/>
                  </a:moveTo>
                  <a:cubicBezTo>
                    <a:pt x="556" y="1"/>
                    <a:pt x="227" y="190"/>
                    <a:pt x="34" y="493"/>
                  </a:cubicBezTo>
                  <a:cubicBezTo>
                    <a:pt x="0" y="594"/>
                    <a:pt x="0" y="694"/>
                    <a:pt x="100" y="727"/>
                  </a:cubicBezTo>
                  <a:cubicBezTo>
                    <a:pt x="134" y="760"/>
                    <a:pt x="200" y="760"/>
                    <a:pt x="234" y="760"/>
                  </a:cubicBezTo>
                  <a:cubicBezTo>
                    <a:pt x="267" y="760"/>
                    <a:pt x="300" y="727"/>
                    <a:pt x="334" y="660"/>
                  </a:cubicBezTo>
                  <a:cubicBezTo>
                    <a:pt x="480" y="456"/>
                    <a:pt x="702" y="354"/>
                    <a:pt x="934" y="354"/>
                  </a:cubicBezTo>
                  <a:cubicBezTo>
                    <a:pt x="968" y="354"/>
                    <a:pt x="1001" y="356"/>
                    <a:pt x="1034" y="360"/>
                  </a:cubicBezTo>
                  <a:cubicBezTo>
                    <a:pt x="1052" y="366"/>
                    <a:pt x="1070" y="369"/>
                    <a:pt x="1087" y="369"/>
                  </a:cubicBezTo>
                  <a:cubicBezTo>
                    <a:pt x="1168" y="369"/>
                    <a:pt x="1240" y="309"/>
                    <a:pt x="1268" y="227"/>
                  </a:cubicBezTo>
                  <a:cubicBezTo>
                    <a:pt x="1268" y="127"/>
                    <a:pt x="1201" y="26"/>
                    <a:pt x="1101" y="26"/>
                  </a:cubicBezTo>
                  <a:cubicBezTo>
                    <a:pt x="1032" y="9"/>
                    <a:pt x="961" y="1"/>
                    <a:pt x="8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8181136" y="2215525"/>
              <a:ext cx="91933" cy="108488"/>
            </a:xfrm>
            <a:custGeom>
              <a:rect b="b" l="l" r="r" t="t"/>
              <a:pathLst>
                <a:path extrusionOk="0" h="4371" w="3704">
                  <a:moveTo>
                    <a:pt x="2069" y="1"/>
                  </a:moveTo>
                  <a:lnTo>
                    <a:pt x="0" y="2469"/>
                  </a:lnTo>
                  <a:lnTo>
                    <a:pt x="601" y="3437"/>
                  </a:lnTo>
                  <a:lnTo>
                    <a:pt x="1201" y="4371"/>
                  </a:lnTo>
                  <a:lnTo>
                    <a:pt x="2802" y="2803"/>
                  </a:lnTo>
                  <a:lnTo>
                    <a:pt x="3703" y="1935"/>
                  </a:lnTo>
                  <a:lnTo>
                    <a:pt x="3603" y="1835"/>
                  </a:lnTo>
                  <a:lnTo>
                    <a:pt x="20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8114073" y="2225478"/>
              <a:ext cx="67088" cy="98535"/>
            </a:xfrm>
            <a:custGeom>
              <a:rect b="b" l="l" r="r" t="t"/>
              <a:pathLst>
                <a:path extrusionOk="0" h="3970" w="2703">
                  <a:moveTo>
                    <a:pt x="1001" y="0"/>
                  </a:moveTo>
                  <a:lnTo>
                    <a:pt x="0" y="1168"/>
                  </a:lnTo>
                  <a:lnTo>
                    <a:pt x="1568" y="3970"/>
                  </a:lnTo>
                  <a:lnTo>
                    <a:pt x="2235" y="2835"/>
                  </a:lnTo>
                  <a:lnTo>
                    <a:pt x="2702" y="2068"/>
                  </a:lnTo>
                  <a:lnTo>
                    <a:pt x="10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86" name="Shape 886"/>
        <p:cNvGrpSpPr/>
        <p:nvPr/>
      </p:nvGrpSpPr>
      <p:grpSpPr>
        <a:xfrm>
          <a:off x="0" y="0"/>
          <a:ext cx="0" cy="0"/>
          <a:chOff x="0" y="0"/>
          <a:chExt cx="0" cy="0"/>
        </a:xfrm>
      </p:grpSpPr>
      <p:sp>
        <p:nvSpPr>
          <p:cNvPr id="887" name="Google Shape;887;p32"/>
          <p:cNvSpPr txBox="1"/>
          <p:nvPr>
            <p:ph type="title"/>
          </p:nvPr>
        </p:nvSpPr>
        <p:spPr>
          <a:xfrm>
            <a:off x="713225" y="359300"/>
            <a:ext cx="773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TYPES</a:t>
            </a:r>
            <a:endParaRPr>
              <a:solidFill>
                <a:srgbClr val="FF8B7B"/>
              </a:solidFill>
            </a:endParaRPr>
          </a:p>
        </p:txBody>
      </p:sp>
      <p:pic>
        <p:nvPicPr>
          <p:cNvPr id="888" name="Google Shape;888;p32"/>
          <p:cNvPicPr preferRelativeResize="0"/>
          <p:nvPr/>
        </p:nvPicPr>
        <p:blipFill>
          <a:blip r:embed="rId3">
            <a:alphaModFix/>
          </a:blip>
          <a:stretch>
            <a:fillRect/>
          </a:stretch>
        </p:blipFill>
        <p:spPr>
          <a:xfrm>
            <a:off x="152400" y="1084400"/>
            <a:ext cx="8762906" cy="390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eative Sales Strategy by Slidesgo">
  <a:themeElements>
    <a:clrScheme name="Simple Light">
      <a:dk1>
        <a:srgbClr val="EEEEEE"/>
      </a:dk1>
      <a:lt1>
        <a:srgbClr val="FFFFFF"/>
      </a:lt1>
      <a:dk2>
        <a:srgbClr val="216755"/>
      </a:dk2>
      <a:lt2>
        <a:srgbClr val="2F9C80"/>
      </a:lt2>
      <a:accent1>
        <a:srgbClr val="594C6F"/>
      </a:accent1>
      <a:accent2>
        <a:srgbClr val="2FC09B"/>
      </a:accent2>
      <a:accent3>
        <a:srgbClr val="FF8B7B"/>
      </a:accent3>
      <a:accent4>
        <a:srgbClr val="B7B7B7"/>
      </a:accent4>
      <a:accent5>
        <a:srgbClr val="7BD9C1"/>
      </a:accent5>
      <a:accent6>
        <a:srgbClr val="C3FFF0"/>
      </a:accent6>
      <a:hlink>
        <a:srgbClr val="FFFE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