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Bebas Neue"/>
      <p:regular r:id="rId19"/>
    </p:embeddedFont>
    <p:embeddedFont>
      <p:font typeface="Hind"/>
      <p:regular r:id="rId20"/>
      <p:bold r:id="rId21"/>
    </p:embeddedFont>
    <p:embeddedFont>
      <p:font typeface="Playfair Display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ind-regular.fntdata"/><Relationship Id="rId22" Type="http://schemas.openxmlformats.org/officeDocument/2006/relationships/font" Target="fonts/PlayfairDisplaySemiBold-regular.fntdata"/><Relationship Id="rId21" Type="http://schemas.openxmlformats.org/officeDocument/2006/relationships/font" Target="fonts/Hind-bold.fntdata"/><Relationship Id="rId24" Type="http://schemas.openxmlformats.org/officeDocument/2006/relationships/font" Target="fonts/PlayfairDisplaySemiBold-italic.fntdata"/><Relationship Id="rId23" Type="http://schemas.openxmlformats.org/officeDocument/2006/relationships/font" Target="fonts/PlayfairDisplay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layfairDisplay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BebasNeue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4067231fd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4067231fd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fb8bc67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fb8bc67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038f3341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4038f3341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25d80b4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25d80b4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e7678d8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e7678d8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ee7678d89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ee7678d89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ee7678d89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ee7678d8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4038f3341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4038f3341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06325" y="1257350"/>
            <a:ext cx="4714200" cy="22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06325" y="3715175"/>
            <a:ext cx="43590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-10132952">
            <a:off x="-1855800" y="-2384824"/>
            <a:ext cx="3478149" cy="3469579"/>
            <a:chOff x="-2754394" y="-768434"/>
            <a:chExt cx="3654827" cy="3563065"/>
          </a:xfrm>
        </p:grpSpPr>
        <p:sp>
          <p:nvSpPr>
            <p:cNvPr id="12" name="Google Shape;12;p2"/>
            <p:cNvSpPr/>
            <p:nvPr/>
          </p:nvSpPr>
          <p:spPr>
            <a:xfrm rot="-7735808">
              <a:off x="-2496259" y="-25822"/>
              <a:ext cx="2884680" cy="2041681"/>
            </a:xfrm>
            <a:custGeom>
              <a:rect b="b" l="l" r="r" t="t"/>
              <a:pathLst>
                <a:path extrusionOk="0" h="24259" w="34277">
                  <a:moveTo>
                    <a:pt x="18537" y="1"/>
                  </a:moveTo>
                  <a:cubicBezTo>
                    <a:pt x="17165" y="1"/>
                    <a:pt x="15792" y="179"/>
                    <a:pt x="14471" y="537"/>
                  </a:cubicBezTo>
                  <a:cubicBezTo>
                    <a:pt x="9655" y="1844"/>
                    <a:pt x="5580" y="5376"/>
                    <a:pt x="3185" y="9755"/>
                  </a:cubicBezTo>
                  <a:cubicBezTo>
                    <a:pt x="790" y="14134"/>
                    <a:pt x="0" y="19293"/>
                    <a:pt x="500" y="24259"/>
                  </a:cubicBezTo>
                  <a:lnTo>
                    <a:pt x="8562" y="24259"/>
                  </a:lnTo>
                  <a:cubicBezTo>
                    <a:pt x="8232" y="19980"/>
                    <a:pt x="8645" y="15924"/>
                    <a:pt x="11219" y="12487"/>
                  </a:cubicBezTo>
                  <a:cubicBezTo>
                    <a:pt x="13095" y="9983"/>
                    <a:pt x="16225" y="8300"/>
                    <a:pt x="19278" y="8300"/>
                  </a:cubicBezTo>
                  <a:cubicBezTo>
                    <a:pt x="20413" y="8300"/>
                    <a:pt x="21537" y="8532"/>
                    <a:pt x="22582" y="9041"/>
                  </a:cubicBezTo>
                  <a:cubicBezTo>
                    <a:pt x="25109" y="10270"/>
                    <a:pt x="26769" y="12849"/>
                    <a:pt x="27540" y="15550"/>
                  </a:cubicBezTo>
                  <a:cubicBezTo>
                    <a:pt x="28312" y="18252"/>
                    <a:pt x="28312" y="21106"/>
                    <a:pt x="28306" y="23915"/>
                  </a:cubicBezTo>
                  <a:cubicBezTo>
                    <a:pt x="30200" y="23973"/>
                    <a:pt x="32370" y="24028"/>
                    <a:pt x="34263" y="24084"/>
                  </a:cubicBezTo>
                  <a:cubicBezTo>
                    <a:pt x="34277" y="20444"/>
                    <a:pt x="34254" y="16771"/>
                    <a:pt x="33485" y="13211"/>
                  </a:cubicBezTo>
                  <a:cubicBezTo>
                    <a:pt x="32716" y="9653"/>
                    <a:pt x="31139" y="6173"/>
                    <a:pt x="28464" y="3705"/>
                  </a:cubicBezTo>
                  <a:cubicBezTo>
                    <a:pt x="25800" y="1248"/>
                    <a:pt x="22170" y="1"/>
                    <a:pt x="18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7735808">
              <a:off x="-2242382" y="10338"/>
              <a:ext cx="2884680" cy="2041681"/>
            </a:xfrm>
            <a:custGeom>
              <a:rect b="b" l="l" r="r" t="t"/>
              <a:pathLst>
                <a:path extrusionOk="0" h="24259" w="34277">
                  <a:moveTo>
                    <a:pt x="18537" y="1"/>
                  </a:moveTo>
                  <a:cubicBezTo>
                    <a:pt x="17165" y="1"/>
                    <a:pt x="15792" y="179"/>
                    <a:pt x="14471" y="537"/>
                  </a:cubicBezTo>
                  <a:cubicBezTo>
                    <a:pt x="9655" y="1844"/>
                    <a:pt x="5580" y="5376"/>
                    <a:pt x="3185" y="9755"/>
                  </a:cubicBezTo>
                  <a:cubicBezTo>
                    <a:pt x="790" y="14134"/>
                    <a:pt x="0" y="19293"/>
                    <a:pt x="500" y="24259"/>
                  </a:cubicBezTo>
                  <a:lnTo>
                    <a:pt x="8562" y="24259"/>
                  </a:lnTo>
                  <a:cubicBezTo>
                    <a:pt x="8232" y="19980"/>
                    <a:pt x="8645" y="15924"/>
                    <a:pt x="11219" y="12487"/>
                  </a:cubicBezTo>
                  <a:cubicBezTo>
                    <a:pt x="13095" y="9983"/>
                    <a:pt x="16225" y="8300"/>
                    <a:pt x="19278" y="8300"/>
                  </a:cubicBezTo>
                  <a:cubicBezTo>
                    <a:pt x="20413" y="8300"/>
                    <a:pt x="21537" y="8532"/>
                    <a:pt x="22582" y="9041"/>
                  </a:cubicBezTo>
                  <a:cubicBezTo>
                    <a:pt x="25109" y="10270"/>
                    <a:pt x="26769" y="12849"/>
                    <a:pt x="27540" y="15550"/>
                  </a:cubicBezTo>
                  <a:cubicBezTo>
                    <a:pt x="28312" y="18252"/>
                    <a:pt x="28312" y="21106"/>
                    <a:pt x="28306" y="23915"/>
                  </a:cubicBezTo>
                  <a:cubicBezTo>
                    <a:pt x="30200" y="23973"/>
                    <a:pt x="32370" y="24028"/>
                    <a:pt x="34263" y="24084"/>
                  </a:cubicBezTo>
                  <a:cubicBezTo>
                    <a:pt x="34277" y="20444"/>
                    <a:pt x="34254" y="16771"/>
                    <a:pt x="33485" y="13211"/>
                  </a:cubicBezTo>
                  <a:cubicBezTo>
                    <a:pt x="32716" y="9653"/>
                    <a:pt x="31139" y="6173"/>
                    <a:pt x="28464" y="3705"/>
                  </a:cubicBezTo>
                  <a:cubicBezTo>
                    <a:pt x="25800" y="1248"/>
                    <a:pt x="22170" y="1"/>
                    <a:pt x="1853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-4258789">
            <a:off x="6919290" y="3164497"/>
            <a:ext cx="4496129" cy="3744194"/>
            <a:chOff x="6351491" y="-1401248"/>
            <a:chExt cx="4496148" cy="3744209"/>
          </a:xfrm>
        </p:grpSpPr>
        <p:sp>
          <p:nvSpPr>
            <p:cNvPr id="15" name="Google Shape;15;p2"/>
            <p:cNvSpPr/>
            <p:nvPr/>
          </p:nvSpPr>
          <p:spPr>
            <a:xfrm rot="-9143692">
              <a:off x="6825556" y="-638635"/>
              <a:ext cx="3778193" cy="1980859"/>
            </a:xfrm>
            <a:custGeom>
              <a:rect b="b" l="l" r="r" t="t"/>
              <a:pathLst>
                <a:path extrusionOk="0" h="23087" w="44035">
                  <a:moveTo>
                    <a:pt x="24517" y="1"/>
                  </a:moveTo>
                  <a:cubicBezTo>
                    <a:pt x="21431" y="1"/>
                    <a:pt x="18353" y="567"/>
                    <a:pt x="15497" y="1737"/>
                  </a:cubicBezTo>
                  <a:cubicBezTo>
                    <a:pt x="11431" y="3404"/>
                    <a:pt x="7876" y="6306"/>
                    <a:pt x="5428" y="9955"/>
                  </a:cubicBezTo>
                  <a:cubicBezTo>
                    <a:pt x="3669" y="12578"/>
                    <a:pt x="0" y="18305"/>
                    <a:pt x="2506" y="21267"/>
                  </a:cubicBezTo>
                  <a:cubicBezTo>
                    <a:pt x="3562" y="22515"/>
                    <a:pt x="5234" y="23086"/>
                    <a:pt x="6884" y="23086"/>
                  </a:cubicBezTo>
                  <a:cubicBezTo>
                    <a:pt x="7185" y="23086"/>
                    <a:pt x="7485" y="23067"/>
                    <a:pt x="7781" y="23030"/>
                  </a:cubicBezTo>
                  <a:cubicBezTo>
                    <a:pt x="9699" y="22787"/>
                    <a:pt x="11465" y="21877"/>
                    <a:pt x="13117" y="20872"/>
                  </a:cubicBezTo>
                  <a:cubicBezTo>
                    <a:pt x="14768" y="19869"/>
                    <a:pt x="16364" y="18748"/>
                    <a:pt x="18151" y="18009"/>
                  </a:cubicBezTo>
                  <a:cubicBezTo>
                    <a:pt x="19742" y="17351"/>
                    <a:pt x="21465" y="17018"/>
                    <a:pt x="23187" y="17018"/>
                  </a:cubicBezTo>
                  <a:cubicBezTo>
                    <a:pt x="24438" y="17018"/>
                    <a:pt x="25688" y="17193"/>
                    <a:pt x="26887" y="17547"/>
                  </a:cubicBezTo>
                  <a:cubicBezTo>
                    <a:pt x="28806" y="18113"/>
                    <a:pt x="30566" y="19106"/>
                    <a:pt x="32416" y="19862"/>
                  </a:cubicBezTo>
                  <a:cubicBezTo>
                    <a:pt x="33804" y="20429"/>
                    <a:pt x="35297" y="20865"/>
                    <a:pt x="36780" y="20865"/>
                  </a:cubicBezTo>
                  <a:cubicBezTo>
                    <a:pt x="37276" y="20865"/>
                    <a:pt x="37770" y="20817"/>
                    <a:pt x="38260" y="20707"/>
                  </a:cubicBezTo>
                  <a:cubicBezTo>
                    <a:pt x="41021" y="20091"/>
                    <a:pt x="43119" y="17527"/>
                    <a:pt x="43577" y="14734"/>
                  </a:cubicBezTo>
                  <a:cubicBezTo>
                    <a:pt x="44035" y="11941"/>
                    <a:pt x="43017" y="9033"/>
                    <a:pt x="41240" y="6831"/>
                  </a:cubicBezTo>
                  <a:cubicBezTo>
                    <a:pt x="39463" y="4629"/>
                    <a:pt x="36988" y="3075"/>
                    <a:pt x="34378" y="1981"/>
                  </a:cubicBezTo>
                  <a:cubicBezTo>
                    <a:pt x="31269" y="677"/>
                    <a:pt x="27888" y="1"/>
                    <a:pt x="24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9143692">
              <a:off x="6595381" y="-400510"/>
              <a:ext cx="3778193" cy="1980859"/>
            </a:xfrm>
            <a:custGeom>
              <a:rect b="b" l="l" r="r" t="t"/>
              <a:pathLst>
                <a:path extrusionOk="0" h="23087" w="44035">
                  <a:moveTo>
                    <a:pt x="24517" y="1"/>
                  </a:moveTo>
                  <a:cubicBezTo>
                    <a:pt x="21431" y="1"/>
                    <a:pt x="18353" y="567"/>
                    <a:pt x="15497" y="1737"/>
                  </a:cubicBezTo>
                  <a:cubicBezTo>
                    <a:pt x="11431" y="3404"/>
                    <a:pt x="7876" y="6306"/>
                    <a:pt x="5428" y="9955"/>
                  </a:cubicBezTo>
                  <a:cubicBezTo>
                    <a:pt x="3669" y="12578"/>
                    <a:pt x="0" y="18305"/>
                    <a:pt x="2506" y="21267"/>
                  </a:cubicBezTo>
                  <a:cubicBezTo>
                    <a:pt x="3562" y="22515"/>
                    <a:pt x="5234" y="23086"/>
                    <a:pt x="6884" y="23086"/>
                  </a:cubicBezTo>
                  <a:cubicBezTo>
                    <a:pt x="7185" y="23086"/>
                    <a:pt x="7485" y="23067"/>
                    <a:pt x="7781" y="23030"/>
                  </a:cubicBezTo>
                  <a:cubicBezTo>
                    <a:pt x="9699" y="22787"/>
                    <a:pt x="11465" y="21877"/>
                    <a:pt x="13117" y="20872"/>
                  </a:cubicBezTo>
                  <a:cubicBezTo>
                    <a:pt x="14768" y="19869"/>
                    <a:pt x="16364" y="18748"/>
                    <a:pt x="18151" y="18009"/>
                  </a:cubicBezTo>
                  <a:cubicBezTo>
                    <a:pt x="19742" y="17351"/>
                    <a:pt x="21465" y="17018"/>
                    <a:pt x="23187" y="17018"/>
                  </a:cubicBezTo>
                  <a:cubicBezTo>
                    <a:pt x="24438" y="17018"/>
                    <a:pt x="25688" y="17193"/>
                    <a:pt x="26887" y="17547"/>
                  </a:cubicBezTo>
                  <a:cubicBezTo>
                    <a:pt x="28806" y="18113"/>
                    <a:pt x="30566" y="19106"/>
                    <a:pt x="32416" y="19862"/>
                  </a:cubicBezTo>
                  <a:cubicBezTo>
                    <a:pt x="33804" y="20429"/>
                    <a:pt x="35297" y="20865"/>
                    <a:pt x="36780" y="20865"/>
                  </a:cubicBezTo>
                  <a:cubicBezTo>
                    <a:pt x="37276" y="20865"/>
                    <a:pt x="37770" y="20817"/>
                    <a:pt x="38260" y="20707"/>
                  </a:cubicBezTo>
                  <a:cubicBezTo>
                    <a:pt x="41021" y="20091"/>
                    <a:pt x="43119" y="17527"/>
                    <a:pt x="43577" y="14734"/>
                  </a:cubicBezTo>
                  <a:cubicBezTo>
                    <a:pt x="44035" y="11941"/>
                    <a:pt x="43017" y="9033"/>
                    <a:pt x="41240" y="6831"/>
                  </a:cubicBezTo>
                  <a:cubicBezTo>
                    <a:pt x="39463" y="4629"/>
                    <a:pt x="36988" y="3075"/>
                    <a:pt x="34378" y="1981"/>
                  </a:cubicBezTo>
                  <a:cubicBezTo>
                    <a:pt x="31269" y="677"/>
                    <a:pt x="27888" y="1"/>
                    <a:pt x="2451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819650" y="1384450"/>
            <a:ext cx="4617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819650" y="3217525"/>
            <a:ext cx="4617000" cy="3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0" name="Google Shape;70;p11"/>
          <p:cNvGrpSpPr/>
          <p:nvPr/>
        </p:nvGrpSpPr>
        <p:grpSpPr>
          <a:xfrm>
            <a:off x="-328300" y="-233475"/>
            <a:ext cx="2571306" cy="1685366"/>
            <a:chOff x="-328300" y="-233475"/>
            <a:chExt cx="2571306" cy="1685366"/>
          </a:xfrm>
        </p:grpSpPr>
        <p:sp>
          <p:nvSpPr>
            <p:cNvPr id="71" name="Google Shape;71;p11"/>
            <p:cNvSpPr/>
            <p:nvPr/>
          </p:nvSpPr>
          <p:spPr>
            <a:xfrm>
              <a:off x="-328300" y="-233475"/>
              <a:ext cx="2415482" cy="1510052"/>
            </a:xfrm>
            <a:custGeom>
              <a:rect b="b" l="l" r="r" t="t"/>
              <a:pathLst>
                <a:path extrusionOk="0" h="45245" w="72374">
                  <a:moveTo>
                    <a:pt x="0" y="42024"/>
                  </a:moveTo>
                  <a:cubicBezTo>
                    <a:pt x="7141" y="44878"/>
                    <a:pt x="16532" y="46974"/>
                    <a:pt x="23054" y="42899"/>
                  </a:cubicBezTo>
                  <a:cubicBezTo>
                    <a:pt x="31467" y="37642"/>
                    <a:pt x="34646" y="26225"/>
                    <a:pt x="42899" y="20720"/>
                  </a:cubicBezTo>
                  <a:cubicBezTo>
                    <a:pt x="47492" y="17657"/>
                    <a:pt x="54215" y="19474"/>
                    <a:pt x="58949" y="16635"/>
                  </a:cubicBezTo>
                  <a:cubicBezTo>
                    <a:pt x="65060" y="12970"/>
                    <a:pt x="72374" y="7125"/>
                    <a:pt x="72374" y="0"/>
                  </a:cubicBez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2" name="Google Shape;72;p11"/>
            <p:cNvSpPr/>
            <p:nvPr/>
          </p:nvSpPr>
          <p:spPr>
            <a:xfrm>
              <a:off x="-172476" y="-58161"/>
              <a:ext cx="2415482" cy="1510052"/>
            </a:xfrm>
            <a:custGeom>
              <a:rect b="b" l="l" r="r" t="t"/>
              <a:pathLst>
                <a:path extrusionOk="0" h="45245" w="72374">
                  <a:moveTo>
                    <a:pt x="0" y="42024"/>
                  </a:moveTo>
                  <a:cubicBezTo>
                    <a:pt x="7141" y="44878"/>
                    <a:pt x="16532" y="46974"/>
                    <a:pt x="23054" y="42899"/>
                  </a:cubicBezTo>
                  <a:cubicBezTo>
                    <a:pt x="31467" y="37642"/>
                    <a:pt x="34646" y="26225"/>
                    <a:pt x="42899" y="20720"/>
                  </a:cubicBezTo>
                  <a:cubicBezTo>
                    <a:pt x="47492" y="17657"/>
                    <a:pt x="54215" y="19474"/>
                    <a:pt x="58949" y="16635"/>
                  </a:cubicBezTo>
                  <a:cubicBezTo>
                    <a:pt x="65060" y="12970"/>
                    <a:pt x="72374" y="7125"/>
                    <a:pt x="72374" y="0"/>
                  </a:cubicBez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1421711" y="1808175"/>
            <a:ext cx="2106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1421722" y="3597581"/>
            <a:ext cx="2106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4386273" y="1808175"/>
            <a:ext cx="2103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4386273" y="3597581"/>
            <a:ext cx="2103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type="title"/>
          </p:nvPr>
        </p:nvSpPr>
        <p:spPr>
          <a:xfrm>
            <a:off x="761150" y="1808175"/>
            <a:ext cx="637500" cy="3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5" type="subTitle"/>
          </p:nvPr>
        </p:nvSpPr>
        <p:spPr>
          <a:xfrm>
            <a:off x="1421699" y="2160419"/>
            <a:ext cx="2106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6" type="title"/>
          </p:nvPr>
        </p:nvSpPr>
        <p:spPr>
          <a:xfrm>
            <a:off x="3716341" y="1808175"/>
            <a:ext cx="637500" cy="38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7" type="subTitle"/>
          </p:nvPr>
        </p:nvSpPr>
        <p:spPr>
          <a:xfrm>
            <a:off x="4386262" y="2160432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8" type="title"/>
          </p:nvPr>
        </p:nvSpPr>
        <p:spPr>
          <a:xfrm>
            <a:off x="761150" y="3597575"/>
            <a:ext cx="637500" cy="38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9" type="subTitle"/>
          </p:nvPr>
        </p:nvSpPr>
        <p:spPr>
          <a:xfrm>
            <a:off x="1421711" y="3957750"/>
            <a:ext cx="2106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13" type="title"/>
          </p:nvPr>
        </p:nvSpPr>
        <p:spPr>
          <a:xfrm>
            <a:off x="3716341" y="3597125"/>
            <a:ext cx="637500" cy="38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4" type="subTitle"/>
          </p:nvPr>
        </p:nvSpPr>
        <p:spPr>
          <a:xfrm>
            <a:off x="4386262" y="3957750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5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3"/>
          <p:cNvSpPr/>
          <p:nvPr/>
        </p:nvSpPr>
        <p:spPr>
          <a:xfrm rot="-7735808">
            <a:off x="6902386" y="-382722"/>
            <a:ext cx="2884680" cy="2041681"/>
          </a:xfrm>
          <a:custGeom>
            <a:rect b="b" l="l" r="r" t="t"/>
            <a:pathLst>
              <a:path extrusionOk="0" h="24259" w="34277">
                <a:moveTo>
                  <a:pt x="18537" y="1"/>
                </a:moveTo>
                <a:cubicBezTo>
                  <a:pt x="17165" y="1"/>
                  <a:pt x="15792" y="179"/>
                  <a:pt x="14471" y="537"/>
                </a:cubicBezTo>
                <a:cubicBezTo>
                  <a:pt x="9655" y="1844"/>
                  <a:pt x="5580" y="5376"/>
                  <a:pt x="3185" y="9755"/>
                </a:cubicBezTo>
                <a:cubicBezTo>
                  <a:pt x="790" y="14134"/>
                  <a:pt x="0" y="19293"/>
                  <a:pt x="500" y="24259"/>
                </a:cubicBezTo>
                <a:lnTo>
                  <a:pt x="8562" y="24259"/>
                </a:lnTo>
                <a:cubicBezTo>
                  <a:pt x="8232" y="19980"/>
                  <a:pt x="8645" y="15924"/>
                  <a:pt x="11219" y="12487"/>
                </a:cubicBezTo>
                <a:cubicBezTo>
                  <a:pt x="13095" y="9983"/>
                  <a:pt x="16225" y="8300"/>
                  <a:pt x="19278" y="8300"/>
                </a:cubicBezTo>
                <a:cubicBezTo>
                  <a:pt x="20413" y="8300"/>
                  <a:pt x="21537" y="8532"/>
                  <a:pt x="22582" y="9041"/>
                </a:cubicBezTo>
                <a:cubicBezTo>
                  <a:pt x="25109" y="10270"/>
                  <a:pt x="26769" y="12849"/>
                  <a:pt x="27540" y="15550"/>
                </a:cubicBezTo>
                <a:cubicBezTo>
                  <a:pt x="28312" y="18252"/>
                  <a:pt x="28312" y="21106"/>
                  <a:pt x="28306" y="23915"/>
                </a:cubicBezTo>
                <a:cubicBezTo>
                  <a:pt x="30200" y="23973"/>
                  <a:pt x="32370" y="24028"/>
                  <a:pt x="34263" y="24084"/>
                </a:cubicBezTo>
                <a:cubicBezTo>
                  <a:pt x="34277" y="20444"/>
                  <a:pt x="34254" y="16771"/>
                  <a:pt x="33485" y="13211"/>
                </a:cubicBezTo>
                <a:cubicBezTo>
                  <a:pt x="32716" y="9653"/>
                  <a:pt x="31139" y="6173"/>
                  <a:pt x="28464" y="3705"/>
                </a:cubicBezTo>
                <a:cubicBezTo>
                  <a:pt x="25800" y="1248"/>
                  <a:pt x="22170" y="1"/>
                  <a:pt x="185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-184008" y="4082375"/>
            <a:ext cx="945167" cy="1356402"/>
          </a:xfrm>
          <a:custGeom>
            <a:rect b="b" l="l" r="r" t="t"/>
            <a:pathLst>
              <a:path extrusionOk="0" h="45867" w="31961">
                <a:moveTo>
                  <a:pt x="0" y="3099"/>
                </a:moveTo>
                <a:cubicBezTo>
                  <a:pt x="3912" y="-813"/>
                  <a:pt x="13749" y="-1327"/>
                  <a:pt x="16596" y="3418"/>
                </a:cubicBezTo>
                <a:cubicBezTo>
                  <a:pt x="19718" y="8621"/>
                  <a:pt x="13444" y="16872"/>
                  <a:pt x="17235" y="21610"/>
                </a:cubicBezTo>
                <a:cubicBezTo>
                  <a:pt x="19941" y="24992"/>
                  <a:pt x="26641" y="23432"/>
                  <a:pt x="29044" y="27036"/>
                </a:cubicBezTo>
                <a:cubicBezTo>
                  <a:pt x="32531" y="32265"/>
                  <a:pt x="32810" y="40245"/>
                  <a:pt x="30001" y="4586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3"/>
          <p:cNvSpPr/>
          <p:nvPr/>
        </p:nvSpPr>
        <p:spPr>
          <a:xfrm rot="-8836205">
            <a:off x="7068913" y="-199550"/>
            <a:ext cx="2884842" cy="2041817"/>
          </a:xfrm>
          <a:custGeom>
            <a:rect b="b" l="l" r="r" t="t"/>
            <a:pathLst>
              <a:path extrusionOk="0" h="24259" w="34277">
                <a:moveTo>
                  <a:pt x="18537" y="1"/>
                </a:moveTo>
                <a:cubicBezTo>
                  <a:pt x="17165" y="1"/>
                  <a:pt x="15792" y="179"/>
                  <a:pt x="14471" y="537"/>
                </a:cubicBezTo>
                <a:cubicBezTo>
                  <a:pt x="9655" y="1844"/>
                  <a:pt x="5580" y="5376"/>
                  <a:pt x="3185" y="9755"/>
                </a:cubicBezTo>
                <a:cubicBezTo>
                  <a:pt x="790" y="14134"/>
                  <a:pt x="0" y="19293"/>
                  <a:pt x="500" y="24259"/>
                </a:cubicBezTo>
                <a:lnTo>
                  <a:pt x="8562" y="24259"/>
                </a:lnTo>
                <a:cubicBezTo>
                  <a:pt x="8232" y="19980"/>
                  <a:pt x="8645" y="15924"/>
                  <a:pt x="11219" y="12487"/>
                </a:cubicBezTo>
                <a:cubicBezTo>
                  <a:pt x="13095" y="9983"/>
                  <a:pt x="16225" y="8300"/>
                  <a:pt x="19278" y="8300"/>
                </a:cubicBezTo>
                <a:cubicBezTo>
                  <a:pt x="20413" y="8300"/>
                  <a:pt x="21537" y="8532"/>
                  <a:pt x="22582" y="9041"/>
                </a:cubicBezTo>
                <a:cubicBezTo>
                  <a:pt x="25109" y="10270"/>
                  <a:pt x="26769" y="12849"/>
                  <a:pt x="27540" y="15550"/>
                </a:cubicBezTo>
                <a:cubicBezTo>
                  <a:pt x="28312" y="18252"/>
                  <a:pt x="28312" y="21106"/>
                  <a:pt x="28306" y="23915"/>
                </a:cubicBezTo>
                <a:cubicBezTo>
                  <a:pt x="30200" y="23973"/>
                  <a:pt x="32370" y="24028"/>
                  <a:pt x="34263" y="24084"/>
                </a:cubicBezTo>
                <a:cubicBezTo>
                  <a:pt x="34277" y="20444"/>
                  <a:pt x="34254" y="16771"/>
                  <a:pt x="33485" y="13211"/>
                </a:cubicBezTo>
                <a:cubicBezTo>
                  <a:pt x="32716" y="9653"/>
                  <a:pt x="31139" y="6173"/>
                  <a:pt x="28464" y="3705"/>
                </a:cubicBezTo>
                <a:cubicBezTo>
                  <a:pt x="25800" y="1248"/>
                  <a:pt x="22170" y="1"/>
                  <a:pt x="18537" y="1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15100" y="3206600"/>
            <a:ext cx="4902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678625" y="1115350"/>
            <a:ext cx="4939200" cy="21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94" name="Google Shape;94;p14"/>
          <p:cNvGrpSpPr/>
          <p:nvPr/>
        </p:nvGrpSpPr>
        <p:grpSpPr>
          <a:xfrm rot="-9025669">
            <a:off x="6846756" y="-1557829"/>
            <a:ext cx="4495968" cy="3744060"/>
            <a:chOff x="6351491" y="-1401248"/>
            <a:chExt cx="4496148" cy="3744209"/>
          </a:xfrm>
        </p:grpSpPr>
        <p:sp>
          <p:nvSpPr>
            <p:cNvPr id="95" name="Google Shape;95;p14"/>
            <p:cNvSpPr/>
            <p:nvPr/>
          </p:nvSpPr>
          <p:spPr>
            <a:xfrm rot="-9143692">
              <a:off x="6825556" y="-638635"/>
              <a:ext cx="3778193" cy="1980859"/>
            </a:xfrm>
            <a:custGeom>
              <a:rect b="b" l="l" r="r" t="t"/>
              <a:pathLst>
                <a:path extrusionOk="0" h="23087" w="44035">
                  <a:moveTo>
                    <a:pt x="24517" y="1"/>
                  </a:moveTo>
                  <a:cubicBezTo>
                    <a:pt x="21431" y="1"/>
                    <a:pt x="18353" y="567"/>
                    <a:pt x="15497" y="1737"/>
                  </a:cubicBezTo>
                  <a:cubicBezTo>
                    <a:pt x="11431" y="3404"/>
                    <a:pt x="7876" y="6306"/>
                    <a:pt x="5428" y="9955"/>
                  </a:cubicBezTo>
                  <a:cubicBezTo>
                    <a:pt x="3669" y="12578"/>
                    <a:pt x="0" y="18305"/>
                    <a:pt x="2506" y="21267"/>
                  </a:cubicBezTo>
                  <a:cubicBezTo>
                    <a:pt x="3562" y="22515"/>
                    <a:pt x="5234" y="23086"/>
                    <a:pt x="6884" y="23086"/>
                  </a:cubicBezTo>
                  <a:cubicBezTo>
                    <a:pt x="7185" y="23086"/>
                    <a:pt x="7485" y="23067"/>
                    <a:pt x="7781" y="23030"/>
                  </a:cubicBezTo>
                  <a:cubicBezTo>
                    <a:pt x="9699" y="22787"/>
                    <a:pt x="11465" y="21877"/>
                    <a:pt x="13117" y="20872"/>
                  </a:cubicBezTo>
                  <a:cubicBezTo>
                    <a:pt x="14768" y="19869"/>
                    <a:pt x="16364" y="18748"/>
                    <a:pt x="18151" y="18009"/>
                  </a:cubicBezTo>
                  <a:cubicBezTo>
                    <a:pt x="19742" y="17351"/>
                    <a:pt x="21465" y="17018"/>
                    <a:pt x="23187" y="17018"/>
                  </a:cubicBezTo>
                  <a:cubicBezTo>
                    <a:pt x="24438" y="17018"/>
                    <a:pt x="25688" y="17193"/>
                    <a:pt x="26887" y="17547"/>
                  </a:cubicBezTo>
                  <a:cubicBezTo>
                    <a:pt x="28806" y="18113"/>
                    <a:pt x="30566" y="19106"/>
                    <a:pt x="32416" y="19862"/>
                  </a:cubicBezTo>
                  <a:cubicBezTo>
                    <a:pt x="33804" y="20429"/>
                    <a:pt x="35297" y="20865"/>
                    <a:pt x="36780" y="20865"/>
                  </a:cubicBezTo>
                  <a:cubicBezTo>
                    <a:pt x="37276" y="20865"/>
                    <a:pt x="37770" y="20817"/>
                    <a:pt x="38260" y="20707"/>
                  </a:cubicBezTo>
                  <a:cubicBezTo>
                    <a:pt x="41021" y="20091"/>
                    <a:pt x="43119" y="17527"/>
                    <a:pt x="43577" y="14734"/>
                  </a:cubicBezTo>
                  <a:cubicBezTo>
                    <a:pt x="44035" y="11941"/>
                    <a:pt x="43017" y="9033"/>
                    <a:pt x="41240" y="6831"/>
                  </a:cubicBezTo>
                  <a:cubicBezTo>
                    <a:pt x="39463" y="4629"/>
                    <a:pt x="36988" y="3075"/>
                    <a:pt x="34378" y="1981"/>
                  </a:cubicBezTo>
                  <a:cubicBezTo>
                    <a:pt x="31269" y="677"/>
                    <a:pt x="27888" y="1"/>
                    <a:pt x="24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-9143692">
              <a:off x="6595381" y="-400510"/>
              <a:ext cx="3778193" cy="1980859"/>
            </a:xfrm>
            <a:custGeom>
              <a:rect b="b" l="l" r="r" t="t"/>
              <a:pathLst>
                <a:path extrusionOk="0" h="23087" w="44035">
                  <a:moveTo>
                    <a:pt x="24517" y="1"/>
                  </a:moveTo>
                  <a:cubicBezTo>
                    <a:pt x="21431" y="1"/>
                    <a:pt x="18353" y="567"/>
                    <a:pt x="15497" y="1737"/>
                  </a:cubicBezTo>
                  <a:cubicBezTo>
                    <a:pt x="11431" y="3404"/>
                    <a:pt x="7876" y="6306"/>
                    <a:pt x="5428" y="9955"/>
                  </a:cubicBezTo>
                  <a:cubicBezTo>
                    <a:pt x="3669" y="12578"/>
                    <a:pt x="0" y="18305"/>
                    <a:pt x="2506" y="21267"/>
                  </a:cubicBezTo>
                  <a:cubicBezTo>
                    <a:pt x="3562" y="22515"/>
                    <a:pt x="5234" y="23086"/>
                    <a:pt x="6884" y="23086"/>
                  </a:cubicBezTo>
                  <a:cubicBezTo>
                    <a:pt x="7185" y="23086"/>
                    <a:pt x="7485" y="23067"/>
                    <a:pt x="7781" y="23030"/>
                  </a:cubicBezTo>
                  <a:cubicBezTo>
                    <a:pt x="9699" y="22787"/>
                    <a:pt x="11465" y="21877"/>
                    <a:pt x="13117" y="20872"/>
                  </a:cubicBezTo>
                  <a:cubicBezTo>
                    <a:pt x="14768" y="19869"/>
                    <a:pt x="16364" y="18748"/>
                    <a:pt x="18151" y="18009"/>
                  </a:cubicBezTo>
                  <a:cubicBezTo>
                    <a:pt x="19742" y="17351"/>
                    <a:pt x="21465" y="17018"/>
                    <a:pt x="23187" y="17018"/>
                  </a:cubicBezTo>
                  <a:cubicBezTo>
                    <a:pt x="24438" y="17018"/>
                    <a:pt x="25688" y="17193"/>
                    <a:pt x="26887" y="17547"/>
                  </a:cubicBezTo>
                  <a:cubicBezTo>
                    <a:pt x="28806" y="18113"/>
                    <a:pt x="30566" y="19106"/>
                    <a:pt x="32416" y="19862"/>
                  </a:cubicBezTo>
                  <a:cubicBezTo>
                    <a:pt x="33804" y="20429"/>
                    <a:pt x="35297" y="20865"/>
                    <a:pt x="36780" y="20865"/>
                  </a:cubicBezTo>
                  <a:cubicBezTo>
                    <a:pt x="37276" y="20865"/>
                    <a:pt x="37770" y="20817"/>
                    <a:pt x="38260" y="20707"/>
                  </a:cubicBezTo>
                  <a:cubicBezTo>
                    <a:pt x="41021" y="20091"/>
                    <a:pt x="43119" y="17527"/>
                    <a:pt x="43577" y="14734"/>
                  </a:cubicBezTo>
                  <a:cubicBezTo>
                    <a:pt x="44035" y="11941"/>
                    <a:pt x="43017" y="9033"/>
                    <a:pt x="41240" y="6831"/>
                  </a:cubicBezTo>
                  <a:cubicBezTo>
                    <a:pt x="39463" y="4629"/>
                    <a:pt x="36988" y="3075"/>
                    <a:pt x="34378" y="1981"/>
                  </a:cubicBezTo>
                  <a:cubicBezTo>
                    <a:pt x="31269" y="677"/>
                    <a:pt x="27888" y="1"/>
                    <a:pt x="2451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411550" y="2182575"/>
            <a:ext cx="2818500" cy="10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5"/>
          <p:cNvSpPr/>
          <p:nvPr/>
        </p:nvSpPr>
        <p:spPr>
          <a:xfrm>
            <a:off x="-151345" y="3517299"/>
            <a:ext cx="1562893" cy="2242896"/>
          </a:xfrm>
          <a:custGeom>
            <a:rect b="b" l="l" r="r" t="t"/>
            <a:pathLst>
              <a:path extrusionOk="0" h="45867" w="31961">
                <a:moveTo>
                  <a:pt x="0" y="3099"/>
                </a:moveTo>
                <a:cubicBezTo>
                  <a:pt x="3912" y="-813"/>
                  <a:pt x="13749" y="-1327"/>
                  <a:pt x="16596" y="3418"/>
                </a:cubicBezTo>
                <a:cubicBezTo>
                  <a:pt x="19718" y="8621"/>
                  <a:pt x="13444" y="16872"/>
                  <a:pt x="17235" y="21610"/>
                </a:cubicBezTo>
                <a:cubicBezTo>
                  <a:pt x="19941" y="24992"/>
                  <a:pt x="26641" y="23432"/>
                  <a:pt x="29044" y="27036"/>
                </a:cubicBezTo>
                <a:cubicBezTo>
                  <a:pt x="32531" y="32265"/>
                  <a:pt x="32810" y="40245"/>
                  <a:pt x="30001" y="45867"/>
                </a:cubicBez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2275" y="1335125"/>
            <a:ext cx="7704000" cy="14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807300" y="3121075"/>
            <a:ext cx="2907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2" type="subTitle"/>
          </p:nvPr>
        </p:nvSpPr>
        <p:spPr>
          <a:xfrm>
            <a:off x="5429100" y="3121075"/>
            <a:ext cx="2907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3" type="subTitle"/>
          </p:nvPr>
        </p:nvSpPr>
        <p:spPr>
          <a:xfrm>
            <a:off x="807300" y="3664750"/>
            <a:ext cx="2907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4" type="subTitle"/>
          </p:nvPr>
        </p:nvSpPr>
        <p:spPr>
          <a:xfrm>
            <a:off x="5429100" y="3664750"/>
            <a:ext cx="2907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0" name="Google Shape;110;p17"/>
          <p:cNvGrpSpPr/>
          <p:nvPr/>
        </p:nvGrpSpPr>
        <p:grpSpPr>
          <a:xfrm>
            <a:off x="-488800" y="-314725"/>
            <a:ext cx="1670690" cy="1372402"/>
            <a:chOff x="-488800" y="-314725"/>
            <a:chExt cx="1670690" cy="1372402"/>
          </a:xfrm>
        </p:grpSpPr>
        <p:sp>
          <p:nvSpPr>
            <p:cNvPr id="111" name="Google Shape;111;p17"/>
            <p:cNvSpPr/>
            <p:nvPr/>
          </p:nvSpPr>
          <p:spPr>
            <a:xfrm>
              <a:off x="-401250" y="-190700"/>
              <a:ext cx="1583140" cy="1248377"/>
            </a:xfrm>
            <a:custGeom>
              <a:rect b="b" l="l" r="r" t="t"/>
              <a:pathLst>
                <a:path extrusionOk="0" h="39540" w="50143">
                  <a:moveTo>
                    <a:pt x="0" y="37938"/>
                  </a:moveTo>
                  <a:cubicBezTo>
                    <a:pt x="2751" y="37938"/>
                    <a:pt x="5776" y="40459"/>
                    <a:pt x="8171" y="39105"/>
                  </a:cubicBezTo>
                  <a:cubicBezTo>
                    <a:pt x="12152" y="36855"/>
                    <a:pt x="16546" y="34520"/>
                    <a:pt x="18969" y="30642"/>
                  </a:cubicBezTo>
                  <a:cubicBezTo>
                    <a:pt x="21958" y="25859"/>
                    <a:pt x="23179" y="19243"/>
                    <a:pt x="28016" y="16342"/>
                  </a:cubicBezTo>
                  <a:cubicBezTo>
                    <a:pt x="32336" y="13751"/>
                    <a:pt x="38627" y="16385"/>
                    <a:pt x="42899" y="13716"/>
                  </a:cubicBezTo>
                  <a:cubicBezTo>
                    <a:pt x="47253" y="10996"/>
                    <a:pt x="51149" y="4980"/>
                    <a:pt x="49903" y="0"/>
                  </a:cubicBez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2" name="Google Shape;112;p17"/>
            <p:cNvSpPr/>
            <p:nvPr/>
          </p:nvSpPr>
          <p:spPr>
            <a:xfrm>
              <a:off x="-488800" y="-314725"/>
              <a:ext cx="1583140" cy="1248377"/>
            </a:xfrm>
            <a:custGeom>
              <a:rect b="b" l="l" r="r" t="t"/>
              <a:pathLst>
                <a:path extrusionOk="0" h="39540" w="50143">
                  <a:moveTo>
                    <a:pt x="0" y="37938"/>
                  </a:moveTo>
                  <a:cubicBezTo>
                    <a:pt x="2751" y="37938"/>
                    <a:pt x="5776" y="40459"/>
                    <a:pt x="8171" y="39105"/>
                  </a:cubicBezTo>
                  <a:cubicBezTo>
                    <a:pt x="12152" y="36855"/>
                    <a:pt x="16546" y="34520"/>
                    <a:pt x="18969" y="30642"/>
                  </a:cubicBezTo>
                  <a:cubicBezTo>
                    <a:pt x="21958" y="25859"/>
                    <a:pt x="23179" y="19243"/>
                    <a:pt x="28016" y="16342"/>
                  </a:cubicBezTo>
                  <a:cubicBezTo>
                    <a:pt x="32336" y="13751"/>
                    <a:pt x="38627" y="16385"/>
                    <a:pt x="42899" y="13716"/>
                  </a:cubicBezTo>
                  <a:cubicBezTo>
                    <a:pt x="47253" y="10996"/>
                    <a:pt x="51149" y="4980"/>
                    <a:pt x="49903" y="0"/>
                  </a:cubicBez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2213550" y="1882700"/>
            <a:ext cx="2907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2" type="subTitle"/>
          </p:nvPr>
        </p:nvSpPr>
        <p:spPr>
          <a:xfrm>
            <a:off x="2213550" y="2406425"/>
            <a:ext cx="2907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3874725" y="3075925"/>
            <a:ext cx="2907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4" type="subTitle"/>
          </p:nvPr>
        </p:nvSpPr>
        <p:spPr>
          <a:xfrm>
            <a:off x="3874725" y="3592875"/>
            <a:ext cx="2907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9" name="Google Shape;119;p18"/>
          <p:cNvGrpSpPr/>
          <p:nvPr/>
        </p:nvGrpSpPr>
        <p:grpSpPr>
          <a:xfrm>
            <a:off x="7463550" y="-102150"/>
            <a:ext cx="1860400" cy="1203825"/>
            <a:chOff x="7463550" y="-102150"/>
            <a:chExt cx="1860400" cy="1203825"/>
          </a:xfrm>
        </p:grpSpPr>
        <p:sp>
          <p:nvSpPr>
            <p:cNvPr id="120" name="Google Shape;120;p18"/>
            <p:cNvSpPr/>
            <p:nvPr/>
          </p:nvSpPr>
          <p:spPr>
            <a:xfrm>
              <a:off x="7572975" y="-102150"/>
              <a:ext cx="1750975" cy="1138150"/>
            </a:xfrm>
            <a:custGeom>
              <a:rect b="b" l="l" r="r" t="t"/>
              <a:pathLst>
                <a:path extrusionOk="0" h="45526" w="70039">
                  <a:moveTo>
                    <a:pt x="0" y="0"/>
                  </a:moveTo>
                  <a:cubicBezTo>
                    <a:pt x="2900" y="10145"/>
                    <a:pt x="11671" y="18503"/>
                    <a:pt x="20720" y="23930"/>
                  </a:cubicBezTo>
                  <a:cubicBezTo>
                    <a:pt x="27805" y="28179"/>
                    <a:pt x="37768" y="25085"/>
                    <a:pt x="44942" y="29183"/>
                  </a:cubicBezTo>
                  <a:cubicBezTo>
                    <a:pt x="53611" y="34135"/>
                    <a:pt x="60056" y="45526"/>
                    <a:pt x="70039" y="45526"/>
                  </a:cubicBez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1" name="Google Shape;121;p18"/>
            <p:cNvSpPr/>
            <p:nvPr/>
          </p:nvSpPr>
          <p:spPr>
            <a:xfrm>
              <a:off x="7463550" y="-36475"/>
              <a:ext cx="1750975" cy="1138150"/>
            </a:xfrm>
            <a:custGeom>
              <a:rect b="b" l="l" r="r" t="t"/>
              <a:pathLst>
                <a:path extrusionOk="0" h="45526" w="70039">
                  <a:moveTo>
                    <a:pt x="0" y="0"/>
                  </a:moveTo>
                  <a:cubicBezTo>
                    <a:pt x="2900" y="10145"/>
                    <a:pt x="11671" y="18503"/>
                    <a:pt x="20720" y="23930"/>
                  </a:cubicBezTo>
                  <a:cubicBezTo>
                    <a:pt x="27805" y="28179"/>
                    <a:pt x="37768" y="25085"/>
                    <a:pt x="44942" y="29183"/>
                  </a:cubicBezTo>
                  <a:cubicBezTo>
                    <a:pt x="53611" y="34135"/>
                    <a:pt x="60056" y="45526"/>
                    <a:pt x="70039" y="45526"/>
                  </a:cubicBez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769200" y="2649850"/>
            <a:ext cx="19863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2" type="subTitle"/>
          </p:nvPr>
        </p:nvSpPr>
        <p:spPr>
          <a:xfrm>
            <a:off x="769200" y="3068050"/>
            <a:ext cx="19863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3" type="subTitle"/>
          </p:nvPr>
        </p:nvSpPr>
        <p:spPr>
          <a:xfrm>
            <a:off x="3580867" y="3068050"/>
            <a:ext cx="19842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4" type="subTitle"/>
          </p:nvPr>
        </p:nvSpPr>
        <p:spPr>
          <a:xfrm>
            <a:off x="6392250" y="3068050"/>
            <a:ext cx="19827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5" type="subTitle"/>
          </p:nvPr>
        </p:nvSpPr>
        <p:spPr>
          <a:xfrm>
            <a:off x="3580867" y="2649850"/>
            <a:ext cx="19842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6" type="subTitle"/>
          </p:nvPr>
        </p:nvSpPr>
        <p:spPr>
          <a:xfrm>
            <a:off x="6392250" y="2649850"/>
            <a:ext cx="19827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719988" y="1808775"/>
            <a:ext cx="44349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2" type="subTitle"/>
          </p:nvPr>
        </p:nvSpPr>
        <p:spPr>
          <a:xfrm>
            <a:off x="3993988" y="2952276"/>
            <a:ext cx="44349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3" type="subTitle"/>
          </p:nvPr>
        </p:nvSpPr>
        <p:spPr>
          <a:xfrm>
            <a:off x="719988" y="4095776"/>
            <a:ext cx="44349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4" type="subTitle"/>
          </p:nvPr>
        </p:nvSpPr>
        <p:spPr>
          <a:xfrm>
            <a:off x="719988" y="1287425"/>
            <a:ext cx="44349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5" type="subTitle"/>
          </p:nvPr>
        </p:nvSpPr>
        <p:spPr>
          <a:xfrm>
            <a:off x="3993988" y="2430931"/>
            <a:ext cx="44349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6" type="subTitle"/>
          </p:nvPr>
        </p:nvSpPr>
        <p:spPr>
          <a:xfrm>
            <a:off x="719988" y="3574436"/>
            <a:ext cx="44349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44400" y="2568656"/>
            <a:ext cx="43602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2340350" y="1188463"/>
            <a:ext cx="1368300" cy="1290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31900" y="3668950"/>
            <a:ext cx="4585200" cy="4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" name="Google Shape;21;p3"/>
          <p:cNvGrpSpPr/>
          <p:nvPr/>
        </p:nvGrpSpPr>
        <p:grpSpPr>
          <a:xfrm>
            <a:off x="-1118462" y="-1610794"/>
            <a:ext cx="3595664" cy="3946619"/>
            <a:chOff x="-1118462" y="-1610794"/>
            <a:chExt cx="3595664" cy="3946619"/>
          </a:xfrm>
        </p:grpSpPr>
        <p:sp>
          <p:nvSpPr>
            <p:cNvPr id="22" name="Google Shape;22;p3"/>
            <p:cNvSpPr/>
            <p:nvPr/>
          </p:nvSpPr>
          <p:spPr>
            <a:xfrm rot="1326452">
              <a:off x="-582796" y="-1017366"/>
              <a:ext cx="2595781" cy="2974063"/>
            </a:xfrm>
            <a:custGeom>
              <a:rect b="b" l="l" r="r" t="t"/>
              <a:pathLst>
                <a:path extrusionOk="0" h="35214" w="30735">
                  <a:moveTo>
                    <a:pt x="20155" y="0"/>
                  </a:moveTo>
                  <a:cubicBezTo>
                    <a:pt x="16939" y="0"/>
                    <a:pt x="13649" y="1052"/>
                    <a:pt x="10898" y="2572"/>
                  </a:cubicBezTo>
                  <a:cubicBezTo>
                    <a:pt x="6445" y="5034"/>
                    <a:pt x="3485" y="11597"/>
                    <a:pt x="1917" y="16178"/>
                  </a:cubicBezTo>
                  <a:cubicBezTo>
                    <a:pt x="800" y="19439"/>
                    <a:pt x="158" y="22863"/>
                    <a:pt x="53" y="26308"/>
                  </a:cubicBezTo>
                  <a:cubicBezTo>
                    <a:pt x="1" y="28043"/>
                    <a:pt x="85" y="29821"/>
                    <a:pt x="714" y="31438"/>
                  </a:cubicBezTo>
                  <a:cubicBezTo>
                    <a:pt x="1343" y="33056"/>
                    <a:pt x="2593" y="34508"/>
                    <a:pt x="4254" y="35014"/>
                  </a:cubicBezTo>
                  <a:cubicBezTo>
                    <a:pt x="4698" y="35150"/>
                    <a:pt x="5147" y="35213"/>
                    <a:pt x="5594" y="35213"/>
                  </a:cubicBezTo>
                  <a:cubicBezTo>
                    <a:pt x="7794" y="35213"/>
                    <a:pt x="9952" y="33693"/>
                    <a:pt x="11324" y="31865"/>
                  </a:cubicBezTo>
                  <a:cubicBezTo>
                    <a:pt x="12976" y="29665"/>
                    <a:pt x="13919" y="27001"/>
                    <a:pt x="15550" y="24787"/>
                  </a:cubicBezTo>
                  <a:cubicBezTo>
                    <a:pt x="18858" y="20298"/>
                    <a:pt x="24564" y="18173"/>
                    <a:pt x="28219" y="13960"/>
                  </a:cubicBezTo>
                  <a:cubicBezTo>
                    <a:pt x="29629" y="12334"/>
                    <a:pt x="30734" y="10308"/>
                    <a:pt x="30696" y="8155"/>
                  </a:cubicBezTo>
                  <a:cubicBezTo>
                    <a:pt x="30643" y="5200"/>
                    <a:pt x="28414" y="2640"/>
                    <a:pt x="25785" y="1290"/>
                  </a:cubicBezTo>
                  <a:cubicBezTo>
                    <a:pt x="24027" y="387"/>
                    <a:pt x="22105" y="0"/>
                    <a:pt x="2015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326452">
              <a:off x="-654246" y="-1231666"/>
              <a:ext cx="2595781" cy="2974063"/>
            </a:xfrm>
            <a:custGeom>
              <a:rect b="b" l="l" r="r" t="t"/>
              <a:pathLst>
                <a:path extrusionOk="0" h="35214" w="30735">
                  <a:moveTo>
                    <a:pt x="20155" y="0"/>
                  </a:moveTo>
                  <a:cubicBezTo>
                    <a:pt x="16939" y="0"/>
                    <a:pt x="13649" y="1052"/>
                    <a:pt x="10898" y="2572"/>
                  </a:cubicBezTo>
                  <a:cubicBezTo>
                    <a:pt x="6445" y="5034"/>
                    <a:pt x="3485" y="11597"/>
                    <a:pt x="1917" y="16178"/>
                  </a:cubicBezTo>
                  <a:cubicBezTo>
                    <a:pt x="800" y="19439"/>
                    <a:pt x="158" y="22863"/>
                    <a:pt x="53" y="26308"/>
                  </a:cubicBezTo>
                  <a:cubicBezTo>
                    <a:pt x="1" y="28043"/>
                    <a:pt x="85" y="29821"/>
                    <a:pt x="714" y="31438"/>
                  </a:cubicBezTo>
                  <a:cubicBezTo>
                    <a:pt x="1343" y="33056"/>
                    <a:pt x="2593" y="34508"/>
                    <a:pt x="4254" y="35014"/>
                  </a:cubicBezTo>
                  <a:cubicBezTo>
                    <a:pt x="4698" y="35150"/>
                    <a:pt x="5147" y="35213"/>
                    <a:pt x="5594" y="35213"/>
                  </a:cubicBezTo>
                  <a:cubicBezTo>
                    <a:pt x="7794" y="35213"/>
                    <a:pt x="9952" y="33693"/>
                    <a:pt x="11324" y="31865"/>
                  </a:cubicBezTo>
                  <a:cubicBezTo>
                    <a:pt x="12976" y="29665"/>
                    <a:pt x="13919" y="27001"/>
                    <a:pt x="15550" y="24787"/>
                  </a:cubicBezTo>
                  <a:cubicBezTo>
                    <a:pt x="18858" y="20298"/>
                    <a:pt x="24564" y="18173"/>
                    <a:pt x="28219" y="13960"/>
                  </a:cubicBezTo>
                  <a:cubicBezTo>
                    <a:pt x="29629" y="12334"/>
                    <a:pt x="30734" y="10308"/>
                    <a:pt x="30696" y="8155"/>
                  </a:cubicBezTo>
                  <a:cubicBezTo>
                    <a:pt x="30643" y="5200"/>
                    <a:pt x="28414" y="2640"/>
                    <a:pt x="25785" y="1290"/>
                  </a:cubicBezTo>
                  <a:cubicBezTo>
                    <a:pt x="24027" y="387"/>
                    <a:pt x="22105" y="0"/>
                    <a:pt x="2015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rot="4696790">
            <a:off x="8214783" y="3166378"/>
            <a:ext cx="3278711" cy="3850122"/>
          </a:xfrm>
          <a:custGeom>
            <a:rect b="b" l="l" r="r" t="t"/>
            <a:pathLst>
              <a:path extrusionOk="0" h="37483" w="31920">
                <a:moveTo>
                  <a:pt x="16119" y="1"/>
                </a:moveTo>
                <a:cubicBezTo>
                  <a:pt x="12691" y="1"/>
                  <a:pt x="9227" y="2526"/>
                  <a:pt x="6793" y="4935"/>
                </a:cubicBezTo>
                <a:cubicBezTo>
                  <a:pt x="4127" y="7574"/>
                  <a:pt x="2188" y="10977"/>
                  <a:pt x="1415" y="14659"/>
                </a:cubicBezTo>
                <a:cubicBezTo>
                  <a:pt x="1" y="21390"/>
                  <a:pt x="2527" y="28805"/>
                  <a:pt x="7756" y="33273"/>
                </a:cubicBezTo>
                <a:cubicBezTo>
                  <a:pt x="10800" y="35874"/>
                  <a:pt x="14761" y="37482"/>
                  <a:pt x="18741" y="37482"/>
                </a:cubicBezTo>
                <a:cubicBezTo>
                  <a:pt x="19467" y="37482"/>
                  <a:pt x="20193" y="37429"/>
                  <a:pt x="20915" y="37318"/>
                </a:cubicBezTo>
                <a:cubicBezTo>
                  <a:pt x="25594" y="36601"/>
                  <a:pt x="29912" y="33303"/>
                  <a:pt x="31377" y="28803"/>
                </a:cubicBezTo>
                <a:cubicBezTo>
                  <a:pt x="31775" y="27581"/>
                  <a:pt x="31919" y="26105"/>
                  <a:pt x="31078" y="25132"/>
                </a:cubicBezTo>
                <a:cubicBezTo>
                  <a:pt x="30536" y="24506"/>
                  <a:pt x="29785" y="24276"/>
                  <a:pt x="28967" y="24276"/>
                </a:cubicBezTo>
                <a:cubicBezTo>
                  <a:pt x="27953" y="24276"/>
                  <a:pt x="26836" y="24629"/>
                  <a:pt x="25885" y="25017"/>
                </a:cubicBezTo>
                <a:lnTo>
                  <a:pt x="19498" y="27620"/>
                </a:lnTo>
                <a:cubicBezTo>
                  <a:pt x="19207" y="27739"/>
                  <a:pt x="18899" y="27859"/>
                  <a:pt x="18590" y="27859"/>
                </a:cubicBezTo>
                <a:cubicBezTo>
                  <a:pt x="18522" y="27859"/>
                  <a:pt x="18455" y="27854"/>
                  <a:pt x="18388" y="27841"/>
                </a:cubicBezTo>
                <a:cubicBezTo>
                  <a:pt x="17603" y="27692"/>
                  <a:pt x="17298" y="26628"/>
                  <a:pt x="17640" y="25907"/>
                </a:cubicBezTo>
                <a:cubicBezTo>
                  <a:pt x="17983" y="25186"/>
                  <a:pt x="18731" y="24758"/>
                  <a:pt x="19452" y="24417"/>
                </a:cubicBezTo>
                <a:cubicBezTo>
                  <a:pt x="21406" y="23495"/>
                  <a:pt x="23573" y="22838"/>
                  <a:pt x="25083" y="21291"/>
                </a:cubicBezTo>
                <a:cubicBezTo>
                  <a:pt x="26593" y="19745"/>
                  <a:pt x="27048" y="16871"/>
                  <a:pt x="25320" y="15573"/>
                </a:cubicBezTo>
                <a:cubicBezTo>
                  <a:pt x="24774" y="15163"/>
                  <a:pt x="24125" y="14991"/>
                  <a:pt x="23452" y="14991"/>
                </a:cubicBezTo>
                <a:cubicBezTo>
                  <a:pt x="22463" y="14991"/>
                  <a:pt x="21420" y="15361"/>
                  <a:pt x="20564" y="15889"/>
                </a:cubicBezTo>
                <a:cubicBezTo>
                  <a:pt x="19126" y="16774"/>
                  <a:pt x="17926" y="18043"/>
                  <a:pt x="16390" y="18746"/>
                </a:cubicBezTo>
                <a:cubicBezTo>
                  <a:pt x="15945" y="18950"/>
                  <a:pt x="15431" y="19092"/>
                  <a:pt x="14943" y="19092"/>
                </a:cubicBezTo>
                <a:cubicBezTo>
                  <a:pt x="14494" y="19092"/>
                  <a:pt x="14066" y="18971"/>
                  <a:pt x="13733" y="18668"/>
                </a:cubicBezTo>
                <a:cubicBezTo>
                  <a:pt x="13010" y="18012"/>
                  <a:pt x="13125" y="16780"/>
                  <a:pt x="13717" y="16007"/>
                </a:cubicBezTo>
                <a:cubicBezTo>
                  <a:pt x="14312" y="15233"/>
                  <a:pt x="15245" y="14811"/>
                  <a:pt x="16145" y="14437"/>
                </a:cubicBezTo>
                <a:cubicBezTo>
                  <a:pt x="18757" y="13351"/>
                  <a:pt x="21975" y="12148"/>
                  <a:pt x="23151" y="9325"/>
                </a:cubicBezTo>
                <a:cubicBezTo>
                  <a:pt x="24407" y="6307"/>
                  <a:pt x="22594" y="3272"/>
                  <a:pt x="20210" y="1430"/>
                </a:cubicBezTo>
                <a:cubicBezTo>
                  <a:pt x="18900" y="418"/>
                  <a:pt x="17513" y="1"/>
                  <a:pt x="161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794100" y="1580300"/>
            <a:ext cx="17934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2" type="subTitle"/>
          </p:nvPr>
        </p:nvSpPr>
        <p:spPr>
          <a:xfrm>
            <a:off x="794100" y="2121288"/>
            <a:ext cx="1793400" cy="48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3" type="subTitle"/>
          </p:nvPr>
        </p:nvSpPr>
        <p:spPr>
          <a:xfrm>
            <a:off x="6561405" y="2121288"/>
            <a:ext cx="1792200" cy="48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4" type="subTitle"/>
          </p:nvPr>
        </p:nvSpPr>
        <p:spPr>
          <a:xfrm>
            <a:off x="795300" y="3805672"/>
            <a:ext cx="1792200" cy="48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5" type="subTitle"/>
          </p:nvPr>
        </p:nvSpPr>
        <p:spPr>
          <a:xfrm>
            <a:off x="6561405" y="3805672"/>
            <a:ext cx="1792200" cy="48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6" type="subTitle"/>
          </p:nvPr>
        </p:nvSpPr>
        <p:spPr>
          <a:xfrm>
            <a:off x="795300" y="3264275"/>
            <a:ext cx="17922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7" type="subTitle"/>
          </p:nvPr>
        </p:nvSpPr>
        <p:spPr>
          <a:xfrm>
            <a:off x="6561405" y="1580300"/>
            <a:ext cx="17922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8" type="subTitle"/>
          </p:nvPr>
        </p:nvSpPr>
        <p:spPr>
          <a:xfrm>
            <a:off x="6561405" y="3264275"/>
            <a:ext cx="17922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800550" y="2367530"/>
            <a:ext cx="1746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2" type="subTitle"/>
          </p:nvPr>
        </p:nvSpPr>
        <p:spPr>
          <a:xfrm>
            <a:off x="3699681" y="2367535"/>
            <a:ext cx="1746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3" type="subTitle"/>
          </p:nvPr>
        </p:nvSpPr>
        <p:spPr>
          <a:xfrm>
            <a:off x="6596862" y="2367535"/>
            <a:ext cx="1742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4" type="subTitle"/>
          </p:nvPr>
        </p:nvSpPr>
        <p:spPr>
          <a:xfrm>
            <a:off x="802500" y="3780525"/>
            <a:ext cx="1742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5" type="subTitle"/>
          </p:nvPr>
        </p:nvSpPr>
        <p:spPr>
          <a:xfrm>
            <a:off x="3698700" y="3780526"/>
            <a:ext cx="1746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6" type="subTitle"/>
          </p:nvPr>
        </p:nvSpPr>
        <p:spPr>
          <a:xfrm>
            <a:off x="6596862" y="3780526"/>
            <a:ext cx="1742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7" type="subTitle"/>
          </p:nvPr>
        </p:nvSpPr>
        <p:spPr>
          <a:xfrm>
            <a:off x="800550" y="1841863"/>
            <a:ext cx="17466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8" type="subTitle"/>
          </p:nvPr>
        </p:nvSpPr>
        <p:spPr>
          <a:xfrm>
            <a:off x="3698700" y="1841863"/>
            <a:ext cx="17466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9" type="subTitle"/>
          </p:nvPr>
        </p:nvSpPr>
        <p:spPr>
          <a:xfrm>
            <a:off x="6596862" y="1841863"/>
            <a:ext cx="17427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13" type="subTitle"/>
          </p:nvPr>
        </p:nvSpPr>
        <p:spPr>
          <a:xfrm>
            <a:off x="802500" y="3250525"/>
            <a:ext cx="17427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60" name="Google Shape;160;p22"/>
          <p:cNvSpPr txBox="1"/>
          <p:nvPr>
            <p:ph idx="14" type="subTitle"/>
          </p:nvPr>
        </p:nvSpPr>
        <p:spPr>
          <a:xfrm>
            <a:off x="3698700" y="3250525"/>
            <a:ext cx="17466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15" type="subTitle"/>
          </p:nvPr>
        </p:nvSpPr>
        <p:spPr>
          <a:xfrm>
            <a:off x="6596862" y="3250525"/>
            <a:ext cx="17427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62" name="Google Shape;162;p22"/>
          <p:cNvSpPr/>
          <p:nvPr/>
        </p:nvSpPr>
        <p:spPr>
          <a:xfrm rot="-7735808">
            <a:off x="7179611" y="-974247"/>
            <a:ext cx="2884680" cy="2041681"/>
          </a:xfrm>
          <a:custGeom>
            <a:rect b="b" l="l" r="r" t="t"/>
            <a:pathLst>
              <a:path extrusionOk="0" h="24259" w="34277">
                <a:moveTo>
                  <a:pt x="18537" y="1"/>
                </a:moveTo>
                <a:cubicBezTo>
                  <a:pt x="17165" y="1"/>
                  <a:pt x="15792" y="179"/>
                  <a:pt x="14471" y="537"/>
                </a:cubicBezTo>
                <a:cubicBezTo>
                  <a:pt x="9655" y="1844"/>
                  <a:pt x="5580" y="5376"/>
                  <a:pt x="3185" y="9755"/>
                </a:cubicBezTo>
                <a:cubicBezTo>
                  <a:pt x="790" y="14134"/>
                  <a:pt x="0" y="19293"/>
                  <a:pt x="500" y="24259"/>
                </a:cubicBezTo>
                <a:lnTo>
                  <a:pt x="8562" y="24259"/>
                </a:lnTo>
                <a:cubicBezTo>
                  <a:pt x="8232" y="19980"/>
                  <a:pt x="8645" y="15924"/>
                  <a:pt x="11219" y="12487"/>
                </a:cubicBezTo>
                <a:cubicBezTo>
                  <a:pt x="13095" y="9983"/>
                  <a:pt x="16225" y="8300"/>
                  <a:pt x="19278" y="8300"/>
                </a:cubicBezTo>
                <a:cubicBezTo>
                  <a:pt x="20413" y="8300"/>
                  <a:pt x="21537" y="8532"/>
                  <a:pt x="22582" y="9041"/>
                </a:cubicBezTo>
                <a:cubicBezTo>
                  <a:pt x="25109" y="10270"/>
                  <a:pt x="26769" y="12849"/>
                  <a:pt x="27540" y="15550"/>
                </a:cubicBezTo>
                <a:cubicBezTo>
                  <a:pt x="28312" y="18252"/>
                  <a:pt x="28312" y="21106"/>
                  <a:pt x="28306" y="23915"/>
                </a:cubicBezTo>
                <a:cubicBezTo>
                  <a:pt x="30200" y="23973"/>
                  <a:pt x="32370" y="24028"/>
                  <a:pt x="34263" y="24084"/>
                </a:cubicBezTo>
                <a:cubicBezTo>
                  <a:pt x="34277" y="20444"/>
                  <a:pt x="34254" y="16771"/>
                  <a:pt x="33485" y="13211"/>
                </a:cubicBezTo>
                <a:cubicBezTo>
                  <a:pt x="32716" y="9653"/>
                  <a:pt x="31139" y="6173"/>
                  <a:pt x="28464" y="3705"/>
                </a:cubicBezTo>
                <a:cubicBezTo>
                  <a:pt x="25800" y="1248"/>
                  <a:pt x="22170" y="1"/>
                  <a:pt x="185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2699928">
            <a:off x="-1356445" y="4029966"/>
            <a:ext cx="2884687" cy="2041720"/>
          </a:xfrm>
          <a:custGeom>
            <a:rect b="b" l="l" r="r" t="t"/>
            <a:pathLst>
              <a:path extrusionOk="0" h="24259" w="34277">
                <a:moveTo>
                  <a:pt x="18537" y="1"/>
                </a:moveTo>
                <a:cubicBezTo>
                  <a:pt x="17165" y="1"/>
                  <a:pt x="15792" y="179"/>
                  <a:pt x="14471" y="537"/>
                </a:cubicBezTo>
                <a:cubicBezTo>
                  <a:pt x="9655" y="1844"/>
                  <a:pt x="5580" y="5376"/>
                  <a:pt x="3185" y="9755"/>
                </a:cubicBezTo>
                <a:cubicBezTo>
                  <a:pt x="790" y="14134"/>
                  <a:pt x="0" y="19293"/>
                  <a:pt x="500" y="24259"/>
                </a:cubicBezTo>
                <a:lnTo>
                  <a:pt x="8562" y="24259"/>
                </a:lnTo>
                <a:cubicBezTo>
                  <a:pt x="8232" y="19980"/>
                  <a:pt x="8645" y="15924"/>
                  <a:pt x="11219" y="12487"/>
                </a:cubicBezTo>
                <a:cubicBezTo>
                  <a:pt x="13095" y="9983"/>
                  <a:pt x="16225" y="8300"/>
                  <a:pt x="19278" y="8300"/>
                </a:cubicBezTo>
                <a:cubicBezTo>
                  <a:pt x="20413" y="8300"/>
                  <a:pt x="21537" y="8532"/>
                  <a:pt x="22582" y="9041"/>
                </a:cubicBezTo>
                <a:cubicBezTo>
                  <a:pt x="25109" y="10270"/>
                  <a:pt x="26769" y="12849"/>
                  <a:pt x="27540" y="15550"/>
                </a:cubicBezTo>
                <a:cubicBezTo>
                  <a:pt x="28312" y="18252"/>
                  <a:pt x="28312" y="21106"/>
                  <a:pt x="28306" y="23915"/>
                </a:cubicBezTo>
                <a:cubicBezTo>
                  <a:pt x="30200" y="23973"/>
                  <a:pt x="32370" y="24028"/>
                  <a:pt x="34263" y="24084"/>
                </a:cubicBezTo>
                <a:cubicBezTo>
                  <a:pt x="34277" y="20444"/>
                  <a:pt x="34254" y="16771"/>
                  <a:pt x="33485" y="13211"/>
                </a:cubicBezTo>
                <a:cubicBezTo>
                  <a:pt x="32716" y="9653"/>
                  <a:pt x="31139" y="6173"/>
                  <a:pt x="28464" y="3705"/>
                </a:cubicBezTo>
                <a:cubicBezTo>
                  <a:pt x="25800" y="1248"/>
                  <a:pt x="22170" y="1"/>
                  <a:pt x="18537" y="1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 rot="-8414830">
            <a:off x="7333149" y="-1084873"/>
            <a:ext cx="2884839" cy="2041823"/>
          </a:xfrm>
          <a:custGeom>
            <a:rect b="b" l="l" r="r" t="t"/>
            <a:pathLst>
              <a:path extrusionOk="0" h="24259" w="34277">
                <a:moveTo>
                  <a:pt x="18537" y="1"/>
                </a:moveTo>
                <a:cubicBezTo>
                  <a:pt x="17165" y="1"/>
                  <a:pt x="15792" y="179"/>
                  <a:pt x="14471" y="537"/>
                </a:cubicBezTo>
                <a:cubicBezTo>
                  <a:pt x="9655" y="1844"/>
                  <a:pt x="5580" y="5376"/>
                  <a:pt x="3185" y="9755"/>
                </a:cubicBezTo>
                <a:cubicBezTo>
                  <a:pt x="790" y="14134"/>
                  <a:pt x="0" y="19293"/>
                  <a:pt x="500" y="24259"/>
                </a:cubicBezTo>
                <a:lnTo>
                  <a:pt x="8562" y="24259"/>
                </a:lnTo>
                <a:cubicBezTo>
                  <a:pt x="8232" y="19980"/>
                  <a:pt x="8645" y="15924"/>
                  <a:pt x="11219" y="12487"/>
                </a:cubicBezTo>
                <a:cubicBezTo>
                  <a:pt x="13095" y="9983"/>
                  <a:pt x="16225" y="8300"/>
                  <a:pt x="19278" y="8300"/>
                </a:cubicBezTo>
                <a:cubicBezTo>
                  <a:pt x="20413" y="8300"/>
                  <a:pt x="21537" y="8532"/>
                  <a:pt x="22582" y="9041"/>
                </a:cubicBezTo>
                <a:cubicBezTo>
                  <a:pt x="25109" y="10270"/>
                  <a:pt x="26769" y="12849"/>
                  <a:pt x="27540" y="15550"/>
                </a:cubicBezTo>
                <a:cubicBezTo>
                  <a:pt x="28312" y="18252"/>
                  <a:pt x="28312" y="21106"/>
                  <a:pt x="28306" y="23915"/>
                </a:cubicBezTo>
                <a:cubicBezTo>
                  <a:pt x="30200" y="23973"/>
                  <a:pt x="32370" y="24028"/>
                  <a:pt x="34263" y="24084"/>
                </a:cubicBezTo>
                <a:cubicBezTo>
                  <a:pt x="34277" y="20444"/>
                  <a:pt x="34254" y="16771"/>
                  <a:pt x="33485" y="13211"/>
                </a:cubicBezTo>
                <a:cubicBezTo>
                  <a:pt x="32716" y="9653"/>
                  <a:pt x="31139" y="6173"/>
                  <a:pt x="28464" y="3705"/>
                </a:cubicBezTo>
                <a:cubicBezTo>
                  <a:pt x="25800" y="1248"/>
                  <a:pt x="22170" y="1"/>
                  <a:pt x="18537" y="1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hasCustomPrompt="1" type="title"/>
          </p:nvPr>
        </p:nvSpPr>
        <p:spPr>
          <a:xfrm>
            <a:off x="2314500" y="537500"/>
            <a:ext cx="4515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2314500" y="1403550"/>
            <a:ext cx="45150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hasCustomPrompt="1" idx="2" type="title"/>
          </p:nvPr>
        </p:nvSpPr>
        <p:spPr>
          <a:xfrm>
            <a:off x="2314500" y="1910200"/>
            <a:ext cx="4515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" name="Google Shape;169;p23"/>
          <p:cNvSpPr txBox="1"/>
          <p:nvPr>
            <p:ph idx="3" type="subTitle"/>
          </p:nvPr>
        </p:nvSpPr>
        <p:spPr>
          <a:xfrm>
            <a:off x="2314500" y="2776238"/>
            <a:ext cx="4515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hasCustomPrompt="1" idx="4" type="title"/>
          </p:nvPr>
        </p:nvSpPr>
        <p:spPr>
          <a:xfrm>
            <a:off x="2314500" y="3282900"/>
            <a:ext cx="4515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5" type="subTitle"/>
          </p:nvPr>
        </p:nvSpPr>
        <p:spPr>
          <a:xfrm>
            <a:off x="2314500" y="4148950"/>
            <a:ext cx="45150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23"/>
          <p:cNvGrpSpPr/>
          <p:nvPr/>
        </p:nvGrpSpPr>
        <p:grpSpPr>
          <a:xfrm>
            <a:off x="6787898" y="-2886254"/>
            <a:ext cx="4797386" cy="5084655"/>
            <a:chOff x="6787898" y="-2886254"/>
            <a:chExt cx="4797386" cy="5084655"/>
          </a:xfrm>
        </p:grpSpPr>
        <p:sp>
          <p:nvSpPr>
            <p:cNvPr id="173" name="Google Shape;173;p23"/>
            <p:cNvSpPr/>
            <p:nvPr/>
          </p:nvSpPr>
          <p:spPr>
            <a:xfrm rot="-1680200">
              <a:off x="7499819" y="-2196028"/>
              <a:ext cx="3278693" cy="3850102"/>
            </a:xfrm>
            <a:custGeom>
              <a:rect b="b" l="l" r="r" t="t"/>
              <a:pathLst>
                <a:path extrusionOk="0" h="37483" w="31920">
                  <a:moveTo>
                    <a:pt x="16119" y="1"/>
                  </a:moveTo>
                  <a:cubicBezTo>
                    <a:pt x="12691" y="1"/>
                    <a:pt x="9227" y="2526"/>
                    <a:pt x="6793" y="4935"/>
                  </a:cubicBezTo>
                  <a:cubicBezTo>
                    <a:pt x="4127" y="7574"/>
                    <a:pt x="2188" y="10977"/>
                    <a:pt x="1415" y="14659"/>
                  </a:cubicBezTo>
                  <a:cubicBezTo>
                    <a:pt x="1" y="21390"/>
                    <a:pt x="2527" y="28805"/>
                    <a:pt x="7756" y="33273"/>
                  </a:cubicBezTo>
                  <a:cubicBezTo>
                    <a:pt x="10800" y="35874"/>
                    <a:pt x="14761" y="37482"/>
                    <a:pt x="18741" y="37482"/>
                  </a:cubicBezTo>
                  <a:cubicBezTo>
                    <a:pt x="19467" y="37482"/>
                    <a:pt x="20193" y="37429"/>
                    <a:pt x="20915" y="37318"/>
                  </a:cubicBezTo>
                  <a:cubicBezTo>
                    <a:pt x="25594" y="36601"/>
                    <a:pt x="29912" y="33303"/>
                    <a:pt x="31377" y="28803"/>
                  </a:cubicBezTo>
                  <a:cubicBezTo>
                    <a:pt x="31775" y="27581"/>
                    <a:pt x="31919" y="26105"/>
                    <a:pt x="31078" y="25132"/>
                  </a:cubicBezTo>
                  <a:cubicBezTo>
                    <a:pt x="30536" y="24506"/>
                    <a:pt x="29785" y="24276"/>
                    <a:pt x="28967" y="24276"/>
                  </a:cubicBezTo>
                  <a:cubicBezTo>
                    <a:pt x="27953" y="24276"/>
                    <a:pt x="26836" y="24629"/>
                    <a:pt x="25885" y="25017"/>
                  </a:cubicBezTo>
                  <a:lnTo>
                    <a:pt x="19498" y="27620"/>
                  </a:lnTo>
                  <a:cubicBezTo>
                    <a:pt x="19207" y="27739"/>
                    <a:pt x="18899" y="27859"/>
                    <a:pt x="18590" y="27859"/>
                  </a:cubicBezTo>
                  <a:cubicBezTo>
                    <a:pt x="18522" y="27859"/>
                    <a:pt x="18455" y="27854"/>
                    <a:pt x="18388" y="27841"/>
                  </a:cubicBezTo>
                  <a:cubicBezTo>
                    <a:pt x="17603" y="27692"/>
                    <a:pt x="17298" y="26628"/>
                    <a:pt x="17640" y="25907"/>
                  </a:cubicBezTo>
                  <a:cubicBezTo>
                    <a:pt x="17983" y="25186"/>
                    <a:pt x="18731" y="24758"/>
                    <a:pt x="19452" y="24417"/>
                  </a:cubicBezTo>
                  <a:cubicBezTo>
                    <a:pt x="21406" y="23495"/>
                    <a:pt x="23573" y="22838"/>
                    <a:pt x="25083" y="21291"/>
                  </a:cubicBezTo>
                  <a:cubicBezTo>
                    <a:pt x="26593" y="19745"/>
                    <a:pt x="27048" y="16871"/>
                    <a:pt x="25320" y="15573"/>
                  </a:cubicBezTo>
                  <a:cubicBezTo>
                    <a:pt x="24774" y="15163"/>
                    <a:pt x="24125" y="14991"/>
                    <a:pt x="23452" y="14991"/>
                  </a:cubicBezTo>
                  <a:cubicBezTo>
                    <a:pt x="22463" y="14991"/>
                    <a:pt x="21420" y="15361"/>
                    <a:pt x="20564" y="15889"/>
                  </a:cubicBezTo>
                  <a:cubicBezTo>
                    <a:pt x="19126" y="16774"/>
                    <a:pt x="17926" y="18043"/>
                    <a:pt x="16390" y="18746"/>
                  </a:cubicBezTo>
                  <a:cubicBezTo>
                    <a:pt x="15945" y="18950"/>
                    <a:pt x="15431" y="19092"/>
                    <a:pt x="14943" y="19092"/>
                  </a:cubicBezTo>
                  <a:cubicBezTo>
                    <a:pt x="14494" y="19092"/>
                    <a:pt x="14066" y="18971"/>
                    <a:pt x="13733" y="18668"/>
                  </a:cubicBezTo>
                  <a:cubicBezTo>
                    <a:pt x="13010" y="18012"/>
                    <a:pt x="13125" y="16780"/>
                    <a:pt x="13717" y="16007"/>
                  </a:cubicBezTo>
                  <a:cubicBezTo>
                    <a:pt x="14312" y="15233"/>
                    <a:pt x="15245" y="14811"/>
                    <a:pt x="16145" y="14437"/>
                  </a:cubicBezTo>
                  <a:cubicBezTo>
                    <a:pt x="18757" y="13351"/>
                    <a:pt x="21975" y="12148"/>
                    <a:pt x="23151" y="9325"/>
                  </a:cubicBezTo>
                  <a:cubicBezTo>
                    <a:pt x="24407" y="6307"/>
                    <a:pt x="22594" y="3272"/>
                    <a:pt x="20210" y="1430"/>
                  </a:cubicBezTo>
                  <a:cubicBezTo>
                    <a:pt x="18900" y="418"/>
                    <a:pt x="17513" y="1"/>
                    <a:pt x="16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 rot="-1680200">
              <a:off x="7594669" y="-2341928"/>
              <a:ext cx="3278693" cy="3850102"/>
            </a:xfrm>
            <a:custGeom>
              <a:rect b="b" l="l" r="r" t="t"/>
              <a:pathLst>
                <a:path extrusionOk="0" h="37483" w="31920">
                  <a:moveTo>
                    <a:pt x="16119" y="1"/>
                  </a:moveTo>
                  <a:cubicBezTo>
                    <a:pt x="12691" y="1"/>
                    <a:pt x="9227" y="2526"/>
                    <a:pt x="6793" y="4935"/>
                  </a:cubicBezTo>
                  <a:cubicBezTo>
                    <a:pt x="4127" y="7574"/>
                    <a:pt x="2188" y="10977"/>
                    <a:pt x="1415" y="14659"/>
                  </a:cubicBezTo>
                  <a:cubicBezTo>
                    <a:pt x="1" y="21390"/>
                    <a:pt x="2527" y="28805"/>
                    <a:pt x="7756" y="33273"/>
                  </a:cubicBezTo>
                  <a:cubicBezTo>
                    <a:pt x="10800" y="35874"/>
                    <a:pt x="14761" y="37482"/>
                    <a:pt x="18741" y="37482"/>
                  </a:cubicBezTo>
                  <a:cubicBezTo>
                    <a:pt x="19467" y="37482"/>
                    <a:pt x="20193" y="37429"/>
                    <a:pt x="20915" y="37318"/>
                  </a:cubicBezTo>
                  <a:cubicBezTo>
                    <a:pt x="25594" y="36601"/>
                    <a:pt x="29912" y="33303"/>
                    <a:pt x="31377" y="28803"/>
                  </a:cubicBezTo>
                  <a:cubicBezTo>
                    <a:pt x="31775" y="27581"/>
                    <a:pt x="31919" y="26105"/>
                    <a:pt x="31078" y="25132"/>
                  </a:cubicBezTo>
                  <a:cubicBezTo>
                    <a:pt x="30536" y="24506"/>
                    <a:pt x="29785" y="24276"/>
                    <a:pt x="28967" y="24276"/>
                  </a:cubicBezTo>
                  <a:cubicBezTo>
                    <a:pt x="27953" y="24276"/>
                    <a:pt x="26836" y="24629"/>
                    <a:pt x="25885" y="25017"/>
                  </a:cubicBezTo>
                  <a:lnTo>
                    <a:pt x="19498" y="27620"/>
                  </a:lnTo>
                  <a:cubicBezTo>
                    <a:pt x="19207" y="27739"/>
                    <a:pt x="18899" y="27859"/>
                    <a:pt x="18590" y="27859"/>
                  </a:cubicBezTo>
                  <a:cubicBezTo>
                    <a:pt x="18522" y="27859"/>
                    <a:pt x="18455" y="27854"/>
                    <a:pt x="18388" y="27841"/>
                  </a:cubicBezTo>
                  <a:cubicBezTo>
                    <a:pt x="17603" y="27692"/>
                    <a:pt x="17298" y="26628"/>
                    <a:pt x="17640" y="25907"/>
                  </a:cubicBezTo>
                  <a:cubicBezTo>
                    <a:pt x="17983" y="25186"/>
                    <a:pt x="18731" y="24758"/>
                    <a:pt x="19452" y="24417"/>
                  </a:cubicBezTo>
                  <a:cubicBezTo>
                    <a:pt x="21406" y="23495"/>
                    <a:pt x="23573" y="22838"/>
                    <a:pt x="25083" y="21291"/>
                  </a:cubicBezTo>
                  <a:cubicBezTo>
                    <a:pt x="26593" y="19745"/>
                    <a:pt x="27048" y="16871"/>
                    <a:pt x="25320" y="15573"/>
                  </a:cubicBezTo>
                  <a:cubicBezTo>
                    <a:pt x="24774" y="15163"/>
                    <a:pt x="24125" y="14991"/>
                    <a:pt x="23452" y="14991"/>
                  </a:cubicBezTo>
                  <a:cubicBezTo>
                    <a:pt x="22463" y="14991"/>
                    <a:pt x="21420" y="15361"/>
                    <a:pt x="20564" y="15889"/>
                  </a:cubicBezTo>
                  <a:cubicBezTo>
                    <a:pt x="19126" y="16774"/>
                    <a:pt x="17926" y="18043"/>
                    <a:pt x="16390" y="18746"/>
                  </a:cubicBezTo>
                  <a:cubicBezTo>
                    <a:pt x="15945" y="18950"/>
                    <a:pt x="15431" y="19092"/>
                    <a:pt x="14943" y="19092"/>
                  </a:cubicBezTo>
                  <a:cubicBezTo>
                    <a:pt x="14494" y="19092"/>
                    <a:pt x="14066" y="18971"/>
                    <a:pt x="13733" y="18668"/>
                  </a:cubicBezTo>
                  <a:cubicBezTo>
                    <a:pt x="13010" y="18012"/>
                    <a:pt x="13125" y="16780"/>
                    <a:pt x="13717" y="16007"/>
                  </a:cubicBezTo>
                  <a:cubicBezTo>
                    <a:pt x="14312" y="15233"/>
                    <a:pt x="15245" y="14811"/>
                    <a:pt x="16145" y="14437"/>
                  </a:cubicBezTo>
                  <a:cubicBezTo>
                    <a:pt x="18757" y="13351"/>
                    <a:pt x="21975" y="12148"/>
                    <a:pt x="23151" y="9325"/>
                  </a:cubicBezTo>
                  <a:cubicBezTo>
                    <a:pt x="24407" y="6307"/>
                    <a:pt x="22594" y="3272"/>
                    <a:pt x="20210" y="1430"/>
                  </a:cubicBezTo>
                  <a:cubicBezTo>
                    <a:pt x="18900" y="418"/>
                    <a:pt x="17513" y="1"/>
                    <a:pt x="161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23"/>
          <p:cNvGrpSpPr/>
          <p:nvPr/>
        </p:nvGrpSpPr>
        <p:grpSpPr>
          <a:xfrm>
            <a:off x="-481400" y="4183546"/>
            <a:ext cx="2393000" cy="1156300"/>
            <a:chOff x="-481400" y="4183546"/>
            <a:chExt cx="2393000" cy="1156300"/>
          </a:xfrm>
        </p:grpSpPr>
        <p:sp>
          <p:nvSpPr>
            <p:cNvPr id="176" name="Google Shape;176;p23"/>
            <p:cNvSpPr/>
            <p:nvPr/>
          </p:nvSpPr>
          <p:spPr>
            <a:xfrm>
              <a:off x="-299000" y="4183546"/>
              <a:ext cx="2210600" cy="973925"/>
            </a:xfrm>
            <a:custGeom>
              <a:rect b="b" l="l" r="r" t="t"/>
              <a:pathLst>
                <a:path extrusionOk="0" h="38957" w="88424">
                  <a:moveTo>
                    <a:pt x="0" y="7439"/>
                  </a:moveTo>
                  <a:cubicBezTo>
                    <a:pt x="3238" y="2905"/>
                    <a:pt x="9890" y="-1328"/>
                    <a:pt x="15175" y="435"/>
                  </a:cubicBezTo>
                  <a:cubicBezTo>
                    <a:pt x="22421" y="2852"/>
                    <a:pt x="23400" y="15816"/>
                    <a:pt x="30934" y="17070"/>
                  </a:cubicBezTo>
                  <a:cubicBezTo>
                    <a:pt x="36837" y="18053"/>
                    <a:pt x="42981" y="13090"/>
                    <a:pt x="48735" y="14735"/>
                  </a:cubicBezTo>
                  <a:cubicBezTo>
                    <a:pt x="55283" y="16607"/>
                    <a:pt x="56610" y="27915"/>
                    <a:pt x="63327" y="29035"/>
                  </a:cubicBezTo>
                  <a:cubicBezTo>
                    <a:pt x="67566" y="29742"/>
                    <a:pt x="72015" y="26759"/>
                    <a:pt x="76167" y="27867"/>
                  </a:cubicBezTo>
                  <a:cubicBezTo>
                    <a:pt x="81491" y="29288"/>
                    <a:pt x="86682" y="33730"/>
                    <a:pt x="88424" y="38957"/>
                  </a:cubicBez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7" name="Google Shape;177;p23"/>
            <p:cNvSpPr/>
            <p:nvPr/>
          </p:nvSpPr>
          <p:spPr>
            <a:xfrm>
              <a:off x="-481400" y="4365921"/>
              <a:ext cx="2210600" cy="973925"/>
            </a:xfrm>
            <a:custGeom>
              <a:rect b="b" l="l" r="r" t="t"/>
              <a:pathLst>
                <a:path extrusionOk="0" h="38957" w="88424">
                  <a:moveTo>
                    <a:pt x="0" y="7439"/>
                  </a:moveTo>
                  <a:cubicBezTo>
                    <a:pt x="3238" y="2905"/>
                    <a:pt x="9890" y="-1328"/>
                    <a:pt x="15175" y="435"/>
                  </a:cubicBezTo>
                  <a:cubicBezTo>
                    <a:pt x="22421" y="2852"/>
                    <a:pt x="23400" y="15816"/>
                    <a:pt x="30934" y="17070"/>
                  </a:cubicBezTo>
                  <a:cubicBezTo>
                    <a:pt x="36837" y="18053"/>
                    <a:pt x="42981" y="13090"/>
                    <a:pt x="48735" y="14735"/>
                  </a:cubicBezTo>
                  <a:cubicBezTo>
                    <a:pt x="55283" y="16607"/>
                    <a:pt x="56610" y="27915"/>
                    <a:pt x="63327" y="29035"/>
                  </a:cubicBezTo>
                  <a:cubicBezTo>
                    <a:pt x="67566" y="29742"/>
                    <a:pt x="72015" y="26759"/>
                    <a:pt x="76167" y="27867"/>
                  </a:cubicBezTo>
                  <a:cubicBezTo>
                    <a:pt x="81491" y="29288"/>
                    <a:pt x="86682" y="33730"/>
                    <a:pt x="88424" y="38957"/>
                  </a:cubicBez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Playfair Display SemiBold"/>
              <a:buNone/>
              <a:defRPr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Playfair Display SemiBold"/>
              <a:buNone/>
              <a:defRPr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Playfair Display SemiBold"/>
              <a:buNone/>
              <a:defRPr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Playfair Display SemiBold"/>
              <a:buNone/>
              <a:defRPr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Playfair Display SemiBold"/>
              <a:buNone/>
              <a:defRPr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Playfair Display SemiBold"/>
              <a:buNone/>
              <a:defRPr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Playfair Display SemiBold"/>
              <a:buNone/>
              <a:defRPr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Playfair Display SemiBold"/>
              <a:buNone/>
              <a:defRPr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180" name="Google Shape;180;p24"/>
          <p:cNvSpPr/>
          <p:nvPr/>
        </p:nvSpPr>
        <p:spPr>
          <a:xfrm rot="4696790">
            <a:off x="8214783" y="3341478"/>
            <a:ext cx="3278711" cy="3850122"/>
          </a:xfrm>
          <a:custGeom>
            <a:rect b="b" l="l" r="r" t="t"/>
            <a:pathLst>
              <a:path extrusionOk="0" h="37483" w="31920">
                <a:moveTo>
                  <a:pt x="16119" y="1"/>
                </a:moveTo>
                <a:cubicBezTo>
                  <a:pt x="12691" y="1"/>
                  <a:pt x="9227" y="2526"/>
                  <a:pt x="6793" y="4935"/>
                </a:cubicBezTo>
                <a:cubicBezTo>
                  <a:pt x="4127" y="7574"/>
                  <a:pt x="2188" y="10977"/>
                  <a:pt x="1415" y="14659"/>
                </a:cubicBezTo>
                <a:cubicBezTo>
                  <a:pt x="1" y="21390"/>
                  <a:pt x="2527" y="28805"/>
                  <a:pt x="7756" y="33273"/>
                </a:cubicBezTo>
                <a:cubicBezTo>
                  <a:pt x="10800" y="35874"/>
                  <a:pt x="14761" y="37482"/>
                  <a:pt x="18741" y="37482"/>
                </a:cubicBezTo>
                <a:cubicBezTo>
                  <a:pt x="19467" y="37482"/>
                  <a:pt x="20193" y="37429"/>
                  <a:pt x="20915" y="37318"/>
                </a:cubicBezTo>
                <a:cubicBezTo>
                  <a:pt x="25594" y="36601"/>
                  <a:pt x="29912" y="33303"/>
                  <a:pt x="31377" y="28803"/>
                </a:cubicBezTo>
                <a:cubicBezTo>
                  <a:pt x="31775" y="27581"/>
                  <a:pt x="31919" y="26105"/>
                  <a:pt x="31078" y="25132"/>
                </a:cubicBezTo>
                <a:cubicBezTo>
                  <a:pt x="30536" y="24506"/>
                  <a:pt x="29785" y="24276"/>
                  <a:pt x="28967" y="24276"/>
                </a:cubicBezTo>
                <a:cubicBezTo>
                  <a:pt x="27953" y="24276"/>
                  <a:pt x="26836" y="24629"/>
                  <a:pt x="25885" y="25017"/>
                </a:cubicBezTo>
                <a:lnTo>
                  <a:pt x="19498" y="27620"/>
                </a:lnTo>
                <a:cubicBezTo>
                  <a:pt x="19207" y="27739"/>
                  <a:pt x="18899" y="27859"/>
                  <a:pt x="18590" y="27859"/>
                </a:cubicBezTo>
                <a:cubicBezTo>
                  <a:pt x="18522" y="27859"/>
                  <a:pt x="18455" y="27854"/>
                  <a:pt x="18388" y="27841"/>
                </a:cubicBezTo>
                <a:cubicBezTo>
                  <a:pt x="17603" y="27692"/>
                  <a:pt x="17298" y="26628"/>
                  <a:pt x="17640" y="25907"/>
                </a:cubicBezTo>
                <a:cubicBezTo>
                  <a:pt x="17983" y="25186"/>
                  <a:pt x="18731" y="24758"/>
                  <a:pt x="19452" y="24417"/>
                </a:cubicBezTo>
                <a:cubicBezTo>
                  <a:pt x="21406" y="23495"/>
                  <a:pt x="23573" y="22838"/>
                  <a:pt x="25083" y="21291"/>
                </a:cubicBezTo>
                <a:cubicBezTo>
                  <a:pt x="26593" y="19745"/>
                  <a:pt x="27048" y="16871"/>
                  <a:pt x="25320" y="15573"/>
                </a:cubicBezTo>
                <a:cubicBezTo>
                  <a:pt x="24774" y="15163"/>
                  <a:pt x="24125" y="14991"/>
                  <a:pt x="23452" y="14991"/>
                </a:cubicBezTo>
                <a:cubicBezTo>
                  <a:pt x="22463" y="14991"/>
                  <a:pt x="21420" y="15361"/>
                  <a:pt x="20564" y="15889"/>
                </a:cubicBezTo>
                <a:cubicBezTo>
                  <a:pt x="19126" y="16774"/>
                  <a:pt x="17926" y="18043"/>
                  <a:pt x="16390" y="18746"/>
                </a:cubicBezTo>
                <a:cubicBezTo>
                  <a:pt x="15945" y="18950"/>
                  <a:pt x="15431" y="19092"/>
                  <a:pt x="14943" y="19092"/>
                </a:cubicBezTo>
                <a:cubicBezTo>
                  <a:pt x="14494" y="19092"/>
                  <a:pt x="14066" y="18971"/>
                  <a:pt x="13733" y="18668"/>
                </a:cubicBezTo>
                <a:cubicBezTo>
                  <a:pt x="13010" y="18012"/>
                  <a:pt x="13125" y="16780"/>
                  <a:pt x="13717" y="16007"/>
                </a:cubicBezTo>
                <a:cubicBezTo>
                  <a:pt x="14312" y="15233"/>
                  <a:pt x="15245" y="14811"/>
                  <a:pt x="16145" y="14437"/>
                </a:cubicBezTo>
                <a:cubicBezTo>
                  <a:pt x="18757" y="13351"/>
                  <a:pt x="21975" y="12148"/>
                  <a:pt x="23151" y="9325"/>
                </a:cubicBezTo>
                <a:cubicBezTo>
                  <a:pt x="24407" y="6307"/>
                  <a:pt x="22594" y="3272"/>
                  <a:pt x="20210" y="1430"/>
                </a:cubicBezTo>
                <a:cubicBezTo>
                  <a:pt x="18900" y="418"/>
                  <a:pt x="17513" y="1"/>
                  <a:pt x="161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4"/>
          <p:cNvGrpSpPr/>
          <p:nvPr/>
        </p:nvGrpSpPr>
        <p:grpSpPr>
          <a:xfrm>
            <a:off x="-773325" y="-233475"/>
            <a:ext cx="2312750" cy="1911500"/>
            <a:chOff x="-773325" y="-233475"/>
            <a:chExt cx="2312750" cy="1911500"/>
          </a:xfrm>
        </p:grpSpPr>
        <p:sp>
          <p:nvSpPr>
            <p:cNvPr id="182" name="Google Shape;182;p24"/>
            <p:cNvSpPr/>
            <p:nvPr/>
          </p:nvSpPr>
          <p:spPr>
            <a:xfrm>
              <a:off x="-656600" y="-182400"/>
              <a:ext cx="2196025" cy="1860425"/>
            </a:xfrm>
            <a:custGeom>
              <a:rect b="b" l="l" r="r" t="t"/>
              <a:pathLst>
                <a:path extrusionOk="0" h="74417" w="87841">
                  <a:moveTo>
                    <a:pt x="0" y="74417"/>
                  </a:moveTo>
                  <a:cubicBezTo>
                    <a:pt x="21716" y="74417"/>
                    <a:pt x="32345" y="45419"/>
                    <a:pt x="49028" y="31518"/>
                  </a:cubicBezTo>
                  <a:cubicBezTo>
                    <a:pt x="61832" y="20849"/>
                    <a:pt x="87841" y="16666"/>
                    <a:pt x="87841" y="0"/>
                  </a:cubicBez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3" name="Google Shape;183;p24"/>
            <p:cNvSpPr/>
            <p:nvPr/>
          </p:nvSpPr>
          <p:spPr>
            <a:xfrm>
              <a:off x="-773325" y="-233475"/>
              <a:ext cx="2196025" cy="1860425"/>
            </a:xfrm>
            <a:custGeom>
              <a:rect b="b" l="l" r="r" t="t"/>
              <a:pathLst>
                <a:path extrusionOk="0" h="74417" w="87841">
                  <a:moveTo>
                    <a:pt x="0" y="74417"/>
                  </a:moveTo>
                  <a:cubicBezTo>
                    <a:pt x="21716" y="74417"/>
                    <a:pt x="32345" y="45419"/>
                    <a:pt x="49028" y="31518"/>
                  </a:cubicBezTo>
                  <a:cubicBezTo>
                    <a:pt x="61832" y="20849"/>
                    <a:pt x="87841" y="16666"/>
                    <a:pt x="87841" y="0"/>
                  </a:cubicBez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86" name="Google Shape;186;p25"/>
          <p:cNvSpPr/>
          <p:nvPr/>
        </p:nvSpPr>
        <p:spPr>
          <a:xfrm>
            <a:off x="6237850" y="-87550"/>
            <a:ext cx="3013150" cy="972800"/>
          </a:xfrm>
          <a:custGeom>
            <a:rect b="b" l="l" r="r" t="t"/>
            <a:pathLst>
              <a:path extrusionOk="0" h="38912" w="120526">
                <a:moveTo>
                  <a:pt x="0" y="0"/>
                </a:moveTo>
                <a:cubicBezTo>
                  <a:pt x="1214" y="13346"/>
                  <a:pt x="17933" y="22429"/>
                  <a:pt x="30934" y="25681"/>
                </a:cubicBezTo>
                <a:cubicBezTo>
                  <a:pt x="37248" y="27260"/>
                  <a:pt x="43960" y="20600"/>
                  <a:pt x="50195" y="22470"/>
                </a:cubicBezTo>
                <a:cubicBezTo>
                  <a:pt x="59602" y="25291"/>
                  <a:pt x="64937" y="37835"/>
                  <a:pt x="74709" y="38813"/>
                </a:cubicBezTo>
                <a:cubicBezTo>
                  <a:pt x="82601" y="39603"/>
                  <a:pt x="87027" y="28187"/>
                  <a:pt x="94553" y="25681"/>
                </a:cubicBezTo>
                <a:cubicBezTo>
                  <a:pt x="100282" y="23773"/>
                  <a:pt x="106669" y="27410"/>
                  <a:pt x="112647" y="26556"/>
                </a:cubicBezTo>
                <a:cubicBezTo>
                  <a:pt x="116828" y="25958"/>
                  <a:pt x="119189" y="20640"/>
                  <a:pt x="120526" y="1663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Google Shape;187;p25"/>
          <p:cNvSpPr/>
          <p:nvPr/>
        </p:nvSpPr>
        <p:spPr>
          <a:xfrm>
            <a:off x="-184008" y="4082375"/>
            <a:ext cx="945167" cy="1356402"/>
          </a:xfrm>
          <a:custGeom>
            <a:rect b="b" l="l" r="r" t="t"/>
            <a:pathLst>
              <a:path extrusionOk="0" h="45867" w="31961">
                <a:moveTo>
                  <a:pt x="0" y="3099"/>
                </a:moveTo>
                <a:cubicBezTo>
                  <a:pt x="3912" y="-813"/>
                  <a:pt x="13749" y="-1327"/>
                  <a:pt x="16596" y="3418"/>
                </a:cubicBezTo>
                <a:cubicBezTo>
                  <a:pt x="19718" y="8621"/>
                  <a:pt x="13444" y="16872"/>
                  <a:pt x="17235" y="21610"/>
                </a:cubicBezTo>
                <a:cubicBezTo>
                  <a:pt x="19941" y="24992"/>
                  <a:pt x="26641" y="23432"/>
                  <a:pt x="29044" y="27036"/>
                </a:cubicBezTo>
                <a:cubicBezTo>
                  <a:pt x="32531" y="32265"/>
                  <a:pt x="32810" y="40245"/>
                  <a:pt x="30001" y="45867"/>
                </a:cubicBez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ctrTitle"/>
          </p:nvPr>
        </p:nvSpPr>
        <p:spPr>
          <a:xfrm>
            <a:off x="715100" y="535000"/>
            <a:ext cx="3825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715100" y="1653950"/>
            <a:ext cx="38250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1" name="Google Shape;191;p26"/>
          <p:cNvSpPr txBox="1"/>
          <p:nvPr/>
        </p:nvSpPr>
        <p:spPr>
          <a:xfrm>
            <a:off x="715100" y="3714275"/>
            <a:ext cx="421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92" name="Google Shape;192;p26"/>
          <p:cNvGrpSpPr/>
          <p:nvPr/>
        </p:nvGrpSpPr>
        <p:grpSpPr>
          <a:xfrm>
            <a:off x="6351491" y="-1401248"/>
            <a:ext cx="4496148" cy="3744209"/>
            <a:chOff x="6351491" y="-1401248"/>
            <a:chExt cx="4496148" cy="3744209"/>
          </a:xfrm>
        </p:grpSpPr>
        <p:sp>
          <p:nvSpPr>
            <p:cNvPr id="193" name="Google Shape;193;p26"/>
            <p:cNvSpPr/>
            <p:nvPr/>
          </p:nvSpPr>
          <p:spPr>
            <a:xfrm rot="-9143692">
              <a:off x="6825556" y="-638635"/>
              <a:ext cx="3778193" cy="1980859"/>
            </a:xfrm>
            <a:custGeom>
              <a:rect b="b" l="l" r="r" t="t"/>
              <a:pathLst>
                <a:path extrusionOk="0" h="23087" w="44035">
                  <a:moveTo>
                    <a:pt x="24517" y="1"/>
                  </a:moveTo>
                  <a:cubicBezTo>
                    <a:pt x="21431" y="1"/>
                    <a:pt x="18353" y="567"/>
                    <a:pt x="15497" y="1737"/>
                  </a:cubicBezTo>
                  <a:cubicBezTo>
                    <a:pt x="11431" y="3404"/>
                    <a:pt x="7876" y="6306"/>
                    <a:pt x="5428" y="9955"/>
                  </a:cubicBezTo>
                  <a:cubicBezTo>
                    <a:pt x="3669" y="12578"/>
                    <a:pt x="0" y="18305"/>
                    <a:pt x="2506" y="21267"/>
                  </a:cubicBezTo>
                  <a:cubicBezTo>
                    <a:pt x="3562" y="22515"/>
                    <a:pt x="5234" y="23086"/>
                    <a:pt x="6884" y="23086"/>
                  </a:cubicBezTo>
                  <a:cubicBezTo>
                    <a:pt x="7185" y="23086"/>
                    <a:pt x="7485" y="23067"/>
                    <a:pt x="7781" y="23030"/>
                  </a:cubicBezTo>
                  <a:cubicBezTo>
                    <a:pt x="9699" y="22787"/>
                    <a:pt x="11465" y="21877"/>
                    <a:pt x="13117" y="20872"/>
                  </a:cubicBezTo>
                  <a:cubicBezTo>
                    <a:pt x="14768" y="19869"/>
                    <a:pt x="16364" y="18748"/>
                    <a:pt x="18151" y="18009"/>
                  </a:cubicBezTo>
                  <a:cubicBezTo>
                    <a:pt x="19742" y="17351"/>
                    <a:pt x="21465" y="17018"/>
                    <a:pt x="23187" y="17018"/>
                  </a:cubicBezTo>
                  <a:cubicBezTo>
                    <a:pt x="24438" y="17018"/>
                    <a:pt x="25688" y="17193"/>
                    <a:pt x="26887" y="17547"/>
                  </a:cubicBezTo>
                  <a:cubicBezTo>
                    <a:pt x="28806" y="18113"/>
                    <a:pt x="30566" y="19106"/>
                    <a:pt x="32416" y="19862"/>
                  </a:cubicBezTo>
                  <a:cubicBezTo>
                    <a:pt x="33804" y="20429"/>
                    <a:pt x="35297" y="20865"/>
                    <a:pt x="36780" y="20865"/>
                  </a:cubicBezTo>
                  <a:cubicBezTo>
                    <a:pt x="37276" y="20865"/>
                    <a:pt x="37770" y="20817"/>
                    <a:pt x="38260" y="20707"/>
                  </a:cubicBezTo>
                  <a:cubicBezTo>
                    <a:pt x="41021" y="20091"/>
                    <a:pt x="43119" y="17527"/>
                    <a:pt x="43577" y="14734"/>
                  </a:cubicBezTo>
                  <a:cubicBezTo>
                    <a:pt x="44035" y="11941"/>
                    <a:pt x="43017" y="9033"/>
                    <a:pt x="41240" y="6831"/>
                  </a:cubicBezTo>
                  <a:cubicBezTo>
                    <a:pt x="39463" y="4629"/>
                    <a:pt x="36988" y="3075"/>
                    <a:pt x="34378" y="1981"/>
                  </a:cubicBezTo>
                  <a:cubicBezTo>
                    <a:pt x="31269" y="677"/>
                    <a:pt x="27888" y="1"/>
                    <a:pt x="24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 rot="-9143692">
              <a:off x="6595381" y="-400510"/>
              <a:ext cx="3778193" cy="1980859"/>
            </a:xfrm>
            <a:custGeom>
              <a:rect b="b" l="l" r="r" t="t"/>
              <a:pathLst>
                <a:path extrusionOk="0" h="23087" w="44035">
                  <a:moveTo>
                    <a:pt x="24517" y="1"/>
                  </a:moveTo>
                  <a:cubicBezTo>
                    <a:pt x="21431" y="1"/>
                    <a:pt x="18353" y="567"/>
                    <a:pt x="15497" y="1737"/>
                  </a:cubicBezTo>
                  <a:cubicBezTo>
                    <a:pt x="11431" y="3404"/>
                    <a:pt x="7876" y="6306"/>
                    <a:pt x="5428" y="9955"/>
                  </a:cubicBezTo>
                  <a:cubicBezTo>
                    <a:pt x="3669" y="12578"/>
                    <a:pt x="0" y="18305"/>
                    <a:pt x="2506" y="21267"/>
                  </a:cubicBezTo>
                  <a:cubicBezTo>
                    <a:pt x="3562" y="22515"/>
                    <a:pt x="5234" y="23086"/>
                    <a:pt x="6884" y="23086"/>
                  </a:cubicBezTo>
                  <a:cubicBezTo>
                    <a:pt x="7185" y="23086"/>
                    <a:pt x="7485" y="23067"/>
                    <a:pt x="7781" y="23030"/>
                  </a:cubicBezTo>
                  <a:cubicBezTo>
                    <a:pt x="9699" y="22787"/>
                    <a:pt x="11465" y="21877"/>
                    <a:pt x="13117" y="20872"/>
                  </a:cubicBezTo>
                  <a:cubicBezTo>
                    <a:pt x="14768" y="19869"/>
                    <a:pt x="16364" y="18748"/>
                    <a:pt x="18151" y="18009"/>
                  </a:cubicBezTo>
                  <a:cubicBezTo>
                    <a:pt x="19742" y="17351"/>
                    <a:pt x="21465" y="17018"/>
                    <a:pt x="23187" y="17018"/>
                  </a:cubicBezTo>
                  <a:cubicBezTo>
                    <a:pt x="24438" y="17018"/>
                    <a:pt x="25688" y="17193"/>
                    <a:pt x="26887" y="17547"/>
                  </a:cubicBezTo>
                  <a:cubicBezTo>
                    <a:pt x="28806" y="18113"/>
                    <a:pt x="30566" y="19106"/>
                    <a:pt x="32416" y="19862"/>
                  </a:cubicBezTo>
                  <a:cubicBezTo>
                    <a:pt x="33804" y="20429"/>
                    <a:pt x="35297" y="20865"/>
                    <a:pt x="36780" y="20865"/>
                  </a:cubicBezTo>
                  <a:cubicBezTo>
                    <a:pt x="37276" y="20865"/>
                    <a:pt x="37770" y="20817"/>
                    <a:pt x="38260" y="20707"/>
                  </a:cubicBezTo>
                  <a:cubicBezTo>
                    <a:pt x="41021" y="20091"/>
                    <a:pt x="43119" y="17527"/>
                    <a:pt x="43577" y="14734"/>
                  </a:cubicBezTo>
                  <a:cubicBezTo>
                    <a:pt x="44035" y="11941"/>
                    <a:pt x="43017" y="9033"/>
                    <a:pt x="41240" y="6831"/>
                  </a:cubicBezTo>
                  <a:cubicBezTo>
                    <a:pt x="39463" y="4629"/>
                    <a:pt x="36988" y="3075"/>
                    <a:pt x="34378" y="1981"/>
                  </a:cubicBezTo>
                  <a:cubicBezTo>
                    <a:pt x="31269" y="677"/>
                    <a:pt x="27888" y="1"/>
                    <a:pt x="2451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 flipH="1" rot="2700072">
            <a:off x="-661075" y="4413211"/>
            <a:ext cx="2884687" cy="2041720"/>
          </a:xfrm>
          <a:custGeom>
            <a:rect b="b" l="l" r="r" t="t"/>
            <a:pathLst>
              <a:path extrusionOk="0" h="24259" w="34277">
                <a:moveTo>
                  <a:pt x="18537" y="1"/>
                </a:moveTo>
                <a:cubicBezTo>
                  <a:pt x="17165" y="1"/>
                  <a:pt x="15792" y="179"/>
                  <a:pt x="14471" y="537"/>
                </a:cubicBezTo>
                <a:cubicBezTo>
                  <a:pt x="9655" y="1844"/>
                  <a:pt x="5580" y="5376"/>
                  <a:pt x="3185" y="9755"/>
                </a:cubicBezTo>
                <a:cubicBezTo>
                  <a:pt x="790" y="14134"/>
                  <a:pt x="0" y="19293"/>
                  <a:pt x="500" y="24259"/>
                </a:cubicBezTo>
                <a:lnTo>
                  <a:pt x="8562" y="24259"/>
                </a:lnTo>
                <a:cubicBezTo>
                  <a:pt x="8232" y="19980"/>
                  <a:pt x="8645" y="15924"/>
                  <a:pt x="11219" y="12487"/>
                </a:cubicBezTo>
                <a:cubicBezTo>
                  <a:pt x="13095" y="9983"/>
                  <a:pt x="16225" y="8300"/>
                  <a:pt x="19278" y="8300"/>
                </a:cubicBezTo>
                <a:cubicBezTo>
                  <a:pt x="20413" y="8300"/>
                  <a:pt x="21537" y="8532"/>
                  <a:pt x="22582" y="9041"/>
                </a:cubicBezTo>
                <a:cubicBezTo>
                  <a:pt x="25109" y="10270"/>
                  <a:pt x="26769" y="12849"/>
                  <a:pt x="27540" y="15550"/>
                </a:cubicBezTo>
                <a:cubicBezTo>
                  <a:pt x="28312" y="18252"/>
                  <a:pt x="28312" y="21106"/>
                  <a:pt x="28306" y="23915"/>
                </a:cubicBezTo>
                <a:cubicBezTo>
                  <a:pt x="30200" y="23973"/>
                  <a:pt x="32370" y="24028"/>
                  <a:pt x="34263" y="24084"/>
                </a:cubicBezTo>
                <a:cubicBezTo>
                  <a:pt x="34277" y="20444"/>
                  <a:pt x="34254" y="16771"/>
                  <a:pt x="33485" y="13211"/>
                </a:cubicBezTo>
                <a:cubicBezTo>
                  <a:pt x="32716" y="9653"/>
                  <a:pt x="31139" y="6173"/>
                  <a:pt x="28464" y="3705"/>
                </a:cubicBezTo>
                <a:cubicBezTo>
                  <a:pt x="25800" y="1248"/>
                  <a:pt x="22170" y="1"/>
                  <a:pt x="18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27"/>
          <p:cNvGrpSpPr/>
          <p:nvPr/>
        </p:nvGrpSpPr>
        <p:grpSpPr>
          <a:xfrm flipH="1">
            <a:off x="7190225" y="-233475"/>
            <a:ext cx="2312750" cy="1911500"/>
            <a:chOff x="3415625" y="-233475"/>
            <a:chExt cx="2312750" cy="1911500"/>
          </a:xfrm>
        </p:grpSpPr>
        <p:sp>
          <p:nvSpPr>
            <p:cNvPr id="198" name="Google Shape;198;p27"/>
            <p:cNvSpPr/>
            <p:nvPr/>
          </p:nvSpPr>
          <p:spPr>
            <a:xfrm>
              <a:off x="3532350" y="-182400"/>
              <a:ext cx="2196025" cy="1860425"/>
            </a:xfrm>
            <a:custGeom>
              <a:rect b="b" l="l" r="r" t="t"/>
              <a:pathLst>
                <a:path extrusionOk="0" h="74417" w="87841">
                  <a:moveTo>
                    <a:pt x="0" y="74417"/>
                  </a:moveTo>
                  <a:cubicBezTo>
                    <a:pt x="21716" y="74417"/>
                    <a:pt x="32345" y="45419"/>
                    <a:pt x="49028" y="31518"/>
                  </a:cubicBezTo>
                  <a:cubicBezTo>
                    <a:pt x="61832" y="20849"/>
                    <a:pt x="87841" y="16666"/>
                    <a:pt x="87841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9" name="Google Shape;199;p27"/>
            <p:cNvSpPr/>
            <p:nvPr/>
          </p:nvSpPr>
          <p:spPr>
            <a:xfrm>
              <a:off x="3415625" y="-233475"/>
              <a:ext cx="2196025" cy="1860425"/>
            </a:xfrm>
            <a:custGeom>
              <a:rect b="b" l="l" r="r" t="t"/>
              <a:pathLst>
                <a:path extrusionOk="0" h="74417" w="87841">
                  <a:moveTo>
                    <a:pt x="0" y="74417"/>
                  </a:moveTo>
                  <a:cubicBezTo>
                    <a:pt x="21716" y="74417"/>
                    <a:pt x="32345" y="45419"/>
                    <a:pt x="49028" y="31518"/>
                  </a:cubicBezTo>
                  <a:cubicBezTo>
                    <a:pt x="61832" y="20849"/>
                    <a:pt x="87841" y="16666"/>
                    <a:pt x="87841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8"/>
          <p:cNvGrpSpPr/>
          <p:nvPr/>
        </p:nvGrpSpPr>
        <p:grpSpPr>
          <a:xfrm>
            <a:off x="6405691" y="-1516448"/>
            <a:ext cx="4496148" cy="3744209"/>
            <a:chOff x="6351491" y="-1401248"/>
            <a:chExt cx="4496148" cy="3744209"/>
          </a:xfrm>
        </p:grpSpPr>
        <p:sp>
          <p:nvSpPr>
            <p:cNvPr id="202" name="Google Shape;202;p28"/>
            <p:cNvSpPr/>
            <p:nvPr/>
          </p:nvSpPr>
          <p:spPr>
            <a:xfrm rot="-9143692">
              <a:off x="6825556" y="-638635"/>
              <a:ext cx="3778193" cy="1980859"/>
            </a:xfrm>
            <a:custGeom>
              <a:rect b="b" l="l" r="r" t="t"/>
              <a:pathLst>
                <a:path extrusionOk="0" h="23087" w="44035">
                  <a:moveTo>
                    <a:pt x="24517" y="1"/>
                  </a:moveTo>
                  <a:cubicBezTo>
                    <a:pt x="21431" y="1"/>
                    <a:pt x="18353" y="567"/>
                    <a:pt x="15497" y="1737"/>
                  </a:cubicBezTo>
                  <a:cubicBezTo>
                    <a:pt x="11431" y="3404"/>
                    <a:pt x="7876" y="6306"/>
                    <a:pt x="5428" y="9955"/>
                  </a:cubicBezTo>
                  <a:cubicBezTo>
                    <a:pt x="3669" y="12578"/>
                    <a:pt x="0" y="18305"/>
                    <a:pt x="2506" y="21267"/>
                  </a:cubicBezTo>
                  <a:cubicBezTo>
                    <a:pt x="3562" y="22515"/>
                    <a:pt x="5234" y="23086"/>
                    <a:pt x="6884" y="23086"/>
                  </a:cubicBezTo>
                  <a:cubicBezTo>
                    <a:pt x="7185" y="23086"/>
                    <a:pt x="7485" y="23067"/>
                    <a:pt x="7781" y="23030"/>
                  </a:cubicBezTo>
                  <a:cubicBezTo>
                    <a:pt x="9699" y="22787"/>
                    <a:pt x="11465" y="21877"/>
                    <a:pt x="13117" y="20872"/>
                  </a:cubicBezTo>
                  <a:cubicBezTo>
                    <a:pt x="14768" y="19869"/>
                    <a:pt x="16364" y="18748"/>
                    <a:pt x="18151" y="18009"/>
                  </a:cubicBezTo>
                  <a:cubicBezTo>
                    <a:pt x="19742" y="17351"/>
                    <a:pt x="21465" y="17018"/>
                    <a:pt x="23187" y="17018"/>
                  </a:cubicBezTo>
                  <a:cubicBezTo>
                    <a:pt x="24438" y="17018"/>
                    <a:pt x="25688" y="17193"/>
                    <a:pt x="26887" y="17547"/>
                  </a:cubicBezTo>
                  <a:cubicBezTo>
                    <a:pt x="28806" y="18113"/>
                    <a:pt x="30566" y="19106"/>
                    <a:pt x="32416" y="19862"/>
                  </a:cubicBezTo>
                  <a:cubicBezTo>
                    <a:pt x="33804" y="20429"/>
                    <a:pt x="35297" y="20865"/>
                    <a:pt x="36780" y="20865"/>
                  </a:cubicBezTo>
                  <a:cubicBezTo>
                    <a:pt x="37276" y="20865"/>
                    <a:pt x="37770" y="20817"/>
                    <a:pt x="38260" y="20707"/>
                  </a:cubicBezTo>
                  <a:cubicBezTo>
                    <a:pt x="41021" y="20091"/>
                    <a:pt x="43119" y="17527"/>
                    <a:pt x="43577" y="14734"/>
                  </a:cubicBezTo>
                  <a:cubicBezTo>
                    <a:pt x="44035" y="11941"/>
                    <a:pt x="43017" y="9033"/>
                    <a:pt x="41240" y="6831"/>
                  </a:cubicBezTo>
                  <a:cubicBezTo>
                    <a:pt x="39463" y="4629"/>
                    <a:pt x="36988" y="3075"/>
                    <a:pt x="34378" y="1981"/>
                  </a:cubicBezTo>
                  <a:cubicBezTo>
                    <a:pt x="31269" y="677"/>
                    <a:pt x="27888" y="1"/>
                    <a:pt x="24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 rot="-9143692">
              <a:off x="6595381" y="-400510"/>
              <a:ext cx="3778193" cy="1980859"/>
            </a:xfrm>
            <a:custGeom>
              <a:rect b="b" l="l" r="r" t="t"/>
              <a:pathLst>
                <a:path extrusionOk="0" h="23087" w="44035">
                  <a:moveTo>
                    <a:pt x="24517" y="1"/>
                  </a:moveTo>
                  <a:cubicBezTo>
                    <a:pt x="21431" y="1"/>
                    <a:pt x="18353" y="567"/>
                    <a:pt x="15497" y="1737"/>
                  </a:cubicBezTo>
                  <a:cubicBezTo>
                    <a:pt x="11431" y="3404"/>
                    <a:pt x="7876" y="6306"/>
                    <a:pt x="5428" y="9955"/>
                  </a:cubicBezTo>
                  <a:cubicBezTo>
                    <a:pt x="3669" y="12578"/>
                    <a:pt x="0" y="18305"/>
                    <a:pt x="2506" y="21267"/>
                  </a:cubicBezTo>
                  <a:cubicBezTo>
                    <a:pt x="3562" y="22515"/>
                    <a:pt x="5234" y="23086"/>
                    <a:pt x="6884" y="23086"/>
                  </a:cubicBezTo>
                  <a:cubicBezTo>
                    <a:pt x="7185" y="23086"/>
                    <a:pt x="7485" y="23067"/>
                    <a:pt x="7781" y="23030"/>
                  </a:cubicBezTo>
                  <a:cubicBezTo>
                    <a:pt x="9699" y="22787"/>
                    <a:pt x="11465" y="21877"/>
                    <a:pt x="13117" y="20872"/>
                  </a:cubicBezTo>
                  <a:cubicBezTo>
                    <a:pt x="14768" y="19869"/>
                    <a:pt x="16364" y="18748"/>
                    <a:pt x="18151" y="18009"/>
                  </a:cubicBezTo>
                  <a:cubicBezTo>
                    <a:pt x="19742" y="17351"/>
                    <a:pt x="21465" y="17018"/>
                    <a:pt x="23187" y="17018"/>
                  </a:cubicBezTo>
                  <a:cubicBezTo>
                    <a:pt x="24438" y="17018"/>
                    <a:pt x="25688" y="17193"/>
                    <a:pt x="26887" y="17547"/>
                  </a:cubicBezTo>
                  <a:cubicBezTo>
                    <a:pt x="28806" y="18113"/>
                    <a:pt x="30566" y="19106"/>
                    <a:pt x="32416" y="19862"/>
                  </a:cubicBezTo>
                  <a:cubicBezTo>
                    <a:pt x="33804" y="20429"/>
                    <a:pt x="35297" y="20865"/>
                    <a:pt x="36780" y="20865"/>
                  </a:cubicBezTo>
                  <a:cubicBezTo>
                    <a:pt x="37276" y="20865"/>
                    <a:pt x="37770" y="20817"/>
                    <a:pt x="38260" y="20707"/>
                  </a:cubicBezTo>
                  <a:cubicBezTo>
                    <a:pt x="41021" y="20091"/>
                    <a:pt x="43119" y="17527"/>
                    <a:pt x="43577" y="14734"/>
                  </a:cubicBezTo>
                  <a:cubicBezTo>
                    <a:pt x="44035" y="11941"/>
                    <a:pt x="43017" y="9033"/>
                    <a:pt x="41240" y="6831"/>
                  </a:cubicBezTo>
                  <a:cubicBezTo>
                    <a:pt x="39463" y="4629"/>
                    <a:pt x="36988" y="3075"/>
                    <a:pt x="34378" y="1981"/>
                  </a:cubicBezTo>
                  <a:cubicBezTo>
                    <a:pt x="31269" y="677"/>
                    <a:pt x="27888" y="1"/>
                    <a:pt x="2451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8"/>
          <p:cNvGrpSpPr/>
          <p:nvPr/>
        </p:nvGrpSpPr>
        <p:grpSpPr>
          <a:xfrm rot="10575865">
            <a:off x="-1876069" y="3212922"/>
            <a:ext cx="3478014" cy="3469459"/>
            <a:chOff x="-2754394" y="-768434"/>
            <a:chExt cx="3654827" cy="3563065"/>
          </a:xfrm>
        </p:grpSpPr>
        <p:sp>
          <p:nvSpPr>
            <p:cNvPr id="205" name="Google Shape;205;p28"/>
            <p:cNvSpPr/>
            <p:nvPr/>
          </p:nvSpPr>
          <p:spPr>
            <a:xfrm rot="-7735808">
              <a:off x="-2496259" y="-25822"/>
              <a:ext cx="2884680" cy="2041681"/>
            </a:xfrm>
            <a:custGeom>
              <a:rect b="b" l="l" r="r" t="t"/>
              <a:pathLst>
                <a:path extrusionOk="0" h="24259" w="34277">
                  <a:moveTo>
                    <a:pt x="18537" y="1"/>
                  </a:moveTo>
                  <a:cubicBezTo>
                    <a:pt x="17165" y="1"/>
                    <a:pt x="15792" y="179"/>
                    <a:pt x="14471" y="537"/>
                  </a:cubicBezTo>
                  <a:cubicBezTo>
                    <a:pt x="9655" y="1844"/>
                    <a:pt x="5580" y="5376"/>
                    <a:pt x="3185" y="9755"/>
                  </a:cubicBezTo>
                  <a:cubicBezTo>
                    <a:pt x="790" y="14134"/>
                    <a:pt x="0" y="19293"/>
                    <a:pt x="500" y="24259"/>
                  </a:cubicBezTo>
                  <a:lnTo>
                    <a:pt x="8562" y="24259"/>
                  </a:lnTo>
                  <a:cubicBezTo>
                    <a:pt x="8232" y="19980"/>
                    <a:pt x="8645" y="15924"/>
                    <a:pt x="11219" y="12487"/>
                  </a:cubicBezTo>
                  <a:cubicBezTo>
                    <a:pt x="13095" y="9983"/>
                    <a:pt x="16225" y="8300"/>
                    <a:pt x="19278" y="8300"/>
                  </a:cubicBezTo>
                  <a:cubicBezTo>
                    <a:pt x="20413" y="8300"/>
                    <a:pt x="21537" y="8532"/>
                    <a:pt x="22582" y="9041"/>
                  </a:cubicBezTo>
                  <a:cubicBezTo>
                    <a:pt x="25109" y="10270"/>
                    <a:pt x="26769" y="12849"/>
                    <a:pt x="27540" y="15550"/>
                  </a:cubicBezTo>
                  <a:cubicBezTo>
                    <a:pt x="28312" y="18252"/>
                    <a:pt x="28312" y="21106"/>
                    <a:pt x="28306" y="23915"/>
                  </a:cubicBezTo>
                  <a:cubicBezTo>
                    <a:pt x="30200" y="23973"/>
                    <a:pt x="32370" y="24028"/>
                    <a:pt x="34263" y="24084"/>
                  </a:cubicBezTo>
                  <a:cubicBezTo>
                    <a:pt x="34277" y="20444"/>
                    <a:pt x="34254" y="16771"/>
                    <a:pt x="33485" y="13211"/>
                  </a:cubicBezTo>
                  <a:cubicBezTo>
                    <a:pt x="32716" y="9653"/>
                    <a:pt x="31139" y="6173"/>
                    <a:pt x="28464" y="3705"/>
                  </a:cubicBezTo>
                  <a:cubicBezTo>
                    <a:pt x="25800" y="1248"/>
                    <a:pt x="22170" y="1"/>
                    <a:pt x="18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 rot="-7735808">
              <a:off x="-2242382" y="10338"/>
              <a:ext cx="2884680" cy="2041681"/>
            </a:xfrm>
            <a:custGeom>
              <a:rect b="b" l="l" r="r" t="t"/>
              <a:pathLst>
                <a:path extrusionOk="0" h="24259" w="34277">
                  <a:moveTo>
                    <a:pt x="18537" y="1"/>
                  </a:moveTo>
                  <a:cubicBezTo>
                    <a:pt x="17165" y="1"/>
                    <a:pt x="15792" y="179"/>
                    <a:pt x="14471" y="537"/>
                  </a:cubicBezTo>
                  <a:cubicBezTo>
                    <a:pt x="9655" y="1844"/>
                    <a:pt x="5580" y="5376"/>
                    <a:pt x="3185" y="9755"/>
                  </a:cubicBezTo>
                  <a:cubicBezTo>
                    <a:pt x="790" y="14134"/>
                    <a:pt x="0" y="19293"/>
                    <a:pt x="500" y="24259"/>
                  </a:cubicBezTo>
                  <a:lnTo>
                    <a:pt x="8562" y="24259"/>
                  </a:lnTo>
                  <a:cubicBezTo>
                    <a:pt x="8232" y="19980"/>
                    <a:pt x="8645" y="15924"/>
                    <a:pt x="11219" y="12487"/>
                  </a:cubicBezTo>
                  <a:cubicBezTo>
                    <a:pt x="13095" y="9983"/>
                    <a:pt x="16225" y="8300"/>
                    <a:pt x="19278" y="8300"/>
                  </a:cubicBezTo>
                  <a:cubicBezTo>
                    <a:pt x="20413" y="8300"/>
                    <a:pt x="21537" y="8532"/>
                    <a:pt x="22582" y="9041"/>
                  </a:cubicBezTo>
                  <a:cubicBezTo>
                    <a:pt x="25109" y="10270"/>
                    <a:pt x="26769" y="12849"/>
                    <a:pt x="27540" y="15550"/>
                  </a:cubicBezTo>
                  <a:cubicBezTo>
                    <a:pt x="28312" y="18252"/>
                    <a:pt x="28312" y="21106"/>
                    <a:pt x="28306" y="23915"/>
                  </a:cubicBezTo>
                  <a:cubicBezTo>
                    <a:pt x="30200" y="23973"/>
                    <a:pt x="32370" y="24028"/>
                    <a:pt x="34263" y="24084"/>
                  </a:cubicBezTo>
                  <a:cubicBezTo>
                    <a:pt x="34277" y="20444"/>
                    <a:pt x="34254" y="16771"/>
                    <a:pt x="33485" y="13211"/>
                  </a:cubicBezTo>
                  <a:cubicBezTo>
                    <a:pt x="32716" y="9653"/>
                    <a:pt x="31139" y="6173"/>
                    <a:pt x="28464" y="3705"/>
                  </a:cubicBezTo>
                  <a:cubicBezTo>
                    <a:pt x="25800" y="1248"/>
                    <a:pt x="22170" y="1"/>
                    <a:pt x="1853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612375"/>
            <a:ext cx="4095300" cy="24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  <p:grpSp>
        <p:nvGrpSpPr>
          <p:cNvPr id="28" name="Google Shape;28;p4"/>
          <p:cNvGrpSpPr/>
          <p:nvPr/>
        </p:nvGrpSpPr>
        <p:grpSpPr>
          <a:xfrm rot="8709463">
            <a:off x="6861152" y="2996538"/>
            <a:ext cx="4495995" cy="3744082"/>
            <a:chOff x="6351491" y="-1401248"/>
            <a:chExt cx="4496148" cy="3744209"/>
          </a:xfrm>
        </p:grpSpPr>
        <p:sp>
          <p:nvSpPr>
            <p:cNvPr id="29" name="Google Shape;29;p4"/>
            <p:cNvSpPr/>
            <p:nvPr/>
          </p:nvSpPr>
          <p:spPr>
            <a:xfrm rot="-9143692">
              <a:off x="6825556" y="-638635"/>
              <a:ext cx="3778193" cy="1980859"/>
            </a:xfrm>
            <a:custGeom>
              <a:rect b="b" l="l" r="r" t="t"/>
              <a:pathLst>
                <a:path extrusionOk="0" h="23087" w="44035">
                  <a:moveTo>
                    <a:pt x="24517" y="1"/>
                  </a:moveTo>
                  <a:cubicBezTo>
                    <a:pt x="21431" y="1"/>
                    <a:pt x="18353" y="567"/>
                    <a:pt x="15497" y="1737"/>
                  </a:cubicBezTo>
                  <a:cubicBezTo>
                    <a:pt x="11431" y="3404"/>
                    <a:pt x="7876" y="6306"/>
                    <a:pt x="5428" y="9955"/>
                  </a:cubicBezTo>
                  <a:cubicBezTo>
                    <a:pt x="3669" y="12578"/>
                    <a:pt x="0" y="18305"/>
                    <a:pt x="2506" y="21267"/>
                  </a:cubicBezTo>
                  <a:cubicBezTo>
                    <a:pt x="3562" y="22515"/>
                    <a:pt x="5234" y="23086"/>
                    <a:pt x="6884" y="23086"/>
                  </a:cubicBezTo>
                  <a:cubicBezTo>
                    <a:pt x="7185" y="23086"/>
                    <a:pt x="7485" y="23067"/>
                    <a:pt x="7781" y="23030"/>
                  </a:cubicBezTo>
                  <a:cubicBezTo>
                    <a:pt x="9699" y="22787"/>
                    <a:pt x="11465" y="21877"/>
                    <a:pt x="13117" y="20872"/>
                  </a:cubicBezTo>
                  <a:cubicBezTo>
                    <a:pt x="14768" y="19869"/>
                    <a:pt x="16364" y="18748"/>
                    <a:pt x="18151" y="18009"/>
                  </a:cubicBezTo>
                  <a:cubicBezTo>
                    <a:pt x="19742" y="17351"/>
                    <a:pt x="21465" y="17018"/>
                    <a:pt x="23187" y="17018"/>
                  </a:cubicBezTo>
                  <a:cubicBezTo>
                    <a:pt x="24438" y="17018"/>
                    <a:pt x="25688" y="17193"/>
                    <a:pt x="26887" y="17547"/>
                  </a:cubicBezTo>
                  <a:cubicBezTo>
                    <a:pt x="28806" y="18113"/>
                    <a:pt x="30566" y="19106"/>
                    <a:pt x="32416" y="19862"/>
                  </a:cubicBezTo>
                  <a:cubicBezTo>
                    <a:pt x="33804" y="20429"/>
                    <a:pt x="35297" y="20865"/>
                    <a:pt x="36780" y="20865"/>
                  </a:cubicBezTo>
                  <a:cubicBezTo>
                    <a:pt x="37276" y="20865"/>
                    <a:pt x="37770" y="20817"/>
                    <a:pt x="38260" y="20707"/>
                  </a:cubicBezTo>
                  <a:cubicBezTo>
                    <a:pt x="41021" y="20091"/>
                    <a:pt x="43119" y="17527"/>
                    <a:pt x="43577" y="14734"/>
                  </a:cubicBezTo>
                  <a:cubicBezTo>
                    <a:pt x="44035" y="11941"/>
                    <a:pt x="43017" y="9033"/>
                    <a:pt x="41240" y="6831"/>
                  </a:cubicBezTo>
                  <a:cubicBezTo>
                    <a:pt x="39463" y="4629"/>
                    <a:pt x="36988" y="3075"/>
                    <a:pt x="34378" y="1981"/>
                  </a:cubicBezTo>
                  <a:cubicBezTo>
                    <a:pt x="31269" y="677"/>
                    <a:pt x="27888" y="1"/>
                    <a:pt x="24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9143692">
              <a:off x="6595381" y="-400510"/>
              <a:ext cx="3778193" cy="1980859"/>
            </a:xfrm>
            <a:custGeom>
              <a:rect b="b" l="l" r="r" t="t"/>
              <a:pathLst>
                <a:path extrusionOk="0" h="23087" w="44035">
                  <a:moveTo>
                    <a:pt x="24517" y="1"/>
                  </a:moveTo>
                  <a:cubicBezTo>
                    <a:pt x="21431" y="1"/>
                    <a:pt x="18353" y="567"/>
                    <a:pt x="15497" y="1737"/>
                  </a:cubicBezTo>
                  <a:cubicBezTo>
                    <a:pt x="11431" y="3404"/>
                    <a:pt x="7876" y="6306"/>
                    <a:pt x="5428" y="9955"/>
                  </a:cubicBezTo>
                  <a:cubicBezTo>
                    <a:pt x="3669" y="12578"/>
                    <a:pt x="0" y="18305"/>
                    <a:pt x="2506" y="21267"/>
                  </a:cubicBezTo>
                  <a:cubicBezTo>
                    <a:pt x="3562" y="22515"/>
                    <a:pt x="5234" y="23086"/>
                    <a:pt x="6884" y="23086"/>
                  </a:cubicBezTo>
                  <a:cubicBezTo>
                    <a:pt x="7185" y="23086"/>
                    <a:pt x="7485" y="23067"/>
                    <a:pt x="7781" y="23030"/>
                  </a:cubicBezTo>
                  <a:cubicBezTo>
                    <a:pt x="9699" y="22787"/>
                    <a:pt x="11465" y="21877"/>
                    <a:pt x="13117" y="20872"/>
                  </a:cubicBezTo>
                  <a:cubicBezTo>
                    <a:pt x="14768" y="19869"/>
                    <a:pt x="16364" y="18748"/>
                    <a:pt x="18151" y="18009"/>
                  </a:cubicBezTo>
                  <a:cubicBezTo>
                    <a:pt x="19742" y="17351"/>
                    <a:pt x="21465" y="17018"/>
                    <a:pt x="23187" y="17018"/>
                  </a:cubicBezTo>
                  <a:cubicBezTo>
                    <a:pt x="24438" y="17018"/>
                    <a:pt x="25688" y="17193"/>
                    <a:pt x="26887" y="17547"/>
                  </a:cubicBezTo>
                  <a:cubicBezTo>
                    <a:pt x="28806" y="18113"/>
                    <a:pt x="30566" y="19106"/>
                    <a:pt x="32416" y="19862"/>
                  </a:cubicBezTo>
                  <a:cubicBezTo>
                    <a:pt x="33804" y="20429"/>
                    <a:pt x="35297" y="20865"/>
                    <a:pt x="36780" y="20865"/>
                  </a:cubicBezTo>
                  <a:cubicBezTo>
                    <a:pt x="37276" y="20865"/>
                    <a:pt x="37770" y="20817"/>
                    <a:pt x="38260" y="20707"/>
                  </a:cubicBezTo>
                  <a:cubicBezTo>
                    <a:pt x="41021" y="20091"/>
                    <a:pt x="43119" y="17527"/>
                    <a:pt x="43577" y="14734"/>
                  </a:cubicBezTo>
                  <a:cubicBezTo>
                    <a:pt x="44035" y="11941"/>
                    <a:pt x="43017" y="9033"/>
                    <a:pt x="41240" y="6831"/>
                  </a:cubicBezTo>
                  <a:cubicBezTo>
                    <a:pt x="39463" y="4629"/>
                    <a:pt x="36988" y="3075"/>
                    <a:pt x="34378" y="1981"/>
                  </a:cubicBezTo>
                  <a:cubicBezTo>
                    <a:pt x="31269" y="677"/>
                    <a:pt x="27888" y="1"/>
                    <a:pt x="2451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4"/>
          <p:cNvGrpSpPr/>
          <p:nvPr/>
        </p:nvGrpSpPr>
        <p:grpSpPr>
          <a:xfrm>
            <a:off x="-277250" y="-160500"/>
            <a:ext cx="1583200" cy="1098075"/>
            <a:chOff x="-277250" y="-160500"/>
            <a:chExt cx="1583200" cy="1098075"/>
          </a:xfrm>
        </p:grpSpPr>
        <p:sp>
          <p:nvSpPr>
            <p:cNvPr id="32" name="Google Shape;32;p4"/>
            <p:cNvSpPr/>
            <p:nvPr/>
          </p:nvSpPr>
          <p:spPr>
            <a:xfrm>
              <a:off x="-211575" y="-51075"/>
              <a:ext cx="1517525" cy="988650"/>
            </a:xfrm>
            <a:custGeom>
              <a:rect b="b" l="l" r="r" t="t"/>
              <a:pathLst>
                <a:path extrusionOk="0" h="39546" w="60701">
                  <a:moveTo>
                    <a:pt x="0" y="39397"/>
                  </a:moveTo>
                  <a:cubicBezTo>
                    <a:pt x="6021" y="38192"/>
                    <a:pt x="12893" y="40977"/>
                    <a:pt x="18385" y="38230"/>
                  </a:cubicBezTo>
                  <a:cubicBezTo>
                    <a:pt x="25891" y="34475"/>
                    <a:pt x="28388" y="23889"/>
                    <a:pt x="35895" y="20136"/>
                  </a:cubicBezTo>
                  <a:cubicBezTo>
                    <a:pt x="41954" y="17107"/>
                    <a:pt x="49932" y="19246"/>
                    <a:pt x="55739" y="15759"/>
                  </a:cubicBezTo>
                  <a:cubicBezTo>
                    <a:pt x="60461" y="12924"/>
                    <a:pt x="60701" y="5507"/>
                    <a:pt x="60701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" name="Google Shape;33;p4"/>
            <p:cNvSpPr/>
            <p:nvPr/>
          </p:nvSpPr>
          <p:spPr>
            <a:xfrm>
              <a:off x="-277250" y="-160500"/>
              <a:ext cx="1517525" cy="988650"/>
            </a:xfrm>
            <a:custGeom>
              <a:rect b="b" l="l" r="r" t="t"/>
              <a:pathLst>
                <a:path extrusionOk="0" h="39546" w="60701">
                  <a:moveTo>
                    <a:pt x="0" y="39397"/>
                  </a:moveTo>
                  <a:cubicBezTo>
                    <a:pt x="6021" y="38192"/>
                    <a:pt x="12893" y="40977"/>
                    <a:pt x="18385" y="38230"/>
                  </a:cubicBezTo>
                  <a:cubicBezTo>
                    <a:pt x="25891" y="34475"/>
                    <a:pt x="28388" y="23889"/>
                    <a:pt x="35895" y="20136"/>
                  </a:cubicBezTo>
                  <a:cubicBezTo>
                    <a:pt x="41954" y="17107"/>
                    <a:pt x="49932" y="19246"/>
                    <a:pt x="55739" y="15759"/>
                  </a:cubicBezTo>
                  <a:cubicBezTo>
                    <a:pt x="60461" y="12924"/>
                    <a:pt x="60701" y="5507"/>
                    <a:pt x="60701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715100" y="1524825"/>
            <a:ext cx="3676800" cy="30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4753000" y="1523325"/>
            <a:ext cx="3675900" cy="30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8" name="Google Shape;38;p5"/>
          <p:cNvGrpSpPr/>
          <p:nvPr/>
        </p:nvGrpSpPr>
        <p:grpSpPr>
          <a:xfrm rot="7245327">
            <a:off x="5830520" y="2801949"/>
            <a:ext cx="4496369" cy="3744393"/>
            <a:chOff x="6351491" y="-1401248"/>
            <a:chExt cx="4496148" cy="3744209"/>
          </a:xfrm>
        </p:grpSpPr>
        <p:sp>
          <p:nvSpPr>
            <p:cNvPr id="39" name="Google Shape;39;p5"/>
            <p:cNvSpPr/>
            <p:nvPr/>
          </p:nvSpPr>
          <p:spPr>
            <a:xfrm rot="-9143692">
              <a:off x="6825556" y="-638635"/>
              <a:ext cx="3778193" cy="1980859"/>
            </a:xfrm>
            <a:custGeom>
              <a:rect b="b" l="l" r="r" t="t"/>
              <a:pathLst>
                <a:path extrusionOk="0" h="23087" w="44035">
                  <a:moveTo>
                    <a:pt x="24517" y="1"/>
                  </a:moveTo>
                  <a:cubicBezTo>
                    <a:pt x="21431" y="1"/>
                    <a:pt x="18353" y="567"/>
                    <a:pt x="15497" y="1737"/>
                  </a:cubicBezTo>
                  <a:cubicBezTo>
                    <a:pt x="11431" y="3404"/>
                    <a:pt x="7876" y="6306"/>
                    <a:pt x="5428" y="9955"/>
                  </a:cubicBezTo>
                  <a:cubicBezTo>
                    <a:pt x="3669" y="12578"/>
                    <a:pt x="0" y="18305"/>
                    <a:pt x="2506" y="21267"/>
                  </a:cubicBezTo>
                  <a:cubicBezTo>
                    <a:pt x="3562" y="22515"/>
                    <a:pt x="5234" y="23086"/>
                    <a:pt x="6884" y="23086"/>
                  </a:cubicBezTo>
                  <a:cubicBezTo>
                    <a:pt x="7185" y="23086"/>
                    <a:pt x="7485" y="23067"/>
                    <a:pt x="7781" y="23030"/>
                  </a:cubicBezTo>
                  <a:cubicBezTo>
                    <a:pt x="9699" y="22787"/>
                    <a:pt x="11465" y="21877"/>
                    <a:pt x="13117" y="20872"/>
                  </a:cubicBezTo>
                  <a:cubicBezTo>
                    <a:pt x="14768" y="19869"/>
                    <a:pt x="16364" y="18748"/>
                    <a:pt x="18151" y="18009"/>
                  </a:cubicBezTo>
                  <a:cubicBezTo>
                    <a:pt x="19742" y="17351"/>
                    <a:pt x="21465" y="17018"/>
                    <a:pt x="23187" y="17018"/>
                  </a:cubicBezTo>
                  <a:cubicBezTo>
                    <a:pt x="24438" y="17018"/>
                    <a:pt x="25688" y="17193"/>
                    <a:pt x="26887" y="17547"/>
                  </a:cubicBezTo>
                  <a:cubicBezTo>
                    <a:pt x="28806" y="18113"/>
                    <a:pt x="30566" y="19106"/>
                    <a:pt x="32416" y="19862"/>
                  </a:cubicBezTo>
                  <a:cubicBezTo>
                    <a:pt x="33804" y="20429"/>
                    <a:pt x="35297" y="20865"/>
                    <a:pt x="36780" y="20865"/>
                  </a:cubicBezTo>
                  <a:cubicBezTo>
                    <a:pt x="37276" y="20865"/>
                    <a:pt x="37770" y="20817"/>
                    <a:pt x="38260" y="20707"/>
                  </a:cubicBezTo>
                  <a:cubicBezTo>
                    <a:pt x="41021" y="20091"/>
                    <a:pt x="43119" y="17527"/>
                    <a:pt x="43577" y="14734"/>
                  </a:cubicBezTo>
                  <a:cubicBezTo>
                    <a:pt x="44035" y="11941"/>
                    <a:pt x="43017" y="9033"/>
                    <a:pt x="41240" y="6831"/>
                  </a:cubicBezTo>
                  <a:cubicBezTo>
                    <a:pt x="39463" y="4629"/>
                    <a:pt x="36988" y="3075"/>
                    <a:pt x="34378" y="1981"/>
                  </a:cubicBezTo>
                  <a:cubicBezTo>
                    <a:pt x="31269" y="677"/>
                    <a:pt x="27888" y="1"/>
                    <a:pt x="24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-9143692">
              <a:off x="6595381" y="-400510"/>
              <a:ext cx="3778193" cy="1980859"/>
            </a:xfrm>
            <a:custGeom>
              <a:rect b="b" l="l" r="r" t="t"/>
              <a:pathLst>
                <a:path extrusionOk="0" h="23087" w="44035">
                  <a:moveTo>
                    <a:pt x="24517" y="1"/>
                  </a:moveTo>
                  <a:cubicBezTo>
                    <a:pt x="21431" y="1"/>
                    <a:pt x="18353" y="567"/>
                    <a:pt x="15497" y="1737"/>
                  </a:cubicBezTo>
                  <a:cubicBezTo>
                    <a:pt x="11431" y="3404"/>
                    <a:pt x="7876" y="6306"/>
                    <a:pt x="5428" y="9955"/>
                  </a:cubicBezTo>
                  <a:cubicBezTo>
                    <a:pt x="3669" y="12578"/>
                    <a:pt x="0" y="18305"/>
                    <a:pt x="2506" y="21267"/>
                  </a:cubicBezTo>
                  <a:cubicBezTo>
                    <a:pt x="3562" y="22515"/>
                    <a:pt x="5234" y="23086"/>
                    <a:pt x="6884" y="23086"/>
                  </a:cubicBezTo>
                  <a:cubicBezTo>
                    <a:pt x="7185" y="23086"/>
                    <a:pt x="7485" y="23067"/>
                    <a:pt x="7781" y="23030"/>
                  </a:cubicBezTo>
                  <a:cubicBezTo>
                    <a:pt x="9699" y="22787"/>
                    <a:pt x="11465" y="21877"/>
                    <a:pt x="13117" y="20872"/>
                  </a:cubicBezTo>
                  <a:cubicBezTo>
                    <a:pt x="14768" y="19869"/>
                    <a:pt x="16364" y="18748"/>
                    <a:pt x="18151" y="18009"/>
                  </a:cubicBezTo>
                  <a:cubicBezTo>
                    <a:pt x="19742" y="17351"/>
                    <a:pt x="21465" y="17018"/>
                    <a:pt x="23187" y="17018"/>
                  </a:cubicBezTo>
                  <a:cubicBezTo>
                    <a:pt x="24438" y="17018"/>
                    <a:pt x="25688" y="17193"/>
                    <a:pt x="26887" y="17547"/>
                  </a:cubicBezTo>
                  <a:cubicBezTo>
                    <a:pt x="28806" y="18113"/>
                    <a:pt x="30566" y="19106"/>
                    <a:pt x="32416" y="19862"/>
                  </a:cubicBezTo>
                  <a:cubicBezTo>
                    <a:pt x="33804" y="20429"/>
                    <a:pt x="35297" y="20865"/>
                    <a:pt x="36780" y="20865"/>
                  </a:cubicBezTo>
                  <a:cubicBezTo>
                    <a:pt x="37276" y="20865"/>
                    <a:pt x="37770" y="20817"/>
                    <a:pt x="38260" y="20707"/>
                  </a:cubicBezTo>
                  <a:cubicBezTo>
                    <a:pt x="41021" y="20091"/>
                    <a:pt x="43119" y="17527"/>
                    <a:pt x="43577" y="14734"/>
                  </a:cubicBezTo>
                  <a:cubicBezTo>
                    <a:pt x="44035" y="11941"/>
                    <a:pt x="43017" y="9033"/>
                    <a:pt x="41240" y="6831"/>
                  </a:cubicBezTo>
                  <a:cubicBezTo>
                    <a:pt x="39463" y="4629"/>
                    <a:pt x="36988" y="3075"/>
                    <a:pt x="34378" y="1981"/>
                  </a:cubicBezTo>
                  <a:cubicBezTo>
                    <a:pt x="31269" y="677"/>
                    <a:pt x="27888" y="1"/>
                    <a:pt x="2451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3" name="Google Shape;43;p6"/>
          <p:cNvGrpSpPr/>
          <p:nvPr/>
        </p:nvGrpSpPr>
        <p:grpSpPr>
          <a:xfrm flipH="1">
            <a:off x="6182593" y="-1813294"/>
            <a:ext cx="3595664" cy="3946619"/>
            <a:chOff x="-1118462" y="-1610794"/>
            <a:chExt cx="3595664" cy="3946619"/>
          </a:xfrm>
        </p:grpSpPr>
        <p:sp>
          <p:nvSpPr>
            <p:cNvPr id="44" name="Google Shape;44;p6"/>
            <p:cNvSpPr/>
            <p:nvPr/>
          </p:nvSpPr>
          <p:spPr>
            <a:xfrm rot="1326452">
              <a:off x="-582796" y="-1017366"/>
              <a:ext cx="2595781" cy="2974063"/>
            </a:xfrm>
            <a:custGeom>
              <a:rect b="b" l="l" r="r" t="t"/>
              <a:pathLst>
                <a:path extrusionOk="0" h="35214" w="30735">
                  <a:moveTo>
                    <a:pt x="20155" y="0"/>
                  </a:moveTo>
                  <a:cubicBezTo>
                    <a:pt x="16939" y="0"/>
                    <a:pt x="13649" y="1052"/>
                    <a:pt x="10898" y="2572"/>
                  </a:cubicBezTo>
                  <a:cubicBezTo>
                    <a:pt x="6445" y="5034"/>
                    <a:pt x="3485" y="11597"/>
                    <a:pt x="1917" y="16178"/>
                  </a:cubicBezTo>
                  <a:cubicBezTo>
                    <a:pt x="800" y="19439"/>
                    <a:pt x="158" y="22863"/>
                    <a:pt x="53" y="26308"/>
                  </a:cubicBezTo>
                  <a:cubicBezTo>
                    <a:pt x="1" y="28043"/>
                    <a:pt x="85" y="29821"/>
                    <a:pt x="714" y="31438"/>
                  </a:cubicBezTo>
                  <a:cubicBezTo>
                    <a:pt x="1343" y="33056"/>
                    <a:pt x="2593" y="34508"/>
                    <a:pt x="4254" y="35014"/>
                  </a:cubicBezTo>
                  <a:cubicBezTo>
                    <a:pt x="4698" y="35150"/>
                    <a:pt x="5147" y="35213"/>
                    <a:pt x="5594" y="35213"/>
                  </a:cubicBezTo>
                  <a:cubicBezTo>
                    <a:pt x="7794" y="35213"/>
                    <a:pt x="9952" y="33693"/>
                    <a:pt x="11324" y="31865"/>
                  </a:cubicBezTo>
                  <a:cubicBezTo>
                    <a:pt x="12976" y="29665"/>
                    <a:pt x="13919" y="27001"/>
                    <a:pt x="15550" y="24787"/>
                  </a:cubicBezTo>
                  <a:cubicBezTo>
                    <a:pt x="18858" y="20298"/>
                    <a:pt x="24564" y="18173"/>
                    <a:pt x="28219" y="13960"/>
                  </a:cubicBezTo>
                  <a:cubicBezTo>
                    <a:pt x="29629" y="12334"/>
                    <a:pt x="30734" y="10308"/>
                    <a:pt x="30696" y="8155"/>
                  </a:cubicBezTo>
                  <a:cubicBezTo>
                    <a:pt x="30643" y="5200"/>
                    <a:pt x="28414" y="2640"/>
                    <a:pt x="25785" y="1290"/>
                  </a:cubicBezTo>
                  <a:cubicBezTo>
                    <a:pt x="24027" y="387"/>
                    <a:pt x="22105" y="0"/>
                    <a:pt x="2015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1326452">
              <a:off x="-654246" y="-1231666"/>
              <a:ext cx="2595781" cy="2974063"/>
            </a:xfrm>
            <a:custGeom>
              <a:rect b="b" l="l" r="r" t="t"/>
              <a:pathLst>
                <a:path extrusionOk="0" h="35214" w="30735">
                  <a:moveTo>
                    <a:pt x="20155" y="0"/>
                  </a:moveTo>
                  <a:cubicBezTo>
                    <a:pt x="16939" y="0"/>
                    <a:pt x="13649" y="1052"/>
                    <a:pt x="10898" y="2572"/>
                  </a:cubicBezTo>
                  <a:cubicBezTo>
                    <a:pt x="6445" y="5034"/>
                    <a:pt x="3485" y="11597"/>
                    <a:pt x="1917" y="16178"/>
                  </a:cubicBezTo>
                  <a:cubicBezTo>
                    <a:pt x="800" y="19439"/>
                    <a:pt x="158" y="22863"/>
                    <a:pt x="53" y="26308"/>
                  </a:cubicBezTo>
                  <a:cubicBezTo>
                    <a:pt x="1" y="28043"/>
                    <a:pt x="85" y="29821"/>
                    <a:pt x="714" y="31438"/>
                  </a:cubicBezTo>
                  <a:cubicBezTo>
                    <a:pt x="1343" y="33056"/>
                    <a:pt x="2593" y="34508"/>
                    <a:pt x="4254" y="35014"/>
                  </a:cubicBezTo>
                  <a:cubicBezTo>
                    <a:pt x="4698" y="35150"/>
                    <a:pt x="5147" y="35213"/>
                    <a:pt x="5594" y="35213"/>
                  </a:cubicBezTo>
                  <a:cubicBezTo>
                    <a:pt x="7794" y="35213"/>
                    <a:pt x="9952" y="33693"/>
                    <a:pt x="11324" y="31865"/>
                  </a:cubicBezTo>
                  <a:cubicBezTo>
                    <a:pt x="12976" y="29665"/>
                    <a:pt x="13919" y="27001"/>
                    <a:pt x="15550" y="24787"/>
                  </a:cubicBezTo>
                  <a:cubicBezTo>
                    <a:pt x="18858" y="20298"/>
                    <a:pt x="24564" y="18173"/>
                    <a:pt x="28219" y="13960"/>
                  </a:cubicBezTo>
                  <a:cubicBezTo>
                    <a:pt x="29629" y="12334"/>
                    <a:pt x="30734" y="10308"/>
                    <a:pt x="30696" y="8155"/>
                  </a:cubicBezTo>
                  <a:cubicBezTo>
                    <a:pt x="30643" y="5200"/>
                    <a:pt x="28414" y="2640"/>
                    <a:pt x="25785" y="1290"/>
                  </a:cubicBezTo>
                  <a:cubicBezTo>
                    <a:pt x="24027" y="387"/>
                    <a:pt x="22105" y="0"/>
                    <a:pt x="2015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6"/>
          <p:cNvGrpSpPr/>
          <p:nvPr/>
        </p:nvGrpSpPr>
        <p:grpSpPr>
          <a:xfrm>
            <a:off x="-1312310" y="2959230"/>
            <a:ext cx="3590172" cy="3292236"/>
            <a:chOff x="-1312310" y="2959230"/>
            <a:chExt cx="3590172" cy="3292236"/>
          </a:xfrm>
        </p:grpSpPr>
        <p:sp>
          <p:nvSpPr>
            <p:cNvPr id="47" name="Google Shape;47;p6"/>
            <p:cNvSpPr/>
            <p:nvPr/>
          </p:nvSpPr>
          <p:spPr>
            <a:xfrm rot="1657113">
              <a:off x="-1003370" y="3657467"/>
              <a:ext cx="2884742" cy="2041686"/>
            </a:xfrm>
            <a:custGeom>
              <a:rect b="b" l="l" r="r" t="t"/>
              <a:pathLst>
                <a:path extrusionOk="0" h="24259" w="34277">
                  <a:moveTo>
                    <a:pt x="18537" y="1"/>
                  </a:moveTo>
                  <a:cubicBezTo>
                    <a:pt x="17165" y="1"/>
                    <a:pt x="15792" y="179"/>
                    <a:pt x="14471" y="537"/>
                  </a:cubicBezTo>
                  <a:cubicBezTo>
                    <a:pt x="9655" y="1844"/>
                    <a:pt x="5580" y="5376"/>
                    <a:pt x="3185" y="9755"/>
                  </a:cubicBezTo>
                  <a:cubicBezTo>
                    <a:pt x="790" y="14134"/>
                    <a:pt x="0" y="19293"/>
                    <a:pt x="500" y="24259"/>
                  </a:cubicBezTo>
                  <a:lnTo>
                    <a:pt x="8562" y="24259"/>
                  </a:lnTo>
                  <a:cubicBezTo>
                    <a:pt x="8232" y="19980"/>
                    <a:pt x="8645" y="15924"/>
                    <a:pt x="11219" y="12487"/>
                  </a:cubicBezTo>
                  <a:cubicBezTo>
                    <a:pt x="13095" y="9983"/>
                    <a:pt x="16225" y="8300"/>
                    <a:pt x="19278" y="8300"/>
                  </a:cubicBezTo>
                  <a:cubicBezTo>
                    <a:pt x="20413" y="8300"/>
                    <a:pt x="21537" y="8532"/>
                    <a:pt x="22582" y="9041"/>
                  </a:cubicBezTo>
                  <a:cubicBezTo>
                    <a:pt x="25109" y="10270"/>
                    <a:pt x="26769" y="12849"/>
                    <a:pt x="27540" y="15550"/>
                  </a:cubicBezTo>
                  <a:cubicBezTo>
                    <a:pt x="28312" y="18252"/>
                    <a:pt x="28312" y="21106"/>
                    <a:pt x="28306" y="23915"/>
                  </a:cubicBezTo>
                  <a:cubicBezTo>
                    <a:pt x="30200" y="23973"/>
                    <a:pt x="32370" y="24028"/>
                    <a:pt x="34263" y="24084"/>
                  </a:cubicBezTo>
                  <a:cubicBezTo>
                    <a:pt x="34277" y="20444"/>
                    <a:pt x="34254" y="16771"/>
                    <a:pt x="33485" y="13211"/>
                  </a:cubicBezTo>
                  <a:cubicBezTo>
                    <a:pt x="32716" y="9653"/>
                    <a:pt x="31139" y="6173"/>
                    <a:pt x="28464" y="3705"/>
                  </a:cubicBezTo>
                  <a:cubicBezTo>
                    <a:pt x="25800" y="1248"/>
                    <a:pt x="22170" y="1"/>
                    <a:pt x="18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657113">
              <a:off x="-915820" y="3511542"/>
              <a:ext cx="2884742" cy="2041686"/>
            </a:xfrm>
            <a:custGeom>
              <a:rect b="b" l="l" r="r" t="t"/>
              <a:pathLst>
                <a:path extrusionOk="0" h="24259" w="34277">
                  <a:moveTo>
                    <a:pt x="18537" y="1"/>
                  </a:moveTo>
                  <a:cubicBezTo>
                    <a:pt x="17165" y="1"/>
                    <a:pt x="15792" y="179"/>
                    <a:pt x="14471" y="537"/>
                  </a:cubicBezTo>
                  <a:cubicBezTo>
                    <a:pt x="9655" y="1844"/>
                    <a:pt x="5580" y="5376"/>
                    <a:pt x="3185" y="9755"/>
                  </a:cubicBezTo>
                  <a:cubicBezTo>
                    <a:pt x="790" y="14134"/>
                    <a:pt x="0" y="19293"/>
                    <a:pt x="500" y="24259"/>
                  </a:cubicBezTo>
                  <a:lnTo>
                    <a:pt x="8562" y="24259"/>
                  </a:lnTo>
                  <a:cubicBezTo>
                    <a:pt x="8232" y="19980"/>
                    <a:pt x="8645" y="15924"/>
                    <a:pt x="11219" y="12487"/>
                  </a:cubicBezTo>
                  <a:cubicBezTo>
                    <a:pt x="13095" y="9983"/>
                    <a:pt x="16225" y="8300"/>
                    <a:pt x="19278" y="8300"/>
                  </a:cubicBezTo>
                  <a:cubicBezTo>
                    <a:pt x="20413" y="8300"/>
                    <a:pt x="21537" y="8532"/>
                    <a:pt x="22582" y="9041"/>
                  </a:cubicBezTo>
                  <a:cubicBezTo>
                    <a:pt x="25109" y="10270"/>
                    <a:pt x="26769" y="12849"/>
                    <a:pt x="27540" y="15550"/>
                  </a:cubicBezTo>
                  <a:cubicBezTo>
                    <a:pt x="28312" y="18252"/>
                    <a:pt x="28312" y="21106"/>
                    <a:pt x="28306" y="23915"/>
                  </a:cubicBezTo>
                  <a:cubicBezTo>
                    <a:pt x="30200" y="23973"/>
                    <a:pt x="32370" y="24028"/>
                    <a:pt x="34263" y="24084"/>
                  </a:cubicBezTo>
                  <a:cubicBezTo>
                    <a:pt x="34277" y="20444"/>
                    <a:pt x="34254" y="16771"/>
                    <a:pt x="33485" y="13211"/>
                  </a:cubicBezTo>
                  <a:cubicBezTo>
                    <a:pt x="32716" y="9653"/>
                    <a:pt x="31139" y="6173"/>
                    <a:pt x="28464" y="3705"/>
                  </a:cubicBezTo>
                  <a:cubicBezTo>
                    <a:pt x="25800" y="1248"/>
                    <a:pt x="22170" y="1"/>
                    <a:pt x="1853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 rot="10263626">
            <a:off x="6712822" y="-1146083"/>
            <a:ext cx="3590344" cy="3292393"/>
            <a:chOff x="-1312310" y="2959230"/>
            <a:chExt cx="3590172" cy="3292236"/>
          </a:xfrm>
        </p:grpSpPr>
        <p:sp>
          <p:nvSpPr>
            <p:cNvPr id="51" name="Google Shape;51;p7"/>
            <p:cNvSpPr/>
            <p:nvPr/>
          </p:nvSpPr>
          <p:spPr>
            <a:xfrm rot="1657113">
              <a:off x="-1003370" y="3657467"/>
              <a:ext cx="2884742" cy="2041686"/>
            </a:xfrm>
            <a:custGeom>
              <a:rect b="b" l="l" r="r" t="t"/>
              <a:pathLst>
                <a:path extrusionOk="0" h="24259" w="34277">
                  <a:moveTo>
                    <a:pt x="18537" y="1"/>
                  </a:moveTo>
                  <a:cubicBezTo>
                    <a:pt x="17165" y="1"/>
                    <a:pt x="15792" y="179"/>
                    <a:pt x="14471" y="537"/>
                  </a:cubicBezTo>
                  <a:cubicBezTo>
                    <a:pt x="9655" y="1844"/>
                    <a:pt x="5580" y="5376"/>
                    <a:pt x="3185" y="9755"/>
                  </a:cubicBezTo>
                  <a:cubicBezTo>
                    <a:pt x="790" y="14134"/>
                    <a:pt x="0" y="19293"/>
                    <a:pt x="500" y="24259"/>
                  </a:cubicBezTo>
                  <a:lnTo>
                    <a:pt x="8562" y="24259"/>
                  </a:lnTo>
                  <a:cubicBezTo>
                    <a:pt x="8232" y="19980"/>
                    <a:pt x="8645" y="15924"/>
                    <a:pt x="11219" y="12487"/>
                  </a:cubicBezTo>
                  <a:cubicBezTo>
                    <a:pt x="13095" y="9983"/>
                    <a:pt x="16225" y="8300"/>
                    <a:pt x="19278" y="8300"/>
                  </a:cubicBezTo>
                  <a:cubicBezTo>
                    <a:pt x="20413" y="8300"/>
                    <a:pt x="21537" y="8532"/>
                    <a:pt x="22582" y="9041"/>
                  </a:cubicBezTo>
                  <a:cubicBezTo>
                    <a:pt x="25109" y="10270"/>
                    <a:pt x="26769" y="12849"/>
                    <a:pt x="27540" y="15550"/>
                  </a:cubicBezTo>
                  <a:cubicBezTo>
                    <a:pt x="28312" y="18252"/>
                    <a:pt x="28312" y="21106"/>
                    <a:pt x="28306" y="23915"/>
                  </a:cubicBezTo>
                  <a:cubicBezTo>
                    <a:pt x="30200" y="23973"/>
                    <a:pt x="32370" y="24028"/>
                    <a:pt x="34263" y="24084"/>
                  </a:cubicBezTo>
                  <a:cubicBezTo>
                    <a:pt x="34277" y="20444"/>
                    <a:pt x="34254" y="16771"/>
                    <a:pt x="33485" y="13211"/>
                  </a:cubicBezTo>
                  <a:cubicBezTo>
                    <a:pt x="32716" y="9653"/>
                    <a:pt x="31139" y="6173"/>
                    <a:pt x="28464" y="3705"/>
                  </a:cubicBezTo>
                  <a:cubicBezTo>
                    <a:pt x="25800" y="1248"/>
                    <a:pt x="22170" y="1"/>
                    <a:pt x="18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1657113">
              <a:off x="-915820" y="3511542"/>
              <a:ext cx="2884742" cy="2041686"/>
            </a:xfrm>
            <a:custGeom>
              <a:rect b="b" l="l" r="r" t="t"/>
              <a:pathLst>
                <a:path extrusionOk="0" h="24259" w="34277">
                  <a:moveTo>
                    <a:pt x="18537" y="1"/>
                  </a:moveTo>
                  <a:cubicBezTo>
                    <a:pt x="17165" y="1"/>
                    <a:pt x="15792" y="179"/>
                    <a:pt x="14471" y="537"/>
                  </a:cubicBezTo>
                  <a:cubicBezTo>
                    <a:pt x="9655" y="1844"/>
                    <a:pt x="5580" y="5376"/>
                    <a:pt x="3185" y="9755"/>
                  </a:cubicBezTo>
                  <a:cubicBezTo>
                    <a:pt x="790" y="14134"/>
                    <a:pt x="0" y="19293"/>
                    <a:pt x="500" y="24259"/>
                  </a:cubicBezTo>
                  <a:lnTo>
                    <a:pt x="8562" y="24259"/>
                  </a:lnTo>
                  <a:cubicBezTo>
                    <a:pt x="8232" y="19980"/>
                    <a:pt x="8645" y="15924"/>
                    <a:pt x="11219" y="12487"/>
                  </a:cubicBezTo>
                  <a:cubicBezTo>
                    <a:pt x="13095" y="9983"/>
                    <a:pt x="16225" y="8300"/>
                    <a:pt x="19278" y="8300"/>
                  </a:cubicBezTo>
                  <a:cubicBezTo>
                    <a:pt x="20413" y="8300"/>
                    <a:pt x="21537" y="8532"/>
                    <a:pt x="22582" y="9041"/>
                  </a:cubicBezTo>
                  <a:cubicBezTo>
                    <a:pt x="25109" y="10270"/>
                    <a:pt x="26769" y="12849"/>
                    <a:pt x="27540" y="15550"/>
                  </a:cubicBezTo>
                  <a:cubicBezTo>
                    <a:pt x="28312" y="18252"/>
                    <a:pt x="28312" y="21106"/>
                    <a:pt x="28306" y="23915"/>
                  </a:cubicBezTo>
                  <a:cubicBezTo>
                    <a:pt x="30200" y="23973"/>
                    <a:pt x="32370" y="24028"/>
                    <a:pt x="34263" y="24084"/>
                  </a:cubicBezTo>
                  <a:cubicBezTo>
                    <a:pt x="34277" y="20444"/>
                    <a:pt x="34254" y="16771"/>
                    <a:pt x="33485" y="13211"/>
                  </a:cubicBezTo>
                  <a:cubicBezTo>
                    <a:pt x="32716" y="9653"/>
                    <a:pt x="31139" y="6173"/>
                    <a:pt x="28464" y="3705"/>
                  </a:cubicBezTo>
                  <a:cubicBezTo>
                    <a:pt x="25800" y="1248"/>
                    <a:pt x="22170" y="1"/>
                    <a:pt x="1853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20000" y="1338450"/>
            <a:ext cx="3482400" cy="18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0000" y="3174450"/>
            <a:ext cx="34824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7"/>
          <p:cNvSpPr/>
          <p:nvPr>
            <p:ph idx="2" type="pic"/>
          </p:nvPr>
        </p:nvSpPr>
        <p:spPr>
          <a:xfrm>
            <a:off x="4902750" y="806950"/>
            <a:ext cx="3526200" cy="3526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lgDash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715100" y="1212275"/>
            <a:ext cx="5734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8" name="Google Shape;58;p8"/>
          <p:cNvGrpSpPr/>
          <p:nvPr/>
        </p:nvGrpSpPr>
        <p:grpSpPr>
          <a:xfrm flipH="1" rot="9025669">
            <a:off x="-2388527" y="-1518634"/>
            <a:ext cx="4357822" cy="3665670"/>
            <a:chOff x="6489643" y="-1401248"/>
            <a:chExt cx="4357996" cy="3665816"/>
          </a:xfrm>
        </p:grpSpPr>
        <p:sp>
          <p:nvSpPr>
            <p:cNvPr id="59" name="Google Shape;59;p8"/>
            <p:cNvSpPr/>
            <p:nvPr/>
          </p:nvSpPr>
          <p:spPr>
            <a:xfrm rot="-9143692">
              <a:off x="6825556" y="-638635"/>
              <a:ext cx="3778193" cy="1980859"/>
            </a:xfrm>
            <a:custGeom>
              <a:rect b="b" l="l" r="r" t="t"/>
              <a:pathLst>
                <a:path extrusionOk="0" h="23087" w="44035">
                  <a:moveTo>
                    <a:pt x="24517" y="1"/>
                  </a:moveTo>
                  <a:cubicBezTo>
                    <a:pt x="21431" y="1"/>
                    <a:pt x="18353" y="567"/>
                    <a:pt x="15497" y="1737"/>
                  </a:cubicBezTo>
                  <a:cubicBezTo>
                    <a:pt x="11431" y="3404"/>
                    <a:pt x="7876" y="6306"/>
                    <a:pt x="5428" y="9955"/>
                  </a:cubicBezTo>
                  <a:cubicBezTo>
                    <a:pt x="3669" y="12578"/>
                    <a:pt x="0" y="18305"/>
                    <a:pt x="2506" y="21267"/>
                  </a:cubicBezTo>
                  <a:cubicBezTo>
                    <a:pt x="3562" y="22515"/>
                    <a:pt x="5234" y="23086"/>
                    <a:pt x="6884" y="23086"/>
                  </a:cubicBezTo>
                  <a:cubicBezTo>
                    <a:pt x="7185" y="23086"/>
                    <a:pt x="7485" y="23067"/>
                    <a:pt x="7781" y="23030"/>
                  </a:cubicBezTo>
                  <a:cubicBezTo>
                    <a:pt x="9699" y="22787"/>
                    <a:pt x="11465" y="21877"/>
                    <a:pt x="13117" y="20872"/>
                  </a:cubicBezTo>
                  <a:cubicBezTo>
                    <a:pt x="14768" y="19869"/>
                    <a:pt x="16364" y="18748"/>
                    <a:pt x="18151" y="18009"/>
                  </a:cubicBezTo>
                  <a:cubicBezTo>
                    <a:pt x="19742" y="17351"/>
                    <a:pt x="21465" y="17018"/>
                    <a:pt x="23187" y="17018"/>
                  </a:cubicBezTo>
                  <a:cubicBezTo>
                    <a:pt x="24438" y="17018"/>
                    <a:pt x="25688" y="17193"/>
                    <a:pt x="26887" y="17547"/>
                  </a:cubicBezTo>
                  <a:cubicBezTo>
                    <a:pt x="28806" y="18113"/>
                    <a:pt x="30566" y="19106"/>
                    <a:pt x="32416" y="19862"/>
                  </a:cubicBezTo>
                  <a:cubicBezTo>
                    <a:pt x="33804" y="20429"/>
                    <a:pt x="35297" y="20865"/>
                    <a:pt x="36780" y="20865"/>
                  </a:cubicBezTo>
                  <a:cubicBezTo>
                    <a:pt x="37276" y="20865"/>
                    <a:pt x="37770" y="20817"/>
                    <a:pt x="38260" y="20707"/>
                  </a:cubicBezTo>
                  <a:cubicBezTo>
                    <a:pt x="41021" y="20091"/>
                    <a:pt x="43119" y="17527"/>
                    <a:pt x="43577" y="14734"/>
                  </a:cubicBezTo>
                  <a:cubicBezTo>
                    <a:pt x="44035" y="11941"/>
                    <a:pt x="43017" y="9033"/>
                    <a:pt x="41240" y="6831"/>
                  </a:cubicBezTo>
                  <a:cubicBezTo>
                    <a:pt x="39463" y="4629"/>
                    <a:pt x="36988" y="3075"/>
                    <a:pt x="34378" y="1981"/>
                  </a:cubicBezTo>
                  <a:cubicBezTo>
                    <a:pt x="31269" y="677"/>
                    <a:pt x="27888" y="1"/>
                    <a:pt x="24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9143692">
              <a:off x="6733533" y="-478903"/>
              <a:ext cx="3778193" cy="1980859"/>
            </a:xfrm>
            <a:custGeom>
              <a:rect b="b" l="l" r="r" t="t"/>
              <a:pathLst>
                <a:path extrusionOk="0" h="23087" w="44035">
                  <a:moveTo>
                    <a:pt x="24517" y="1"/>
                  </a:moveTo>
                  <a:cubicBezTo>
                    <a:pt x="21431" y="1"/>
                    <a:pt x="18353" y="567"/>
                    <a:pt x="15497" y="1737"/>
                  </a:cubicBezTo>
                  <a:cubicBezTo>
                    <a:pt x="11431" y="3404"/>
                    <a:pt x="7876" y="6306"/>
                    <a:pt x="5428" y="9955"/>
                  </a:cubicBezTo>
                  <a:cubicBezTo>
                    <a:pt x="3669" y="12578"/>
                    <a:pt x="0" y="18305"/>
                    <a:pt x="2506" y="21267"/>
                  </a:cubicBezTo>
                  <a:cubicBezTo>
                    <a:pt x="3562" y="22515"/>
                    <a:pt x="5234" y="23086"/>
                    <a:pt x="6884" y="23086"/>
                  </a:cubicBezTo>
                  <a:cubicBezTo>
                    <a:pt x="7185" y="23086"/>
                    <a:pt x="7485" y="23067"/>
                    <a:pt x="7781" y="23030"/>
                  </a:cubicBezTo>
                  <a:cubicBezTo>
                    <a:pt x="9699" y="22787"/>
                    <a:pt x="11465" y="21877"/>
                    <a:pt x="13117" y="20872"/>
                  </a:cubicBezTo>
                  <a:cubicBezTo>
                    <a:pt x="14768" y="19869"/>
                    <a:pt x="16364" y="18748"/>
                    <a:pt x="18151" y="18009"/>
                  </a:cubicBezTo>
                  <a:cubicBezTo>
                    <a:pt x="19742" y="17351"/>
                    <a:pt x="21465" y="17018"/>
                    <a:pt x="23187" y="17018"/>
                  </a:cubicBezTo>
                  <a:cubicBezTo>
                    <a:pt x="24438" y="17018"/>
                    <a:pt x="25688" y="17193"/>
                    <a:pt x="26887" y="17547"/>
                  </a:cubicBezTo>
                  <a:cubicBezTo>
                    <a:pt x="28806" y="18113"/>
                    <a:pt x="30566" y="19106"/>
                    <a:pt x="32416" y="19862"/>
                  </a:cubicBezTo>
                  <a:cubicBezTo>
                    <a:pt x="33804" y="20429"/>
                    <a:pt x="35297" y="20865"/>
                    <a:pt x="36780" y="20865"/>
                  </a:cubicBezTo>
                  <a:cubicBezTo>
                    <a:pt x="37276" y="20865"/>
                    <a:pt x="37770" y="20817"/>
                    <a:pt x="38260" y="20707"/>
                  </a:cubicBezTo>
                  <a:cubicBezTo>
                    <a:pt x="41021" y="20091"/>
                    <a:pt x="43119" y="17527"/>
                    <a:pt x="43577" y="14734"/>
                  </a:cubicBezTo>
                  <a:cubicBezTo>
                    <a:pt x="44035" y="11941"/>
                    <a:pt x="43017" y="9033"/>
                    <a:pt x="41240" y="6831"/>
                  </a:cubicBezTo>
                  <a:cubicBezTo>
                    <a:pt x="39463" y="4629"/>
                    <a:pt x="36988" y="3075"/>
                    <a:pt x="34378" y="1981"/>
                  </a:cubicBezTo>
                  <a:cubicBezTo>
                    <a:pt x="31269" y="677"/>
                    <a:pt x="27888" y="1"/>
                    <a:pt x="2451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715100" y="1577625"/>
            <a:ext cx="365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715150" y="2495050"/>
            <a:ext cx="36549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/>
          <p:nvPr/>
        </p:nvSpPr>
        <p:spPr>
          <a:xfrm flipH="1" rot="-8536058">
            <a:off x="-1747850" y="3942322"/>
            <a:ext cx="3778213" cy="1980870"/>
          </a:xfrm>
          <a:custGeom>
            <a:rect b="b" l="l" r="r" t="t"/>
            <a:pathLst>
              <a:path extrusionOk="0" h="23087" w="44035">
                <a:moveTo>
                  <a:pt x="24517" y="1"/>
                </a:moveTo>
                <a:cubicBezTo>
                  <a:pt x="21431" y="1"/>
                  <a:pt x="18353" y="567"/>
                  <a:pt x="15497" y="1737"/>
                </a:cubicBezTo>
                <a:cubicBezTo>
                  <a:pt x="11431" y="3404"/>
                  <a:pt x="7876" y="6306"/>
                  <a:pt x="5428" y="9955"/>
                </a:cubicBezTo>
                <a:cubicBezTo>
                  <a:pt x="3669" y="12578"/>
                  <a:pt x="0" y="18305"/>
                  <a:pt x="2506" y="21267"/>
                </a:cubicBezTo>
                <a:cubicBezTo>
                  <a:pt x="3562" y="22515"/>
                  <a:pt x="5234" y="23086"/>
                  <a:pt x="6884" y="23086"/>
                </a:cubicBezTo>
                <a:cubicBezTo>
                  <a:pt x="7185" y="23086"/>
                  <a:pt x="7485" y="23067"/>
                  <a:pt x="7781" y="23030"/>
                </a:cubicBezTo>
                <a:cubicBezTo>
                  <a:pt x="9699" y="22787"/>
                  <a:pt x="11465" y="21877"/>
                  <a:pt x="13117" y="20872"/>
                </a:cubicBezTo>
                <a:cubicBezTo>
                  <a:pt x="14768" y="19869"/>
                  <a:pt x="16364" y="18748"/>
                  <a:pt x="18151" y="18009"/>
                </a:cubicBezTo>
                <a:cubicBezTo>
                  <a:pt x="19742" y="17351"/>
                  <a:pt x="21465" y="17018"/>
                  <a:pt x="23187" y="17018"/>
                </a:cubicBezTo>
                <a:cubicBezTo>
                  <a:pt x="24438" y="17018"/>
                  <a:pt x="25688" y="17193"/>
                  <a:pt x="26887" y="17547"/>
                </a:cubicBezTo>
                <a:cubicBezTo>
                  <a:pt x="28806" y="18113"/>
                  <a:pt x="30566" y="19106"/>
                  <a:pt x="32416" y="19862"/>
                </a:cubicBezTo>
                <a:cubicBezTo>
                  <a:pt x="33804" y="20429"/>
                  <a:pt x="35297" y="20865"/>
                  <a:pt x="36780" y="20865"/>
                </a:cubicBezTo>
                <a:cubicBezTo>
                  <a:pt x="37276" y="20865"/>
                  <a:pt x="37770" y="20817"/>
                  <a:pt x="38260" y="20707"/>
                </a:cubicBezTo>
                <a:cubicBezTo>
                  <a:pt x="41021" y="20091"/>
                  <a:pt x="43119" y="17527"/>
                  <a:pt x="43577" y="14734"/>
                </a:cubicBezTo>
                <a:cubicBezTo>
                  <a:pt x="44035" y="11941"/>
                  <a:pt x="43017" y="9033"/>
                  <a:pt x="41240" y="6831"/>
                </a:cubicBezTo>
                <a:cubicBezTo>
                  <a:pt x="39463" y="4629"/>
                  <a:pt x="36988" y="3075"/>
                  <a:pt x="34378" y="1981"/>
                </a:cubicBezTo>
                <a:cubicBezTo>
                  <a:pt x="31269" y="677"/>
                  <a:pt x="27888" y="1"/>
                  <a:pt x="245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421200" y="3341450"/>
            <a:ext cx="4007700" cy="126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Playfair Display SemiBold"/>
              <a:buNone/>
              <a:defRPr sz="3500">
                <a:solidFill>
                  <a:schemeClr val="lt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676400"/>
            <a:ext cx="77139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nd"/>
              <a:buChar char="●"/>
              <a:defRPr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ind"/>
              <a:buChar char="○"/>
              <a:defRPr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ind"/>
              <a:buChar char="■"/>
              <a:defRPr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ind"/>
              <a:buChar char="●"/>
              <a:defRPr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ind"/>
              <a:buChar char="○"/>
              <a:defRPr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ind"/>
              <a:buChar char="■"/>
              <a:defRPr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ind"/>
              <a:buChar char="●"/>
              <a:defRPr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ind"/>
              <a:buChar char="○"/>
              <a:defRPr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ind"/>
              <a:buChar char="■"/>
              <a:defRPr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/>
          <p:nvPr/>
        </p:nvSpPr>
        <p:spPr>
          <a:xfrm>
            <a:off x="906325" y="1793450"/>
            <a:ext cx="4826100" cy="75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type="ctrTitle"/>
          </p:nvPr>
        </p:nvSpPr>
        <p:spPr>
          <a:xfrm>
            <a:off x="906325" y="1257350"/>
            <a:ext cx="4714200" cy="22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Sales Analytics</a:t>
            </a:r>
            <a:endParaRPr/>
          </a:p>
        </p:txBody>
      </p:sp>
      <p:grpSp>
        <p:nvGrpSpPr>
          <p:cNvPr id="213" name="Google Shape;213;p29"/>
          <p:cNvGrpSpPr/>
          <p:nvPr/>
        </p:nvGrpSpPr>
        <p:grpSpPr>
          <a:xfrm flipH="1" rot="-7572357">
            <a:off x="3892748" y="3147395"/>
            <a:ext cx="1116248" cy="288301"/>
            <a:chOff x="4088025" y="3049800"/>
            <a:chExt cx="1752675" cy="452675"/>
          </a:xfrm>
        </p:grpSpPr>
        <p:sp>
          <p:nvSpPr>
            <p:cNvPr id="214" name="Google Shape;214;p29"/>
            <p:cNvSpPr/>
            <p:nvPr/>
          </p:nvSpPr>
          <p:spPr>
            <a:xfrm>
              <a:off x="4088025" y="3049800"/>
              <a:ext cx="1728850" cy="452675"/>
            </a:xfrm>
            <a:custGeom>
              <a:rect b="b" l="l" r="r" t="t"/>
              <a:pathLst>
                <a:path extrusionOk="0" h="18107" w="69154">
                  <a:moveTo>
                    <a:pt x="35916" y="11307"/>
                  </a:moveTo>
                  <a:cubicBezTo>
                    <a:pt x="35088" y="12046"/>
                    <a:pt x="34179" y="12694"/>
                    <a:pt x="33214" y="13253"/>
                  </a:cubicBezTo>
                  <a:cubicBezTo>
                    <a:pt x="31008" y="14532"/>
                    <a:pt x="28508" y="15346"/>
                    <a:pt x="26008" y="15757"/>
                  </a:cubicBezTo>
                  <a:cubicBezTo>
                    <a:pt x="22676" y="16298"/>
                    <a:pt x="19038" y="16307"/>
                    <a:pt x="15572" y="15622"/>
                  </a:cubicBezTo>
                  <a:cubicBezTo>
                    <a:pt x="12123" y="14941"/>
                    <a:pt x="8841" y="13569"/>
                    <a:pt x="6210" y="11334"/>
                  </a:cubicBezTo>
                  <a:cubicBezTo>
                    <a:pt x="5333" y="10590"/>
                    <a:pt x="4506" y="9742"/>
                    <a:pt x="3744" y="8843"/>
                  </a:cubicBezTo>
                  <a:cubicBezTo>
                    <a:pt x="2982" y="7944"/>
                    <a:pt x="2282" y="6996"/>
                    <a:pt x="1729" y="5984"/>
                  </a:cubicBezTo>
                  <a:lnTo>
                    <a:pt x="659" y="3764"/>
                  </a:lnTo>
                  <a:lnTo>
                    <a:pt x="263" y="2734"/>
                  </a:lnTo>
                  <a:lnTo>
                    <a:pt x="227" y="2721"/>
                  </a:lnTo>
                  <a:lnTo>
                    <a:pt x="231" y="2718"/>
                  </a:lnTo>
                  <a:cubicBezTo>
                    <a:pt x="270" y="2699"/>
                    <a:pt x="284" y="2649"/>
                    <a:pt x="264" y="2612"/>
                  </a:cubicBezTo>
                  <a:lnTo>
                    <a:pt x="84" y="2691"/>
                  </a:lnTo>
                  <a:cubicBezTo>
                    <a:pt x="14" y="2848"/>
                    <a:pt x="0" y="3026"/>
                    <a:pt x="13" y="3218"/>
                  </a:cubicBezTo>
                  <a:cubicBezTo>
                    <a:pt x="31" y="3470"/>
                    <a:pt x="115" y="3723"/>
                    <a:pt x="157" y="3930"/>
                  </a:cubicBezTo>
                  <a:cubicBezTo>
                    <a:pt x="241" y="4262"/>
                    <a:pt x="332" y="4592"/>
                    <a:pt x="444" y="4916"/>
                  </a:cubicBezTo>
                  <a:cubicBezTo>
                    <a:pt x="609" y="5406"/>
                    <a:pt x="816" y="5877"/>
                    <a:pt x="1033" y="6345"/>
                  </a:cubicBezTo>
                  <a:cubicBezTo>
                    <a:pt x="1559" y="7438"/>
                    <a:pt x="2218" y="8496"/>
                    <a:pt x="2996" y="9464"/>
                  </a:cubicBezTo>
                  <a:cubicBezTo>
                    <a:pt x="3771" y="10427"/>
                    <a:pt x="4664" y="11297"/>
                    <a:pt x="5587" y="12074"/>
                  </a:cubicBezTo>
                  <a:cubicBezTo>
                    <a:pt x="8351" y="14400"/>
                    <a:pt x="11786" y="15828"/>
                    <a:pt x="15398" y="16524"/>
                  </a:cubicBezTo>
                  <a:cubicBezTo>
                    <a:pt x="18974" y="17214"/>
                    <a:pt x="22721" y="17186"/>
                    <a:pt x="26153" y="16613"/>
                  </a:cubicBezTo>
                  <a:cubicBezTo>
                    <a:pt x="28752" y="16182"/>
                    <a:pt x="31344" y="15317"/>
                    <a:pt x="33645" y="13995"/>
                  </a:cubicBezTo>
                  <a:cubicBezTo>
                    <a:pt x="34654" y="13415"/>
                    <a:pt x="35607" y="12745"/>
                    <a:pt x="36480" y="11983"/>
                  </a:cubicBezTo>
                  <a:cubicBezTo>
                    <a:pt x="40876" y="17018"/>
                    <a:pt x="47585" y="18107"/>
                    <a:pt x="53987" y="16220"/>
                  </a:cubicBezTo>
                  <a:cubicBezTo>
                    <a:pt x="57243" y="15261"/>
                    <a:pt x="60453" y="13569"/>
                    <a:pt x="63137" y="11172"/>
                  </a:cubicBezTo>
                  <a:cubicBezTo>
                    <a:pt x="65691" y="8893"/>
                    <a:pt x="67745" y="5993"/>
                    <a:pt x="69109" y="2718"/>
                  </a:cubicBezTo>
                  <a:cubicBezTo>
                    <a:pt x="69154" y="2620"/>
                    <a:pt x="69112" y="2504"/>
                    <a:pt x="69013" y="2457"/>
                  </a:cubicBezTo>
                  <a:cubicBezTo>
                    <a:pt x="68916" y="2411"/>
                    <a:pt x="68798" y="2454"/>
                    <a:pt x="68752" y="2552"/>
                  </a:cubicBezTo>
                  <a:cubicBezTo>
                    <a:pt x="67170" y="5591"/>
                    <a:pt x="64889" y="8126"/>
                    <a:pt x="62315" y="10202"/>
                  </a:cubicBezTo>
                  <a:cubicBezTo>
                    <a:pt x="59665" y="12340"/>
                    <a:pt x="56680" y="13973"/>
                    <a:pt x="53591" y="14858"/>
                  </a:cubicBezTo>
                  <a:cubicBezTo>
                    <a:pt x="47701" y="16545"/>
                    <a:pt x="41532" y="15624"/>
                    <a:pt x="37515" y="10993"/>
                  </a:cubicBezTo>
                  <a:cubicBezTo>
                    <a:pt x="38231" y="10245"/>
                    <a:pt x="38873" y="9423"/>
                    <a:pt x="39428" y="8520"/>
                  </a:cubicBezTo>
                  <a:cubicBezTo>
                    <a:pt x="40192" y="7276"/>
                    <a:pt x="40930" y="5400"/>
                    <a:pt x="40848" y="3752"/>
                  </a:cubicBezTo>
                  <a:cubicBezTo>
                    <a:pt x="40788" y="2529"/>
                    <a:pt x="40295" y="1427"/>
                    <a:pt x="39093" y="715"/>
                  </a:cubicBezTo>
                  <a:cubicBezTo>
                    <a:pt x="37897" y="0"/>
                    <a:pt x="36629" y="77"/>
                    <a:pt x="35591" y="633"/>
                  </a:cubicBezTo>
                  <a:cubicBezTo>
                    <a:pt x="34569" y="1179"/>
                    <a:pt x="33777" y="2213"/>
                    <a:pt x="33500" y="3454"/>
                  </a:cubicBezTo>
                  <a:cubicBezTo>
                    <a:pt x="33238" y="4615"/>
                    <a:pt x="33335" y="5821"/>
                    <a:pt x="33654" y="6980"/>
                  </a:cubicBezTo>
                  <a:cubicBezTo>
                    <a:pt x="33964" y="8100"/>
                    <a:pt x="34485" y="9174"/>
                    <a:pt x="35075" y="10113"/>
                  </a:cubicBezTo>
                  <a:cubicBezTo>
                    <a:pt x="35339" y="10534"/>
                    <a:pt x="35622" y="10930"/>
                    <a:pt x="35916" y="11307"/>
                  </a:cubicBezTo>
                  <a:close/>
                  <a:moveTo>
                    <a:pt x="36944" y="10298"/>
                  </a:moveTo>
                  <a:cubicBezTo>
                    <a:pt x="37579" y="9612"/>
                    <a:pt x="38149" y="8862"/>
                    <a:pt x="38641" y="8046"/>
                  </a:cubicBezTo>
                  <a:cubicBezTo>
                    <a:pt x="39311" y="6934"/>
                    <a:pt x="39990" y="5270"/>
                    <a:pt x="39893" y="3808"/>
                  </a:cubicBezTo>
                  <a:cubicBezTo>
                    <a:pt x="39833" y="2915"/>
                    <a:pt x="39464" y="2109"/>
                    <a:pt x="38573" y="1611"/>
                  </a:cubicBezTo>
                  <a:cubicBezTo>
                    <a:pt x="37726" y="1140"/>
                    <a:pt x="36846" y="1214"/>
                    <a:pt x="36136" y="1624"/>
                  </a:cubicBezTo>
                  <a:cubicBezTo>
                    <a:pt x="35413" y="2040"/>
                    <a:pt x="34875" y="2807"/>
                    <a:pt x="34704" y="3706"/>
                  </a:cubicBezTo>
                  <a:cubicBezTo>
                    <a:pt x="34522" y="4669"/>
                    <a:pt x="34653" y="5658"/>
                    <a:pt x="34943" y="6605"/>
                  </a:cubicBezTo>
                  <a:cubicBezTo>
                    <a:pt x="35245" y="7586"/>
                    <a:pt x="35731" y="8521"/>
                    <a:pt x="36272" y="9339"/>
                  </a:cubicBezTo>
                  <a:cubicBezTo>
                    <a:pt x="36487" y="9673"/>
                    <a:pt x="36711" y="9993"/>
                    <a:pt x="36944" y="102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5659900" y="3067500"/>
              <a:ext cx="180800" cy="213650"/>
            </a:xfrm>
            <a:custGeom>
              <a:rect b="b" l="l" r="r" t="t"/>
              <a:pathLst>
                <a:path extrusionOk="0" h="8546" w="7232">
                  <a:moveTo>
                    <a:pt x="5538" y="1851"/>
                  </a:moveTo>
                  <a:lnTo>
                    <a:pt x="5425" y="2273"/>
                  </a:lnTo>
                  <a:cubicBezTo>
                    <a:pt x="5124" y="3658"/>
                    <a:pt x="4810" y="5044"/>
                    <a:pt x="4605" y="6448"/>
                  </a:cubicBezTo>
                  <a:cubicBezTo>
                    <a:pt x="4516" y="7058"/>
                    <a:pt x="4500" y="7651"/>
                    <a:pt x="4414" y="8262"/>
                  </a:cubicBezTo>
                  <a:cubicBezTo>
                    <a:pt x="4381" y="8368"/>
                    <a:pt x="4440" y="8480"/>
                    <a:pt x="4546" y="8513"/>
                  </a:cubicBezTo>
                  <a:cubicBezTo>
                    <a:pt x="4651" y="8545"/>
                    <a:pt x="4763" y="8486"/>
                    <a:pt x="4795" y="8380"/>
                  </a:cubicBezTo>
                  <a:cubicBezTo>
                    <a:pt x="5078" y="7817"/>
                    <a:pt x="5363" y="7279"/>
                    <a:pt x="5573" y="6686"/>
                  </a:cubicBezTo>
                  <a:cubicBezTo>
                    <a:pt x="6047" y="5352"/>
                    <a:pt x="6281" y="3948"/>
                    <a:pt x="6674" y="2589"/>
                  </a:cubicBezTo>
                  <a:cubicBezTo>
                    <a:pt x="6694" y="2510"/>
                    <a:pt x="7012" y="1400"/>
                    <a:pt x="7102" y="952"/>
                  </a:cubicBezTo>
                  <a:cubicBezTo>
                    <a:pt x="7232" y="325"/>
                    <a:pt x="6716" y="26"/>
                    <a:pt x="6652" y="11"/>
                  </a:cubicBezTo>
                  <a:cubicBezTo>
                    <a:pt x="6610" y="1"/>
                    <a:pt x="6227" y="13"/>
                    <a:pt x="5733" y="295"/>
                  </a:cubicBezTo>
                  <a:cubicBezTo>
                    <a:pt x="4697" y="889"/>
                    <a:pt x="2204" y="2468"/>
                    <a:pt x="1898" y="2642"/>
                  </a:cubicBezTo>
                  <a:lnTo>
                    <a:pt x="627" y="3396"/>
                  </a:lnTo>
                  <a:cubicBezTo>
                    <a:pt x="1" y="3704"/>
                    <a:pt x="47" y="4248"/>
                    <a:pt x="349" y="4313"/>
                  </a:cubicBezTo>
                  <a:cubicBezTo>
                    <a:pt x="457" y="4338"/>
                    <a:pt x="749" y="4325"/>
                    <a:pt x="1026" y="4169"/>
                  </a:cubicBezTo>
                  <a:lnTo>
                    <a:pt x="2384" y="3552"/>
                  </a:lnTo>
                  <a:cubicBezTo>
                    <a:pt x="2636" y="3427"/>
                    <a:pt x="4323" y="2503"/>
                    <a:pt x="5538" y="18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4963095" y="1038392"/>
            <a:ext cx="807474" cy="580440"/>
            <a:chOff x="4566223" y="770104"/>
            <a:chExt cx="1049622" cy="754504"/>
          </a:xfrm>
        </p:grpSpPr>
        <p:sp>
          <p:nvSpPr>
            <p:cNvPr id="217" name="Google Shape;217;p29"/>
            <p:cNvSpPr/>
            <p:nvPr/>
          </p:nvSpPr>
          <p:spPr>
            <a:xfrm rot="3783176">
              <a:off x="4635545" y="825203"/>
              <a:ext cx="351153" cy="370955"/>
            </a:xfrm>
            <a:custGeom>
              <a:rect b="b" l="l" r="r" t="t"/>
              <a:pathLst>
                <a:path extrusionOk="0" h="5615" w="5315">
                  <a:moveTo>
                    <a:pt x="909" y="0"/>
                  </a:moveTo>
                  <a:cubicBezTo>
                    <a:pt x="687" y="0"/>
                    <a:pt x="464" y="81"/>
                    <a:pt x="319" y="241"/>
                  </a:cubicBezTo>
                  <a:cubicBezTo>
                    <a:pt x="1" y="587"/>
                    <a:pt x="12" y="1063"/>
                    <a:pt x="319" y="1409"/>
                  </a:cubicBezTo>
                  <a:cubicBezTo>
                    <a:pt x="1488" y="2732"/>
                    <a:pt x="2657" y="4053"/>
                    <a:pt x="3827" y="5374"/>
                  </a:cubicBezTo>
                  <a:cubicBezTo>
                    <a:pt x="3969" y="5536"/>
                    <a:pt x="4187" y="5614"/>
                    <a:pt x="4406" y="5614"/>
                  </a:cubicBezTo>
                  <a:cubicBezTo>
                    <a:pt x="4628" y="5614"/>
                    <a:pt x="4850" y="5533"/>
                    <a:pt x="4996" y="5374"/>
                  </a:cubicBezTo>
                  <a:cubicBezTo>
                    <a:pt x="5314" y="5027"/>
                    <a:pt x="5302" y="4551"/>
                    <a:pt x="4996" y="4205"/>
                  </a:cubicBezTo>
                  <a:cubicBezTo>
                    <a:pt x="3827" y="2883"/>
                    <a:pt x="2657" y="1561"/>
                    <a:pt x="1488" y="241"/>
                  </a:cubicBezTo>
                  <a:cubicBezTo>
                    <a:pt x="1345" y="79"/>
                    <a:pt x="1127" y="0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 rot="3783176">
              <a:off x="4973118" y="973717"/>
              <a:ext cx="251852" cy="371616"/>
            </a:xfrm>
            <a:custGeom>
              <a:rect b="b" l="l" r="r" t="t"/>
              <a:pathLst>
                <a:path extrusionOk="0" h="5625" w="3812">
                  <a:moveTo>
                    <a:pt x="907" y="1"/>
                  </a:moveTo>
                  <a:cubicBezTo>
                    <a:pt x="763" y="1"/>
                    <a:pt x="620" y="37"/>
                    <a:pt x="502" y="113"/>
                  </a:cubicBezTo>
                  <a:cubicBezTo>
                    <a:pt x="106" y="369"/>
                    <a:pt x="0" y="829"/>
                    <a:pt x="206" y="1245"/>
                  </a:cubicBezTo>
                  <a:cubicBezTo>
                    <a:pt x="863" y="2569"/>
                    <a:pt x="1519" y="3893"/>
                    <a:pt x="2176" y="5217"/>
                  </a:cubicBezTo>
                  <a:cubicBezTo>
                    <a:pt x="2305" y="5477"/>
                    <a:pt x="2609" y="5625"/>
                    <a:pt x="2903" y="5625"/>
                  </a:cubicBezTo>
                  <a:cubicBezTo>
                    <a:pt x="3048" y="5625"/>
                    <a:pt x="3190" y="5589"/>
                    <a:pt x="3308" y="5512"/>
                  </a:cubicBezTo>
                  <a:cubicBezTo>
                    <a:pt x="3706" y="5256"/>
                    <a:pt x="3812" y="4797"/>
                    <a:pt x="3604" y="4381"/>
                  </a:cubicBezTo>
                  <a:cubicBezTo>
                    <a:pt x="2947" y="3057"/>
                    <a:pt x="2292" y="1733"/>
                    <a:pt x="1635" y="409"/>
                  </a:cubicBezTo>
                  <a:cubicBezTo>
                    <a:pt x="1505" y="149"/>
                    <a:pt x="1202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 rot="3783176">
              <a:off x="5289576" y="1142211"/>
              <a:ext cx="202367" cy="402138"/>
            </a:xfrm>
            <a:custGeom>
              <a:rect b="b" l="l" r="r" t="t"/>
              <a:pathLst>
                <a:path extrusionOk="0" h="6087" w="3063">
                  <a:moveTo>
                    <a:pt x="918" y="1"/>
                  </a:moveTo>
                  <a:cubicBezTo>
                    <a:pt x="846" y="1"/>
                    <a:pt x="773" y="12"/>
                    <a:pt x="701" y="35"/>
                  </a:cubicBezTo>
                  <a:cubicBezTo>
                    <a:pt x="275" y="173"/>
                    <a:pt x="1" y="606"/>
                    <a:pt x="124" y="1052"/>
                  </a:cubicBezTo>
                  <a:cubicBezTo>
                    <a:pt x="530" y="2527"/>
                    <a:pt x="937" y="4000"/>
                    <a:pt x="1344" y="5475"/>
                  </a:cubicBezTo>
                  <a:cubicBezTo>
                    <a:pt x="1440" y="5822"/>
                    <a:pt x="1786" y="6087"/>
                    <a:pt x="2145" y="6087"/>
                  </a:cubicBezTo>
                  <a:cubicBezTo>
                    <a:pt x="2217" y="6087"/>
                    <a:pt x="2290" y="6076"/>
                    <a:pt x="2362" y="6053"/>
                  </a:cubicBezTo>
                  <a:cubicBezTo>
                    <a:pt x="2788" y="5915"/>
                    <a:pt x="3062" y="5482"/>
                    <a:pt x="2939" y="5035"/>
                  </a:cubicBezTo>
                  <a:cubicBezTo>
                    <a:pt x="2533" y="3560"/>
                    <a:pt x="2126" y="2086"/>
                    <a:pt x="1718" y="612"/>
                  </a:cubicBezTo>
                  <a:cubicBezTo>
                    <a:pt x="1623" y="265"/>
                    <a:pt x="1277" y="1"/>
                    <a:pt x="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9"/>
          <p:cNvGrpSpPr/>
          <p:nvPr/>
        </p:nvGrpSpPr>
        <p:grpSpPr>
          <a:xfrm>
            <a:off x="4477671" y="2110857"/>
            <a:ext cx="4197759" cy="2497643"/>
            <a:chOff x="4477671" y="2110857"/>
            <a:chExt cx="4197759" cy="2497643"/>
          </a:xfrm>
        </p:grpSpPr>
        <p:grpSp>
          <p:nvGrpSpPr>
            <p:cNvPr id="221" name="Google Shape;221;p29"/>
            <p:cNvGrpSpPr/>
            <p:nvPr/>
          </p:nvGrpSpPr>
          <p:grpSpPr>
            <a:xfrm>
              <a:off x="7404013" y="2418500"/>
              <a:ext cx="1271417" cy="1481281"/>
              <a:chOff x="4335463" y="4466688"/>
              <a:chExt cx="1271417" cy="1481281"/>
            </a:xfrm>
          </p:grpSpPr>
          <p:sp>
            <p:nvSpPr>
              <p:cNvPr id="222" name="Google Shape;222;p29"/>
              <p:cNvSpPr/>
              <p:nvPr/>
            </p:nvSpPr>
            <p:spPr>
              <a:xfrm>
                <a:off x="4335463" y="4466688"/>
                <a:ext cx="1271417" cy="1481281"/>
              </a:xfrm>
              <a:custGeom>
                <a:rect b="b" l="l" r="r" t="t"/>
                <a:pathLst>
                  <a:path extrusionOk="0" h="24606" w="21119">
                    <a:moveTo>
                      <a:pt x="3512" y="24208"/>
                    </a:moveTo>
                    <a:cubicBezTo>
                      <a:pt x="3995" y="24430"/>
                      <a:pt x="4541" y="24539"/>
                      <a:pt x="5113" y="24582"/>
                    </a:cubicBezTo>
                    <a:lnTo>
                      <a:pt x="5113" y="24582"/>
                    </a:lnTo>
                    <a:lnTo>
                      <a:pt x="3512" y="24208"/>
                    </a:lnTo>
                    <a:close/>
                    <a:moveTo>
                      <a:pt x="17417" y="1"/>
                    </a:moveTo>
                    <a:cubicBezTo>
                      <a:pt x="14400" y="1"/>
                      <a:pt x="13605" y="2495"/>
                      <a:pt x="12163" y="4423"/>
                    </a:cubicBezTo>
                    <a:cubicBezTo>
                      <a:pt x="10545" y="6587"/>
                      <a:pt x="7035" y="5499"/>
                      <a:pt x="5482" y="7886"/>
                    </a:cubicBezTo>
                    <a:cubicBezTo>
                      <a:pt x="4089" y="10025"/>
                      <a:pt x="5157" y="12206"/>
                      <a:pt x="4666" y="14417"/>
                    </a:cubicBezTo>
                    <a:cubicBezTo>
                      <a:pt x="4361" y="15799"/>
                      <a:pt x="3677" y="16041"/>
                      <a:pt x="2344" y="16740"/>
                    </a:cubicBezTo>
                    <a:cubicBezTo>
                      <a:pt x="698" y="17606"/>
                      <a:pt x="0" y="18684"/>
                      <a:pt x="32" y="20246"/>
                    </a:cubicBezTo>
                    <a:cubicBezTo>
                      <a:pt x="93" y="23235"/>
                      <a:pt x="2308" y="23887"/>
                      <a:pt x="5119" y="24583"/>
                    </a:cubicBezTo>
                    <a:lnTo>
                      <a:pt x="5119" y="24583"/>
                    </a:lnTo>
                    <a:cubicBezTo>
                      <a:pt x="5117" y="24583"/>
                      <a:pt x="5115" y="24583"/>
                      <a:pt x="5113" y="24582"/>
                    </a:cubicBezTo>
                    <a:lnTo>
                      <a:pt x="5113" y="24582"/>
                    </a:lnTo>
                    <a:lnTo>
                      <a:pt x="5198" y="24602"/>
                    </a:lnTo>
                    <a:cubicBezTo>
                      <a:pt x="5172" y="24596"/>
                      <a:pt x="5146" y="24589"/>
                      <a:pt x="5119" y="24583"/>
                    </a:cubicBezTo>
                    <a:lnTo>
                      <a:pt x="5119" y="24583"/>
                    </a:lnTo>
                    <a:cubicBezTo>
                      <a:pt x="5334" y="24599"/>
                      <a:pt x="5553" y="24606"/>
                      <a:pt x="5773" y="24606"/>
                    </a:cubicBezTo>
                    <a:cubicBezTo>
                      <a:pt x="6857" y="24606"/>
                      <a:pt x="7983" y="24441"/>
                      <a:pt x="8929" y="24402"/>
                    </a:cubicBezTo>
                    <a:cubicBezTo>
                      <a:pt x="10691" y="24328"/>
                      <a:pt x="12089" y="24407"/>
                      <a:pt x="13624" y="23455"/>
                    </a:cubicBezTo>
                    <a:cubicBezTo>
                      <a:pt x="15677" y="22183"/>
                      <a:pt x="15424" y="21218"/>
                      <a:pt x="14860" y="19528"/>
                    </a:cubicBezTo>
                    <a:cubicBezTo>
                      <a:pt x="14323" y="17920"/>
                      <a:pt x="15472" y="17167"/>
                      <a:pt x="16962" y="16309"/>
                    </a:cubicBezTo>
                    <a:cubicBezTo>
                      <a:pt x="19454" y="14874"/>
                      <a:pt x="19230" y="12636"/>
                      <a:pt x="18315" y="10465"/>
                    </a:cubicBezTo>
                    <a:cubicBezTo>
                      <a:pt x="17900" y="9481"/>
                      <a:pt x="17437" y="8602"/>
                      <a:pt x="17859" y="7526"/>
                    </a:cubicBezTo>
                    <a:cubicBezTo>
                      <a:pt x="18300" y="6397"/>
                      <a:pt x="19390" y="5654"/>
                      <a:pt x="20013" y="4601"/>
                    </a:cubicBezTo>
                    <a:cubicBezTo>
                      <a:pt x="21119" y="2729"/>
                      <a:pt x="20066" y="32"/>
                      <a:pt x="17482" y="1"/>
                    </a:cubicBezTo>
                    <a:cubicBezTo>
                      <a:pt x="17460" y="1"/>
                      <a:pt x="17438" y="1"/>
                      <a:pt x="17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4654235" y="4727233"/>
                <a:ext cx="620628" cy="1165773"/>
              </a:xfrm>
              <a:custGeom>
                <a:rect b="b" l="l" r="r" t="t"/>
                <a:pathLst>
                  <a:path extrusionOk="0" h="19365" w="10309">
                    <a:moveTo>
                      <a:pt x="10027" y="0"/>
                    </a:moveTo>
                    <a:cubicBezTo>
                      <a:pt x="9928" y="0"/>
                      <a:pt x="9840" y="51"/>
                      <a:pt x="9815" y="132"/>
                    </a:cubicBezTo>
                    <a:cubicBezTo>
                      <a:pt x="9407" y="1429"/>
                      <a:pt x="7956" y="2739"/>
                      <a:pt x="6490" y="3930"/>
                    </a:cubicBezTo>
                    <a:cubicBezTo>
                      <a:pt x="4750" y="5338"/>
                      <a:pt x="4178" y="6212"/>
                      <a:pt x="4348" y="8342"/>
                    </a:cubicBezTo>
                    <a:cubicBezTo>
                      <a:pt x="4491" y="10141"/>
                      <a:pt x="4291" y="11287"/>
                      <a:pt x="3618" y="12572"/>
                    </a:cubicBezTo>
                    <a:cubicBezTo>
                      <a:pt x="3371" y="13044"/>
                      <a:pt x="2845" y="13598"/>
                      <a:pt x="2296" y="14175"/>
                    </a:cubicBezTo>
                    <a:cubicBezTo>
                      <a:pt x="1205" y="15325"/>
                      <a:pt x="1" y="16593"/>
                      <a:pt x="345" y="17859"/>
                    </a:cubicBezTo>
                    <a:cubicBezTo>
                      <a:pt x="426" y="18152"/>
                      <a:pt x="588" y="18436"/>
                      <a:pt x="828" y="18709"/>
                    </a:cubicBezTo>
                    <a:cubicBezTo>
                      <a:pt x="1013" y="18918"/>
                      <a:pt x="1245" y="19120"/>
                      <a:pt x="1525" y="19315"/>
                    </a:cubicBezTo>
                    <a:cubicBezTo>
                      <a:pt x="1573" y="19348"/>
                      <a:pt x="1629" y="19364"/>
                      <a:pt x="1679" y="19364"/>
                    </a:cubicBezTo>
                    <a:cubicBezTo>
                      <a:pt x="1726" y="19364"/>
                      <a:pt x="1769" y="19350"/>
                      <a:pt x="1797" y="19321"/>
                    </a:cubicBezTo>
                    <a:cubicBezTo>
                      <a:pt x="1855" y="19259"/>
                      <a:pt x="1825" y="19159"/>
                      <a:pt x="1733" y="19094"/>
                    </a:cubicBezTo>
                    <a:cubicBezTo>
                      <a:pt x="1175" y="18706"/>
                      <a:pt x="847" y="18305"/>
                      <a:pt x="728" y="17868"/>
                    </a:cubicBezTo>
                    <a:cubicBezTo>
                      <a:pt x="420" y="16736"/>
                      <a:pt x="1585" y="15516"/>
                      <a:pt x="2639" y="14414"/>
                    </a:cubicBezTo>
                    <a:cubicBezTo>
                      <a:pt x="3205" y="13823"/>
                      <a:pt x="3744" y="13258"/>
                      <a:pt x="4009" y="12754"/>
                    </a:cubicBezTo>
                    <a:cubicBezTo>
                      <a:pt x="4809" y="11235"/>
                      <a:pt x="4897" y="9908"/>
                      <a:pt x="4777" y="8376"/>
                    </a:cubicBezTo>
                    <a:cubicBezTo>
                      <a:pt x="4619" y="6348"/>
                      <a:pt x="5140" y="5560"/>
                      <a:pt x="6825" y="4204"/>
                    </a:cubicBezTo>
                    <a:cubicBezTo>
                      <a:pt x="8339" y="2984"/>
                      <a:pt x="9840" y="1633"/>
                      <a:pt x="10276" y="252"/>
                    </a:cubicBezTo>
                    <a:cubicBezTo>
                      <a:pt x="10308" y="153"/>
                      <a:pt x="10230" y="43"/>
                      <a:pt x="10103" y="10"/>
                    </a:cubicBezTo>
                    <a:cubicBezTo>
                      <a:pt x="10077" y="3"/>
                      <a:pt x="10052" y="0"/>
                      <a:pt x="10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9"/>
              <p:cNvSpPr/>
              <p:nvPr/>
            </p:nvSpPr>
            <p:spPr>
              <a:xfrm>
                <a:off x="4917862" y="5133282"/>
                <a:ext cx="343395" cy="223583"/>
              </a:xfrm>
              <a:custGeom>
                <a:rect b="b" l="l" r="r" t="t"/>
                <a:pathLst>
                  <a:path extrusionOk="0" h="3714" w="5704">
                    <a:moveTo>
                      <a:pt x="5412" y="0"/>
                    </a:moveTo>
                    <a:cubicBezTo>
                      <a:pt x="5393" y="0"/>
                      <a:pt x="5374" y="2"/>
                      <a:pt x="5356" y="6"/>
                    </a:cubicBezTo>
                    <a:cubicBezTo>
                      <a:pt x="4311" y="226"/>
                      <a:pt x="3549" y="1031"/>
                      <a:pt x="2821" y="1798"/>
                    </a:cubicBezTo>
                    <a:cubicBezTo>
                      <a:pt x="2053" y="2610"/>
                      <a:pt x="1336" y="3366"/>
                      <a:pt x="403" y="3366"/>
                    </a:cubicBezTo>
                    <a:cubicBezTo>
                      <a:pt x="339" y="3366"/>
                      <a:pt x="275" y="3363"/>
                      <a:pt x="209" y="3355"/>
                    </a:cubicBezTo>
                    <a:cubicBezTo>
                      <a:pt x="200" y="3354"/>
                      <a:pt x="191" y="3354"/>
                      <a:pt x="182" y="3354"/>
                    </a:cubicBezTo>
                    <a:cubicBezTo>
                      <a:pt x="77" y="3354"/>
                      <a:pt x="0" y="3417"/>
                      <a:pt x="4" y="3504"/>
                    </a:cubicBezTo>
                    <a:cubicBezTo>
                      <a:pt x="6" y="3545"/>
                      <a:pt x="25" y="3584"/>
                      <a:pt x="54" y="3615"/>
                    </a:cubicBezTo>
                    <a:cubicBezTo>
                      <a:pt x="93" y="3659"/>
                      <a:pt x="157" y="3692"/>
                      <a:pt x="227" y="3700"/>
                    </a:cubicBezTo>
                    <a:cubicBezTo>
                      <a:pt x="313" y="3709"/>
                      <a:pt x="397" y="3714"/>
                      <a:pt x="480" y="3714"/>
                    </a:cubicBezTo>
                    <a:cubicBezTo>
                      <a:pt x="1597" y="3714"/>
                      <a:pt x="2399" y="2872"/>
                      <a:pt x="3191" y="2040"/>
                    </a:cubicBezTo>
                    <a:cubicBezTo>
                      <a:pt x="3884" y="1314"/>
                      <a:pt x="4611" y="553"/>
                      <a:pt x="5527" y="360"/>
                    </a:cubicBezTo>
                    <a:cubicBezTo>
                      <a:pt x="5646" y="337"/>
                      <a:pt x="5703" y="237"/>
                      <a:pt x="5656" y="139"/>
                    </a:cubicBezTo>
                    <a:cubicBezTo>
                      <a:pt x="5617" y="56"/>
                      <a:pt x="5514" y="0"/>
                      <a:pt x="5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29"/>
            <p:cNvGrpSpPr/>
            <p:nvPr/>
          </p:nvGrpSpPr>
          <p:grpSpPr>
            <a:xfrm rot="-1212320">
              <a:off x="4735687" y="2279008"/>
              <a:ext cx="1280561" cy="1722237"/>
              <a:chOff x="3403088" y="3907586"/>
              <a:chExt cx="1280507" cy="1722165"/>
            </a:xfrm>
          </p:grpSpPr>
          <p:sp>
            <p:nvSpPr>
              <p:cNvPr id="226" name="Google Shape;226;p29"/>
              <p:cNvSpPr/>
              <p:nvPr/>
            </p:nvSpPr>
            <p:spPr>
              <a:xfrm flipH="1">
                <a:off x="3403088" y="3907586"/>
                <a:ext cx="1280507" cy="1669286"/>
              </a:xfrm>
              <a:custGeom>
                <a:rect b="b" l="l" r="r" t="t"/>
                <a:pathLst>
                  <a:path extrusionOk="0" h="27729" w="21270">
                    <a:moveTo>
                      <a:pt x="16692" y="0"/>
                    </a:moveTo>
                    <a:cubicBezTo>
                      <a:pt x="16296" y="0"/>
                      <a:pt x="15898" y="87"/>
                      <a:pt x="15515" y="282"/>
                    </a:cubicBezTo>
                    <a:cubicBezTo>
                      <a:pt x="13223" y="1451"/>
                      <a:pt x="14665" y="4157"/>
                      <a:pt x="13555" y="5907"/>
                    </a:cubicBezTo>
                    <a:cubicBezTo>
                      <a:pt x="12264" y="7945"/>
                      <a:pt x="8539" y="6750"/>
                      <a:pt x="7293" y="8946"/>
                    </a:cubicBezTo>
                    <a:cubicBezTo>
                      <a:pt x="6149" y="10960"/>
                      <a:pt x="6634" y="12472"/>
                      <a:pt x="7009" y="14244"/>
                    </a:cubicBezTo>
                    <a:cubicBezTo>
                      <a:pt x="7642" y="17240"/>
                      <a:pt x="2383" y="16934"/>
                      <a:pt x="1287" y="19419"/>
                    </a:cubicBezTo>
                    <a:cubicBezTo>
                      <a:pt x="0" y="22341"/>
                      <a:pt x="4902" y="24888"/>
                      <a:pt x="6562" y="26761"/>
                    </a:cubicBezTo>
                    <a:cubicBezTo>
                      <a:pt x="7341" y="27641"/>
                      <a:pt x="8884" y="27728"/>
                      <a:pt x="10235" y="27728"/>
                    </a:cubicBezTo>
                    <a:cubicBezTo>
                      <a:pt x="10570" y="27728"/>
                      <a:pt x="10893" y="27723"/>
                      <a:pt x="11190" y="27723"/>
                    </a:cubicBezTo>
                    <a:cubicBezTo>
                      <a:pt x="11277" y="27723"/>
                      <a:pt x="11361" y="27723"/>
                      <a:pt x="11443" y="27724"/>
                    </a:cubicBezTo>
                    <a:cubicBezTo>
                      <a:pt x="11471" y="27725"/>
                      <a:pt x="11500" y="27725"/>
                      <a:pt x="11529" y="27725"/>
                    </a:cubicBezTo>
                    <a:cubicBezTo>
                      <a:pt x="13675" y="27725"/>
                      <a:pt x="16658" y="26556"/>
                      <a:pt x="17098" y="24437"/>
                    </a:cubicBezTo>
                    <a:cubicBezTo>
                      <a:pt x="17511" y="22445"/>
                      <a:pt x="14754" y="21267"/>
                      <a:pt x="16249" y="19437"/>
                    </a:cubicBezTo>
                    <a:cubicBezTo>
                      <a:pt x="17863" y="17461"/>
                      <a:pt x="21269" y="17059"/>
                      <a:pt x="21146" y="13951"/>
                    </a:cubicBezTo>
                    <a:cubicBezTo>
                      <a:pt x="21105" y="12918"/>
                      <a:pt x="20545" y="11717"/>
                      <a:pt x="19923" y="10881"/>
                    </a:cubicBezTo>
                    <a:cubicBezTo>
                      <a:pt x="19273" y="10010"/>
                      <a:pt x="18138" y="9575"/>
                      <a:pt x="18321" y="8330"/>
                    </a:cubicBezTo>
                    <a:cubicBezTo>
                      <a:pt x="18605" y="6374"/>
                      <a:pt x="20832" y="5317"/>
                      <a:pt x="20372" y="3070"/>
                    </a:cubicBezTo>
                    <a:cubicBezTo>
                      <a:pt x="20076" y="1611"/>
                      <a:pt x="18400" y="0"/>
                      <a:pt x="166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9"/>
              <p:cNvSpPr/>
              <p:nvPr/>
            </p:nvSpPr>
            <p:spPr>
              <a:xfrm flipH="1">
                <a:off x="3805200" y="4285606"/>
                <a:ext cx="494865" cy="1344146"/>
              </a:xfrm>
              <a:custGeom>
                <a:rect b="b" l="l" r="r" t="t"/>
                <a:pathLst>
                  <a:path extrusionOk="0" h="22328" w="8220">
                    <a:moveTo>
                      <a:pt x="8058" y="0"/>
                    </a:moveTo>
                    <a:cubicBezTo>
                      <a:pt x="7970" y="0"/>
                      <a:pt x="7895" y="67"/>
                      <a:pt x="7885" y="152"/>
                    </a:cubicBezTo>
                    <a:cubicBezTo>
                      <a:pt x="7781" y="1213"/>
                      <a:pt x="7092" y="2271"/>
                      <a:pt x="6303" y="3487"/>
                    </a:cubicBezTo>
                    <a:cubicBezTo>
                      <a:pt x="4997" y="5497"/>
                      <a:pt x="3406" y="7948"/>
                      <a:pt x="3289" y="11779"/>
                    </a:cubicBezTo>
                    <a:cubicBezTo>
                      <a:pt x="3113" y="17526"/>
                      <a:pt x="72" y="22098"/>
                      <a:pt x="42" y="22142"/>
                    </a:cubicBezTo>
                    <a:cubicBezTo>
                      <a:pt x="1" y="22203"/>
                      <a:pt x="24" y="22280"/>
                      <a:pt x="95" y="22312"/>
                    </a:cubicBezTo>
                    <a:cubicBezTo>
                      <a:pt x="107" y="22319"/>
                      <a:pt x="121" y="22322"/>
                      <a:pt x="133" y="22325"/>
                    </a:cubicBezTo>
                    <a:cubicBezTo>
                      <a:pt x="143" y="22327"/>
                      <a:pt x="152" y="22327"/>
                      <a:pt x="162" y="22327"/>
                    </a:cubicBezTo>
                    <a:cubicBezTo>
                      <a:pt x="215" y="22327"/>
                      <a:pt x="266" y="22304"/>
                      <a:pt x="296" y="22262"/>
                    </a:cubicBezTo>
                    <a:cubicBezTo>
                      <a:pt x="326" y="22217"/>
                      <a:pt x="3411" y="17594"/>
                      <a:pt x="3597" y="11777"/>
                    </a:cubicBezTo>
                    <a:cubicBezTo>
                      <a:pt x="3718" y="8025"/>
                      <a:pt x="5287" y="5615"/>
                      <a:pt x="6574" y="3638"/>
                    </a:cubicBezTo>
                    <a:cubicBezTo>
                      <a:pt x="7387" y="2389"/>
                      <a:pt x="8095" y="1302"/>
                      <a:pt x="8210" y="165"/>
                    </a:cubicBezTo>
                    <a:cubicBezTo>
                      <a:pt x="8219" y="80"/>
                      <a:pt x="8157" y="4"/>
                      <a:pt x="8064" y="1"/>
                    </a:cubicBezTo>
                    <a:cubicBezTo>
                      <a:pt x="8062" y="0"/>
                      <a:pt x="8060" y="0"/>
                      <a:pt x="8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9"/>
              <p:cNvSpPr/>
              <p:nvPr/>
            </p:nvSpPr>
            <p:spPr>
              <a:xfrm flipH="1">
                <a:off x="3676005" y="4687140"/>
                <a:ext cx="417866" cy="308946"/>
              </a:xfrm>
              <a:custGeom>
                <a:rect b="b" l="l" r="r" t="t"/>
                <a:pathLst>
                  <a:path extrusionOk="0" h="5132" w="6941">
                    <a:moveTo>
                      <a:pt x="6100" y="1"/>
                    </a:moveTo>
                    <a:cubicBezTo>
                      <a:pt x="5865" y="1"/>
                      <a:pt x="5643" y="47"/>
                      <a:pt x="5438" y="142"/>
                    </a:cubicBezTo>
                    <a:cubicBezTo>
                      <a:pt x="4610" y="523"/>
                      <a:pt x="4215" y="1581"/>
                      <a:pt x="3901" y="2424"/>
                    </a:cubicBezTo>
                    <a:cubicBezTo>
                      <a:pt x="3834" y="2598"/>
                      <a:pt x="3772" y="2767"/>
                      <a:pt x="3709" y="2917"/>
                    </a:cubicBezTo>
                    <a:cubicBezTo>
                      <a:pt x="3213" y="4114"/>
                      <a:pt x="1626" y="4854"/>
                      <a:pt x="364" y="4854"/>
                    </a:cubicBezTo>
                    <a:cubicBezTo>
                      <a:pt x="302" y="4854"/>
                      <a:pt x="240" y="4852"/>
                      <a:pt x="180" y="4848"/>
                    </a:cubicBezTo>
                    <a:cubicBezTo>
                      <a:pt x="176" y="4848"/>
                      <a:pt x="172" y="4848"/>
                      <a:pt x="168" y="4848"/>
                    </a:cubicBezTo>
                    <a:cubicBezTo>
                      <a:pt x="87" y="4848"/>
                      <a:pt x="17" y="4905"/>
                      <a:pt x="10" y="4979"/>
                    </a:cubicBezTo>
                    <a:cubicBezTo>
                      <a:pt x="0" y="5049"/>
                      <a:pt x="51" y="5110"/>
                      <a:pt x="124" y="5125"/>
                    </a:cubicBezTo>
                    <a:cubicBezTo>
                      <a:pt x="129" y="5125"/>
                      <a:pt x="134" y="5127"/>
                      <a:pt x="140" y="5127"/>
                    </a:cubicBezTo>
                    <a:cubicBezTo>
                      <a:pt x="143" y="5127"/>
                      <a:pt x="145" y="5126"/>
                      <a:pt x="148" y="5126"/>
                    </a:cubicBezTo>
                    <a:cubicBezTo>
                      <a:pt x="216" y="5130"/>
                      <a:pt x="286" y="5132"/>
                      <a:pt x="356" y="5132"/>
                    </a:cubicBezTo>
                    <a:cubicBezTo>
                      <a:pt x="1723" y="5132"/>
                      <a:pt x="3436" y="4357"/>
                      <a:pt x="3999" y="3003"/>
                    </a:cubicBezTo>
                    <a:cubicBezTo>
                      <a:pt x="4064" y="2850"/>
                      <a:pt x="4128" y="2679"/>
                      <a:pt x="4194" y="2501"/>
                    </a:cubicBezTo>
                    <a:cubicBezTo>
                      <a:pt x="4490" y="1713"/>
                      <a:pt x="4861" y="724"/>
                      <a:pt x="5563" y="400"/>
                    </a:cubicBezTo>
                    <a:cubicBezTo>
                      <a:pt x="5723" y="327"/>
                      <a:pt x="5894" y="291"/>
                      <a:pt x="6079" y="291"/>
                    </a:cubicBezTo>
                    <a:cubicBezTo>
                      <a:pt x="6270" y="291"/>
                      <a:pt x="6475" y="330"/>
                      <a:pt x="6698" y="407"/>
                    </a:cubicBezTo>
                    <a:cubicBezTo>
                      <a:pt x="6715" y="411"/>
                      <a:pt x="6732" y="413"/>
                      <a:pt x="6749" y="413"/>
                    </a:cubicBezTo>
                    <a:cubicBezTo>
                      <a:pt x="6816" y="413"/>
                      <a:pt x="6877" y="379"/>
                      <a:pt x="6905" y="318"/>
                    </a:cubicBezTo>
                    <a:cubicBezTo>
                      <a:pt x="6941" y="243"/>
                      <a:pt x="6905" y="159"/>
                      <a:pt x="6825" y="131"/>
                    </a:cubicBezTo>
                    <a:cubicBezTo>
                      <a:pt x="6571" y="45"/>
                      <a:pt x="6329" y="1"/>
                      <a:pt x="6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9"/>
            <p:cNvGrpSpPr/>
            <p:nvPr/>
          </p:nvGrpSpPr>
          <p:grpSpPr>
            <a:xfrm>
              <a:off x="5073739" y="2183509"/>
              <a:ext cx="3291832" cy="2424991"/>
              <a:chOff x="2067850" y="474388"/>
              <a:chExt cx="1068950" cy="785575"/>
            </a:xfrm>
          </p:grpSpPr>
          <p:sp>
            <p:nvSpPr>
              <p:cNvPr id="230" name="Google Shape;230;p29"/>
              <p:cNvSpPr/>
              <p:nvPr/>
            </p:nvSpPr>
            <p:spPr>
              <a:xfrm>
                <a:off x="2229750" y="993888"/>
                <a:ext cx="745200" cy="109450"/>
              </a:xfrm>
              <a:custGeom>
                <a:rect b="b" l="l" r="r" t="t"/>
                <a:pathLst>
                  <a:path extrusionOk="0" h="4378" w="29808">
                    <a:moveTo>
                      <a:pt x="0" y="0"/>
                    </a:moveTo>
                    <a:lnTo>
                      <a:pt x="0" y="4377"/>
                    </a:lnTo>
                    <a:lnTo>
                      <a:pt x="29808" y="4377"/>
                    </a:lnTo>
                    <a:lnTo>
                      <a:pt x="298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9"/>
              <p:cNvSpPr/>
              <p:nvPr/>
            </p:nvSpPr>
            <p:spPr>
              <a:xfrm>
                <a:off x="2159025" y="474388"/>
                <a:ext cx="886625" cy="594375"/>
              </a:xfrm>
              <a:custGeom>
                <a:rect b="b" l="l" r="r" t="t"/>
                <a:pathLst>
                  <a:path extrusionOk="0" h="23775" w="35465">
                    <a:moveTo>
                      <a:pt x="1828" y="1"/>
                    </a:moveTo>
                    <a:cubicBezTo>
                      <a:pt x="818" y="1"/>
                      <a:pt x="1" y="820"/>
                      <a:pt x="1" y="1829"/>
                    </a:cubicBezTo>
                    <a:lnTo>
                      <a:pt x="1" y="21946"/>
                    </a:lnTo>
                    <a:cubicBezTo>
                      <a:pt x="1" y="22956"/>
                      <a:pt x="818" y="23774"/>
                      <a:pt x="1828" y="23774"/>
                    </a:cubicBezTo>
                    <a:lnTo>
                      <a:pt x="33635" y="23774"/>
                    </a:lnTo>
                    <a:cubicBezTo>
                      <a:pt x="34645" y="23774"/>
                      <a:pt x="35464" y="22956"/>
                      <a:pt x="35463" y="21945"/>
                    </a:cubicBezTo>
                    <a:lnTo>
                      <a:pt x="35463" y="1829"/>
                    </a:lnTo>
                    <a:cubicBezTo>
                      <a:pt x="35463" y="819"/>
                      <a:pt x="34645" y="1"/>
                      <a:pt x="33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9"/>
              <p:cNvSpPr/>
              <p:nvPr/>
            </p:nvSpPr>
            <p:spPr>
              <a:xfrm>
                <a:off x="2199850" y="513763"/>
                <a:ext cx="804950" cy="509450"/>
              </a:xfrm>
              <a:custGeom>
                <a:rect b="b" l="l" r="r" t="t"/>
                <a:pathLst>
                  <a:path extrusionOk="0" h="20378" w="32198">
                    <a:moveTo>
                      <a:pt x="0" y="1"/>
                    </a:moveTo>
                    <a:lnTo>
                      <a:pt x="0" y="20377"/>
                    </a:lnTo>
                    <a:lnTo>
                      <a:pt x="32198" y="20377"/>
                    </a:lnTo>
                    <a:lnTo>
                      <a:pt x="321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>
                <a:off x="2072600" y="1227388"/>
                <a:ext cx="1059450" cy="32575"/>
              </a:xfrm>
              <a:custGeom>
                <a:rect b="b" l="l" r="r" t="t"/>
                <a:pathLst>
                  <a:path extrusionOk="0" h="1303" w="42378">
                    <a:moveTo>
                      <a:pt x="0" y="1"/>
                    </a:moveTo>
                    <a:lnTo>
                      <a:pt x="0" y="651"/>
                    </a:lnTo>
                    <a:cubicBezTo>
                      <a:pt x="0" y="1011"/>
                      <a:pt x="392" y="1302"/>
                      <a:pt x="875" y="1302"/>
                    </a:cubicBezTo>
                    <a:lnTo>
                      <a:pt x="41503" y="1302"/>
                    </a:lnTo>
                    <a:cubicBezTo>
                      <a:pt x="41986" y="1302"/>
                      <a:pt x="42378" y="1011"/>
                      <a:pt x="42378" y="651"/>
                    </a:cubicBezTo>
                    <a:lnTo>
                      <a:pt x="423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9"/>
              <p:cNvSpPr/>
              <p:nvPr/>
            </p:nvSpPr>
            <p:spPr>
              <a:xfrm>
                <a:off x="2067850" y="1102038"/>
                <a:ext cx="1068950" cy="137925"/>
              </a:xfrm>
              <a:custGeom>
                <a:rect b="b" l="l" r="r" t="t"/>
                <a:pathLst>
                  <a:path extrusionOk="0" h="5517" w="42758">
                    <a:moveTo>
                      <a:pt x="3986" y="1"/>
                    </a:moveTo>
                    <a:cubicBezTo>
                      <a:pt x="3926" y="63"/>
                      <a:pt x="1192" y="2511"/>
                      <a:pt x="357" y="4329"/>
                    </a:cubicBezTo>
                    <a:cubicBezTo>
                      <a:pt x="0" y="5106"/>
                      <a:pt x="233" y="5516"/>
                      <a:pt x="898" y="5516"/>
                    </a:cubicBezTo>
                    <a:lnTo>
                      <a:pt x="41860" y="5516"/>
                    </a:lnTo>
                    <a:cubicBezTo>
                      <a:pt x="42525" y="5516"/>
                      <a:pt x="42758" y="5107"/>
                      <a:pt x="42401" y="4329"/>
                    </a:cubicBezTo>
                    <a:cubicBezTo>
                      <a:pt x="41566" y="2511"/>
                      <a:pt x="38832" y="62"/>
                      <a:pt x="387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9"/>
              <p:cNvSpPr/>
              <p:nvPr/>
            </p:nvSpPr>
            <p:spPr>
              <a:xfrm>
                <a:off x="2150450" y="1121638"/>
                <a:ext cx="926600" cy="95075"/>
              </a:xfrm>
              <a:custGeom>
                <a:rect b="b" l="l" r="r" t="t"/>
                <a:pathLst>
                  <a:path extrusionOk="0" h="3803" w="37064">
                    <a:moveTo>
                      <a:pt x="2569" y="1"/>
                    </a:moveTo>
                    <a:lnTo>
                      <a:pt x="0" y="3802"/>
                    </a:lnTo>
                    <a:lnTo>
                      <a:pt x="37064" y="3802"/>
                    </a:lnTo>
                    <a:lnTo>
                      <a:pt x="344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2161725" y="1121588"/>
                <a:ext cx="904050" cy="95150"/>
              </a:xfrm>
              <a:custGeom>
                <a:rect b="b" l="l" r="r" t="t"/>
                <a:pathLst>
                  <a:path extrusionOk="0" h="3806" w="36162">
                    <a:moveTo>
                      <a:pt x="6644" y="1054"/>
                    </a:moveTo>
                    <a:lnTo>
                      <a:pt x="6277" y="1976"/>
                    </a:lnTo>
                    <a:lnTo>
                      <a:pt x="3533" y="1976"/>
                    </a:lnTo>
                    <a:lnTo>
                      <a:pt x="3986" y="1054"/>
                    </a:lnTo>
                    <a:close/>
                    <a:moveTo>
                      <a:pt x="9525" y="1054"/>
                    </a:moveTo>
                    <a:lnTo>
                      <a:pt x="9252" y="1976"/>
                    </a:lnTo>
                    <a:lnTo>
                      <a:pt x="6507" y="1976"/>
                    </a:lnTo>
                    <a:lnTo>
                      <a:pt x="6867" y="1054"/>
                    </a:lnTo>
                    <a:close/>
                    <a:moveTo>
                      <a:pt x="12406" y="1054"/>
                    </a:moveTo>
                    <a:lnTo>
                      <a:pt x="12227" y="1976"/>
                    </a:lnTo>
                    <a:lnTo>
                      <a:pt x="9482" y="1976"/>
                    </a:lnTo>
                    <a:lnTo>
                      <a:pt x="9747" y="1054"/>
                    </a:lnTo>
                    <a:close/>
                    <a:moveTo>
                      <a:pt x="15287" y="1054"/>
                    </a:moveTo>
                    <a:lnTo>
                      <a:pt x="15202" y="1976"/>
                    </a:lnTo>
                    <a:lnTo>
                      <a:pt x="12456" y="1976"/>
                    </a:lnTo>
                    <a:lnTo>
                      <a:pt x="12628" y="1054"/>
                    </a:lnTo>
                    <a:close/>
                    <a:moveTo>
                      <a:pt x="18124" y="1054"/>
                    </a:moveTo>
                    <a:lnTo>
                      <a:pt x="18124" y="1976"/>
                    </a:lnTo>
                    <a:lnTo>
                      <a:pt x="15431" y="1976"/>
                    </a:lnTo>
                    <a:lnTo>
                      <a:pt x="15509" y="1054"/>
                    </a:lnTo>
                    <a:close/>
                    <a:moveTo>
                      <a:pt x="20882" y="1054"/>
                    </a:moveTo>
                    <a:lnTo>
                      <a:pt x="20961" y="1976"/>
                    </a:lnTo>
                    <a:lnTo>
                      <a:pt x="18359" y="1976"/>
                    </a:lnTo>
                    <a:lnTo>
                      <a:pt x="18359" y="1054"/>
                    </a:lnTo>
                    <a:close/>
                    <a:moveTo>
                      <a:pt x="23763" y="1054"/>
                    </a:moveTo>
                    <a:lnTo>
                      <a:pt x="23935" y="1976"/>
                    </a:lnTo>
                    <a:lnTo>
                      <a:pt x="21189" y="1976"/>
                    </a:lnTo>
                    <a:lnTo>
                      <a:pt x="21104" y="1054"/>
                    </a:lnTo>
                    <a:close/>
                    <a:moveTo>
                      <a:pt x="26643" y="1054"/>
                    </a:moveTo>
                    <a:lnTo>
                      <a:pt x="26909" y="1976"/>
                    </a:lnTo>
                    <a:lnTo>
                      <a:pt x="24163" y="1976"/>
                    </a:lnTo>
                    <a:lnTo>
                      <a:pt x="23985" y="1054"/>
                    </a:lnTo>
                    <a:close/>
                    <a:moveTo>
                      <a:pt x="29524" y="1054"/>
                    </a:moveTo>
                    <a:lnTo>
                      <a:pt x="29884" y="1976"/>
                    </a:lnTo>
                    <a:lnTo>
                      <a:pt x="27138" y="1976"/>
                    </a:lnTo>
                    <a:lnTo>
                      <a:pt x="26864" y="1054"/>
                    </a:lnTo>
                    <a:close/>
                    <a:moveTo>
                      <a:pt x="32405" y="1054"/>
                    </a:moveTo>
                    <a:lnTo>
                      <a:pt x="32858" y="1976"/>
                    </a:lnTo>
                    <a:lnTo>
                      <a:pt x="30113" y="1976"/>
                    </a:lnTo>
                    <a:lnTo>
                      <a:pt x="29745" y="1054"/>
                    </a:lnTo>
                    <a:close/>
                    <a:moveTo>
                      <a:pt x="6231" y="2096"/>
                    </a:moveTo>
                    <a:lnTo>
                      <a:pt x="5863" y="3018"/>
                    </a:lnTo>
                    <a:lnTo>
                      <a:pt x="3021" y="3018"/>
                    </a:lnTo>
                    <a:lnTo>
                      <a:pt x="3474" y="2096"/>
                    </a:lnTo>
                    <a:close/>
                    <a:moveTo>
                      <a:pt x="9217" y="2096"/>
                    </a:moveTo>
                    <a:lnTo>
                      <a:pt x="8944" y="3018"/>
                    </a:lnTo>
                    <a:lnTo>
                      <a:pt x="6101" y="3018"/>
                    </a:lnTo>
                    <a:lnTo>
                      <a:pt x="6461" y="2096"/>
                    </a:lnTo>
                    <a:close/>
                    <a:moveTo>
                      <a:pt x="12202" y="2096"/>
                    </a:moveTo>
                    <a:lnTo>
                      <a:pt x="12025" y="3018"/>
                    </a:lnTo>
                    <a:lnTo>
                      <a:pt x="9181" y="3018"/>
                    </a:lnTo>
                    <a:lnTo>
                      <a:pt x="9447" y="2096"/>
                    </a:lnTo>
                    <a:close/>
                    <a:moveTo>
                      <a:pt x="15189" y="2096"/>
                    </a:moveTo>
                    <a:lnTo>
                      <a:pt x="15104" y="3018"/>
                    </a:lnTo>
                    <a:lnTo>
                      <a:pt x="12261" y="3018"/>
                    </a:lnTo>
                    <a:lnTo>
                      <a:pt x="12433" y="2096"/>
                    </a:lnTo>
                    <a:close/>
                    <a:moveTo>
                      <a:pt x="18124" y="2096"/>
                    </a:moveTo>
                    <a:lnTo>
                      <a:pt x="18124" y="3018"/>
                    </a:lnTo>
                    <a:lnTo>
                      <a:pt x="15341" y="3018"/>
                    </a:lnTo>
                    <a:lnTo>
                      <a:pt x="15420" y="2096"/>
                    </a:lnTo>
                    <a:close/>
                    <a:moveTo>
                      <a:pt x="20971" y="2096"/>
                    </a:moveTo>
                    <a:lnTo>
                      <a:pt x="21049" y="3018"/>
                    </a:lnTo>
                    <a:lnTo>
                      <a:pt x="18359" y="3018"/>
                    </a:lnTo>
                    <a:lnTo>
                      <a:pt x="18359" y="2096"/>
                    </a:lnTo>
                    <a:close/>
                    <a:moveTo>
                      <a:pt x="23957" y="2096"/>
                    </a:moveTo>
                    <a:lnTo>
                      <a:pt x="24129" y="3018"/>
                    </a:lnTo>
                    <a:lnTo>
                      <a:pt x="21287" y="3018"/>
                    </a:lnTo>
                    <a:lnTo>
                      <a:pt x="21201" y="2096"/>
                    </a:lnTo>
                    <a:close/>
                    <a:moveTo>
                      <a:pt x="26942" y="2096"/>
                    </a:moveTo>
                    <a:lnTo>
                      <a:pt x="27208" y="3018"/>
                    </a:lnTo>
                    <a:lnTo>
                      <a:pt x="24367" y="3018"/>
                    </a:lnTo>
                    <a:lnTo>
                      <a:pt x="24187" y="2096"/>
                    </a:lnTo>
                    <a:close/>
                    <a:moveTo>
                      <a:pt x="29930" y="2096"/>
                    </a:moveTo>
                    <a:lnTo>
                      <a:pt x="30290" y="3018"/>
                    </a:lnTo>
                    <a:lnTo>
                      <a:pt x="27448" y="3018"/>
                    </a:lnTo>
                    <a:lnTo>
                      <a:pt x="27174" y="2096"/>
                    </a:lnTo>
                    <a:close/>
                    <a:moveTo>
                      <a:pt x="32916" y="2096"/>
                    </a:moveTo>
                    <a:lnTo>
                      <a:pt x="33370" y="3018"/>
                    </a:lnTo>
                    <a:lnTo>
                      <a:pt x="30527" y="3018"/>
                    </a:lnTo>
                    <a:lnTo>
                      <a:pt x="30160" y="2096"/>
                    </a:lnTo>
                    <a:close/>
                    <a:moveTo>
                      <a:pt x="4290" y="1"/>
                    </a:moveTo>
                    <a:lnTo>
                      <a:pt x="3824" y="935"/>
                    </a:lnTo>
                    <a:lnTo>
                      <a:pt x="1488" y="935"/>
                    </a:lnTo>
                    <a:lnTo>
                      <a:pt x="1407" y="1054"/>
                    </a:lnTo>
                    <a:lnTo>
                      <a:pt x="3764" y="1054"/>
                    </a:lnTo>
                    <a:lnTo>
                      <a:pt x="3303" y="1976"/>
                    </a:lnTo>
                    <a:lnTo>
                      <a:pt x="785" y="1976"/>
                    </a:lnTo>
                    <a:lnTo>
                      <a:pt x="704" y="2096"/>
                    </a:lnTo>
                    <a:lnTo>
                      <a:pt x="3243" y="2096"/>
                    </a:lnTo>
                    <a:lnTo>
                      <a:pt x="2783" y="3018"/>
                    </a:lnTo>
                    <a:lnTo>
                      <a:pt x="82" y="3018"/>
                    </a:lnTo>
                    <a:lnTo>
                      <a:pt x="0" y="3137"/>
                    </a:lnTo>
                    <a:lnTo>
                      <a:pt x="2723" y="3137"/>
                    </a:lnTo>
                    <a:lnTo>
                      <a:pt x="2390" y="3805"/>
                    </a:lnTo>
                    <a:lnTo>
                      <a:pt x="2635" y="3805"/>
                    </a:lnTo>
                    <a:lnTo>
                      <a:pt x="2963" y="3137"/>
                    </a:lnTo>
                    <a:lnTo>
                      <a:pt x="5816" y="3137"/>
                    </a:lnTo>
                    <a:lnTo>
                      <a:pt x="5550" y="3805"/>
                    </a:lnTo>
                    <a:lnTo>
                      <a:pt x="5794" y="3805"/>
                    </a:lnTo>
                    <a:lnTo>
                      <a:pt x="6055" y="3137"/>
                    </a:lnTo>
                    <a:lnTo>
                      <a:pt x="8908" y="3137"/>
                    </a:lnTo>
                    <a:lnTo>
                      <a:pt x="8710" y="3805"/>
                    </a:lnTo>
                    <a:lnTo>
                      <a:pt x="8955" y="3805"/>
                    </a:lnTo>
                    <a:lnTo>
                      <a:pt x="9147" y="3137"/>
                    </a:lnTo>
                    <a:lnTo>
                      <a:pt x="12001" y="3137"/>
                    </a:lnTo>
                    <a:lnTo>
                      <a:pt x="11872" y="3805"/>
                    </a:lnTo>
                    <a:lnTo>
                      <a:pt x="12115" y="3805"/>
                    </a:lnTo>
                    <a:lnTo>
                      <a:pt x="12240" y="3137"/>
                    </a:lnTo>
                    <a:lnTo>
                      <a:pt x="15094" y="3137"/>
                    </a:lnTo>
                    <a:lnTo>
                      <a:pt x="15032" y="3805"/>
                    </a:lnTo>
                    <a:lnTo>
                      <a:pt x="15277" y="3805"/>
                    </a:lnTo>
                    <a:lnTo>
                      <a:pt x="15333" y="3137"/>
                    </a:lnTo>
                    <a:lnTo>
                      <a:pt x="18125" y="3137"/>
                    </a:lnTo>
                    <a:lnTo>
                      <a:pt x="18125" y="3805"/>
                    </a:lnTo>
                    <a:lnTo>
                      <a:pt x="18360" y="3805"/>
                    </a:lnTo>
                    <a:lnTo>
                      <a:pt x="18360" y="3137"/>
                    </a:lnTo>
                    <a:lnTo>
                      <a:pt x="21061" y="3137"/>
                    </a:lnTo>
                    <a:lnTo>
                      <a:pt x="21118" y="3805"/>
                    </a:lnTo>
                    <a:lnTo>
                      <a:pt x="21361" y="3805"/>
                    </a:lnTo>
                    <a:lnTo>
                      <a:pt x="21300" y="3137"/>
                    </a:lnTo>
                    <a:lnTo>
                      <a:pt x="24154" y="3137"/>
                    </a:lnTo>
                    <a:lnTo>
                      <a:pt x="24278" y="3805"/>
                    </a:lnTo>
                    <a:lnTo>
                      <a:pt x="24522" y="3805"/>
                    </a:lnTo>
                    <a:lnTo>
                      <a:pt x="24392" y="3137"/>
                    </a:lnTo>
                    <a:lnTo>
                      <a:pt x="27245" y="3137"/>
                    </a:lnTo>
                    <a:lnTo>
                      <a:pt x="27439" y="3805"/>
                    </a:lnTo>
                    <a:lnTo>
                      <a:pt x="27682" y="3805"/>
                    </a:lnTo>
                    <a:lnTo>
                      <a:pt x="27485" y="3137"/>
                    </a:lnTo>
                    <a:lnTo>
                      <a:pt x="30338" y="3137"/>
                    </a:lnTo>
                    <a:lnTo>
                      <a:pt x="30599" y="3805"/>
                    </a:lnTo>
                    <a:lnTo>
                      <a:pt x="30844" y="3805"/>
                    </a:lnTo>
                    <a:lnTo>
                      <a:pt x="30577" y="3137"/>
                    </a:lnTo>
                    <a:lnTo>
                      <a:pt x="33431" y="3137"/>
                    </a:lnTo>
                    <a:lnTo>
                      <a:pt x="33758" y="3805"/>
                    </a:lnTo>
                    <a:lnTo>
                      <a:pt x="34003" y="3805"/>
                    </a:lnTo>
                    <a:lnTo>
                      <a:pt x="33670" y="3137"/>
                    </a:lnTo>
                    <a:lnTo>
                      <a:pt x="36162" y="3137"/>
                    </a:lnTo>
                    <a:lnTo>
                      <a:pt x="36081" y="3018"/>
                    </a:lnTo>
                    <a:lnTo>
                      <a:pt x="33607" y="3018"/>
                    </a:lnTo>
                    <a:lnTo>
                      <a:pt x="33146" y="2096"/>
                    </a:lnTo>
                    <a:lnTo>
                      <a:pt x="35457" y="2096"/>
                    </a:lnTo>
                    <a:lnTo>
                      <a:pt x="35376" y="1976"/>
                    </a:lnTo>
                    <a:lnTo>
                      <a:pt x="33086" y="1976"/>
                    </a:lnTo>
                    <a:lnTo>
                      <a:pt x="32624" y="1054"/>
                    </a:lnTo>
                    <a:lnTo>
                      <a:pt x="34751" y="1054"/>
                    </a:lnTo>
                    <a:lnTo>
                      <a:pt x="34671" y="935"/>
                    </a:lnTo>
                    <a:lnTo>
                      <a:pt x="32565" y="935"/>
                    </a:lnTo>
                    <a:lnTo>
                      <a:pt x="32098" y="1"/>
                    </a:lnTo>
                    <a:lnTo>
                      <a:pt x="31884" y="1"/>
                    </a:lnTo>
                    <a:lnTo>
                      <a:pt x="32344" y="935"/>
                    </a:lnTo>
                    <a:lnTo>
                      <a:pt x="29696" y="935"/>
                    </a:lnTo>
                    <a:lnTo>
                      <a:pt x="29325" y="1"/>
                    </a:lnTo>
                    <a:lnTo>
                      <a:pt x="29112" y="1"/>
                    </a:lnTo>
                    <a:lnTo>
                      <a:pt x="29475" y="935"/>
                    </a:lnTo>
                    <a:lnTo>
                      <a:pt x="26827" y="935"/>
                    </a:lnTo>
                    <a:lnTo>
                      <a:pt x="26551" y="1"/>
                    </a:lnTo>
                    <a:lnTo>
                      <a:pt x="26338" y="1"/>
                    </a:lnTo>
                    <a:lnTo>
                      <a:pt x="26607" y="935"/>
                    </a:lnTo>
                    <a:lnTo>
                      <a:pt x="23960" y="935"/>
                    </a:lnTo>
                    <a:lnTo>
                      <a:pt x="23778" y="1"/>
                    </a:lnTo>
                    <a:lnTo>
                      <a:pt x="23565" y="1"/>
                    </a:lnTo>
                    <a:lnTo>
                      <a:pt x="23740" y="935"/>
                    </a:lnTo>
                    <a:lnTo>
                      <a:pt x="21091" y="935"/>
                    </a:lnTo>
                    <a:lnTo>
                      <a:pt x="21004" y="1"/>
                    </a:lnTo>
                    <a:lnTo>
                      <a:pt x="20791" y="1"/>
                    </a:lnTo>
                    <a:lnTo>
                      <a:pt x="20871" y="935"/>
                    </a:lnTo>
                    <a:lnTo>
                      <a:pt x="18357" y="935"/>
                    </a:lnTo>
                    <a:lnTo>
                      <a:pt x="18357" y="1"/>
                    </a:lnTo>
                    <a:lnTo>
                      <a:pt x="18123" y="1"/>
                    </a:lnTo>
                    <a:lnTo>
                      <a:pt x="18123" y="935"/>
                    </a:lnTo>
                    <a:lnTo>
                      <a:pt x="15518" y="935"/>
                    </a:lnTo>
                    <a:lnTo>
                      <a:pt x="15597" y="1"/>
                    </a:lnTo>
                    <a:lnTo>
                      <a:pt x="15385" y="1"/>
                    </a:lnTo>
                    <a:lnTo>
                      <a:pt x="15297" y="935"/>
                    </a:lnTo>
                    <a:lnTo>
                      <a:pt x="12648" y="935"/>
                    </a:lnTo>
                    <a:lnTo>
                      <a:pt x="12823" y="1"/>
                    </a:lnTo>
                    <a:lnTo>
                      <a:pt x="12610" y="1"/>
                    </a:lnTo>
                    <a:lnTo>
                      <a:pt x="12429" y="935"/>
                    </a:lnTo>
                    <a:lnTo>
                      <a:pt x="9782" y="935"/>
                    </a:lnTo>
                    <a:lnTo>
                      <a:pt x="10052" y="1"/>
                    </a:lnTo>
                    <a:lnTo>
                      <a:pt x="9838" y="1"/>
                    </a:lnTo>
                    <a:lnTo>
                      <a:pt x="9562" y="935"/>
                    </a:lnTo>
                    <a:lnTo>
                      <a:pt x="6913" y="935"/>
                    </a:lnTo>
                    <a:lnTo>
                      <a:pt x="7276" y="1"/>
                    </a:lnTo>
                    <a:lnTo>
                      <a:pt x="7063" y="1"/>
                    </a:lnTo>
                    <a:lnTo>
                      <a:pt x="6692" y="935"/>
                    </a:lnTo>
                    <a:lnTo>
                      <a:pt x="4044" y="9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>
                <a:off x="2557250" y="1239938"/>
                <a:ext cx="90225" cy="7525"/>
              </a:xfrm>
              <a:custGeom>
                <a:rect b="b" l="l" r="r" t="t"/>
                <a:pathLst>
                  <a:path extrusionOk="0" h="301" w="3609">
                    <a:moveTo>
                      <a:pt x="3" y="0"/>
                    </a:moveTo>
                    <a:cubicBezTo>
                      <a:pt x="5" y="5"/>
                      <a:pt x="0" y="159"/>
                      <a:pt x="94" y="249"/>
                    </a:cubicBezTo>
                    <a:cubicBezTo>
                      <a:pt x="129" y="283"/>
                      <a:pt x="178" y="300"/>
                      <a:pt x="229" y="300"/>
                    </a:cubicBezTo>
                    <a:lnTo>
                      <a:pt x="3378" y="300"/>
                    </a:lnTo>
                    <a:cubicBezTo>
                      <a:pt x="3430" y="300"/>
                      <a:pt x="3480" y="284"/>
                      <a:pt x="3515" y="249"/>
                    </a:cubicBezTo>
                    <a:cubicBezTo>
                      <a:pt x="3609" y="159"/>
                      <a:pt x="3603" y="5"/>
                      <a:pt x="3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>
                <a:off x="2284850" y="589338"/>
                <a:ext cx="634950" cy="387500"/>
              </a:xfrm>
              <a:custGeom>
                <a:rect b="b" l="l" r="r" t="t"/>
                <a:pathLst>
                  <a:path extrusionOk="0" h="15500" w="25398">
                    <a:moveTo>
                      <a:pt x="24924" y="475"/>
                    </a:moveTo>
                    <a:lnTo>
                      <a:pt x="24924" y="15026"/>
                    </a:lnTo>
                    <a:lnTo>
                      <a:pt x="474" y="15026"/>
                    </a:lnTo>
                    <a:lnTo>
                      <a:pt x="474" y="475"/>
                    </a:lnTo>
                    <a:close/>
                    <a:moveTo>
                      <a:pt x="0" y="1"/>
                    </a:moveTo>
                    <a:lnTo>
                      <a:pt x="0" y="15500"/>
                    </a:lnTo>
                    <a:lnTo>
                      <a:pt x="25398" y="15500"/>
                    </a:lnTo>
                    <a:lnTo>
                      <a:pt x="253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9"/>
              <p:cNvSpPr/>
              <p:nvPr/>
            </p:nvSpPr>
            <p:spPr>
              <a:xfrm>
                <a:off x="2768400" y="686838"/>
                <a:ext cx="59050" cy="252800"/>
              </a:xfrm>
              <a:custGeom>
                <a:rect b="b" l="l" r="r" t="t"/>
                <a:pathLst>
                  <a:path extrusionOk="0" h="10112" w="2362">
                    <a:moveTo>
                      <a:pt x="1" y="1"/>
                    </a:moveTo>
                    <a:lnTo>
                      <a:pt x="1" y="10111"/>
                    </a:lnTo>
                    <a:lnTo>
                      <a:pt x="2362" y="10111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9"/>
              <p:cNvSpPr/>
              <p:nvPr/>
            </p:nvSpPr>
            <p:spPr>
              <a:xfrm>
                <a:off x="2658975" y="823388"/>
                <a:ext cx="59075" cy="116275"/>
              </a:xfrm>
              <a:custGeom>
                <a:rect b="b" l="l" r="r" t="t"/>
                <a:pathLst>
                  <a:path extrusionOk="0" h="4651" w="2363">
                    <a:moveTo>
                      <a:pt x="1" y="1"/>
                    </a:moveTo>
                    <a:lnTo>
                      <a:pt x="1" y="4650"/>
                    </a:lnTo>
                    <a:lnTo>
                      <a:pt x="2362" y="4650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2549550" y="795263"/>
                <a:ext cx="59100" cy="144400"/>
              </a:xfrm>
              <a:custGeom>
                <a:rect b="b" l="l" r="r" t="t"/>
                <a:pathLst>
                  <a:path extrusionOk="0" h="5776" w="2364">
                    <a:moveTo>
                      <a:pt x="1" y="1"/>
                    </a:moveTo>
                    <a:lnTo>
                      <a:pt x="1" y="5775"/>
                    </a:lnTo>
                    <a:lnTo>
                      <a:pt x="2363" y="5775"/>
                    </a:lnTo>
                    <a:lnTo>
                      <a:pt x="23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9"/>
              <p:cNvSpPr/>
              <p:nvPr/>
            </p:nvSpPr>
            <p:spPr>
              <a:xfrm>
                <a:off x="2440150" y="713513"/>
                <a:ext cx="59050" cy="226100"/>
              </a:xfrm>
              <a:custGeom>
                <a:rect b="b" l="l" r="r" t="t"/>
                <a:pathLst>
                  <a:path extrusionOk="0" h="9044" w="2362">
                    <a:moveTo>
                      <a:pt x="0" y="0"/>
                    </a:moveTo>
                    <a:lnTo>
                      <a:pt x="0" y="9043"/>
                    </a:lnTo>
                    <a:lnTo>
                      <a:pt x="2361" y="9043"/>
                    </a:lnTo>
                    <a:lnTo>
                      <a:pt x="23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2330750" y="763163"/>
                <a:ext cx="59075" cy="176475"/>
              </a:xfrm>
              <a:custGeom>
                <a:rect b="b" l="l" r="r" t="t"/>
                <a:pathLst>
                  <a:path extrusionOk="0" h="7059" w="2363">
                    <a:moveTo>
                      <a:pt x="0" y="0"/>
                    </a:moveTo>
                    <a:lnTo>
                      <a:pt x="0" y="7058"/>
                    </a:lnTo>
                    <a:lnTo>
                      <a:pt x="2362" y="7058"/>
                    </a:lnTo>
                    <a:lnTo>
                      <a:pt x="2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2358300" y="619238"/>
                <a:ext cx="442100" cy="159050"/>
              </a:xfrm>
              <a:custGeom>
                <a:rect b="b" l="l" r="r" t="t"/>
                <a:pathLst>
                  <a:path extrusionOk="0" h="6362" w="17684">
                    <a:moveTo>
                      <a:pt x="17489" y="1"/>
                    </a:moveTo>
                    <a:lnTo>
                      <a:pt x="13157" y="6100"/>
                    </a:lnTo>
                    <a:lnTo>
                      <a:pt x="8889" y="5252"/>
                    </a:lnTo>
                    <a:lnTo>
                      <a:pt x="4460" y="1019"/>
                    </a:lnTo>
                    <a:lnTo>
                      <a:pt x="1" y="4957"/>
                    </a:lnTo>
                    <a:lnTo>
                      <a:pt x="157" y="5134"/>
                    </a:lnTo>
                    <a:lnTo>
                      <a:pt x="4452" y="1340"/>
                    </a:lnTo>
                    <a:lnTo>
                      <a:pt x="8776" y="5472"/>
                    </a:lnTo>
                    <a:lnTo>
                      <a:pt x="13261" y="6362"/>
                    </a:lnTo>
                    <a:lnTo>
                      <a:pt x="17683" y="137"/>
                    </a:lnTo>
                    <a:lnTo>
                      <a:pt x="174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2346925" y="732038"/>
                <a:ext cx="26675" cy="26675"/>
              </a:xfrm>
              <a:custGeom>
                <a:rect b="b" l="l" r="r" t="t"/>
                <a:pathLst>
                  <a:path extrusionOk="0" h="1067" w="1067">
                    <a:moveTo>
                      <a:pt x="534" y="0"/>
                    </a:moveTo>
                    <a:cubicBezTo>
                      <a:pt x="240" y="0"/>
                      <a:pt x="0" y="240"/>
                      <a:pt x="0" y="533"/>
                    </a:cubicBezTo>
                    <a:cubicBezTo>
                      <a:pt x="0" y="827"/>
                      <a:pt x="240" y="1067"/>
                      <a:pt x="534" y="1067"/>
                    </a:cubicBezTo>
                    <a:cubicBezTo>
                      <a:pt x="827" y="1067"/>
                      <a:pt x="1067" y="827"/>
                      <a:pt x="1067" y="533"/>
                    </a:cubicBezTo>
                    <a:cubicBezTo>
                      <a:pt x="1067" y="240"/>
                      <a:pt x="827" y="0"/>
                      <a:pt x="534" y="0"/>
                    </a:cubicBezTo>
                    <a:close/>
                  </a:path>
                </a:pathLst>
              </a:custGeom>
              <a:solidFill>
                <a:srgbClr val="F5D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>
                <a:off x="2455600" y="635388"/>
                <a:ext cx="26700" cy="26675"/>
              </a:xfrm>
              <a:custGeom>
                <a:rect b="b" l="l" r="r" t="t"/>
                <a:pathLst>
                  <a:path extrusionOk="0" h="1067" w="1068">
                    <a:moveTo>
                      <a:pt x="534" y="1"/>
                    </a:moveTo>
                    <a:cubicBezTo>
                      <a:pt x="240" y="1"/>
                      <a:pt x="1" y="239"/>
                      <a:pt x="1" y="534"/>
                    </a:cubicBezTo>
                    <a:cubicBezTo>
                      <a:pt x="1" y="828"/>
                      <a:pt x="240" y="1066"/>
                      <a:pt x="534" y="1066"/>
                    </a:cubicBezTo>
                    <a:cubicBezTo>
                      <a:pt x="828" y="1066"/>
                      <a:pt x="1067" y="828"/>
                      <a:pt x="1067" y="534"/>
                    </a:cubicBezTo>
                    <a:cubicBezTo>
                      <a:pt x="1067" y="239"/>
                      <a:pt x="828" y="1"/>
                      <a:pt x="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2565775" y="739838"/>
                <a:ext cx="26675" cy="26700"/>
              </a:xfrm>
              <a:custGeom>
                <a:rect b="b" l="l" r="r" t="t"/>
                <a:pathLst>
                  <a:path extrusionOk="0" h="1068" w="1067">
                    <a:moveTo>
                      <a:pt x="535" y="1"/>
                    </a:moveTo>
                    <a:cubicBezTo>
                      <a:pt x="535" y="1"/>
                      <a:pt x="534" y="1"/>
                      <a:pt x="534" y="1"/>
                    </a:cubicBezTo>
                    <a:cubicBezTo>
                      <a:pt x="240" y="1"/>
                      <a:pt x="0" y="240"/>
                      <a:pt x="0" y="534"/>
                    </a:cubicBezTo>
                    <a:cubicBezTo>
                      <a:pt x="0" y="828"/>
                      <a:pt x="240" y="1067"/>
                      <a:pt x="534" y="1067"/>
                    </a:cubicBezTo>
                    <a:cubicBezTo>
                      <a:pt x="827" y="1067"/>
                      <a:pt x="1067" y="828"/>
                      <a:pt x="1067" y="534"/>
                    </a:cubicBezTo>
                    <a:cubicBezTo>
                      <a:pt x="1067" y="239"/>
                      <a:pt x="828" y="1"/>
                      <a:pt x="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2675200" y="758713"/>
                <a:ext cx="26675" cy="26700"/>
              </a:xfrm>
              <a:custGeom>
                <a:rect b="b" l="l" r="r" t="t"/>
                <a:pathLst>
                  <a:path extrusionOk="0" h="1068" w="1067">
                    <a:moveTo>
                      <a:pt x="535" y="1"/>
                    </a:moveTo>
                    <a:cubicBezTo>
                      <a:pt x="535" y="1"/>
                      <a:pt x="534" y="1"/>
                      <a:pt x="534" y="1"/>
                    </a:cubicBezTo>
                    <a:cubicBezTo>
                      <a:pt x="239" y="1"/>
                      <a:pt x="0" y="240"/>
                      <a:pt x="0" y="534"/>
                    </a:cubicBezTo>
                    <a:cubicBezTo>
                      <a:pt x="0" y="828"/>
                      <a:pt x="239" y="1067"/>
                      <a:pt x="534" y="1067"/>
                    </a:cubicBezTo>
                    <a:cubicBezTo>
                      <a:pt x="827" y="1067"/>
                      <a:pt x="1067" y="828"/>
                      <a:pt x="1067" y="534"/>
                    </a:cubicBezTo>
                    <a:cubicBezTo>
                      <a:pt x="1067" y="239"/>
                      <a:pt x="828" y="1"/>
                      <a:pt x="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2784625" y="610213"/>
                <a:ext cx="26675" cy="26675"/>
              </a:xfrm>
              <a:custGeom>
                <a:rect b="b" l="l" r="r" t="t"/>
                <a:pathLst>
                  <a:path extrusionOk="0" h="1067" w="1067">
                    <a:moveTo>
                      <a:pt x="535" y="1"/>
                    </a:moveTo>
                    <a:cubicBezTo>
                      <a:pt x="535" y="1"/>
                      <a:pt x="534" y="1"/>
                      <a:pt x="533" y="1"/>
                    </a:cubicBezTo>
                    <a:cubicBezTo>
                      <a:pt x="240" y="1"/>
                      <a:pt x="0" y="239"/>
                      <a:pt x="0" y="534"/>
                    </a:cubicBezTo>
                    <a:cubicBezTo>
                      <a:pt x="0" y="828"/>
                      <a:pt x="240" y="1066"/>
                      <a:pt x="533" y="1066"/>
                    </a:cubicBezTo>
                    <a:cubicBezTo>
                      <a:pt x="827" y="1066"/>
                      <a:pt x="1067" y="828"/>
                      <a:pt x="1067" y="534"/>
                    </a:cubicBezTo>
                    <a:cubicBezTo>
                      <a:pt x="1067" y="239"/>
                      <a:pt x="828" y="1"/>
                      <a:pt x="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2464825" y="705388"/>
                <a:ext cx="56550" cy="35575"/>
              </a:xfrm>
              <a:custGeom>
                <a:rect b="b" l="l" r="r" t="t"/>
                <a:pathLst>
                  <a:path extrusionOk="0" h="1423" w="2262">
                    <a:moveTo>
                      <a:pt x="1666" y="1"/>
                    </a:moveTo>
                    <a:cubicBezTo>
                      <a:pt x="1640" y="1"/>
                      <a:pt x="1612" y="26"/>
                      <a:pt x="1582" y="69"/>
                    </a:cubicBezTo>
                    <a:cubicBezTo>
                      <a:pt x="1479" y="208"/>
                      <a:pt x="1468" y="351"/>
                      <a:pt x="1295" y="436"/>
                    </a:cubicBezTo>
                    <a:cubicBezTo>
                      <a:pt x="1239" y="464"/>
                      <a:pt x="1012" y="571"/>
                      <a:pt x="900" y="571"/>
                    </a:cubicBezTo>
                    <a:cubicBezTo>
                      <a:pt x="866" y="571"/>
                      <a:pt x="842" y="560"/>
                      <a:pt x="839" y="534"/>
                    </a:cubicBezTo>
                    <a:cubicBezTo>
                      <a:pt x="825" y="421"/>
                      <a:pt x="1136" y="298"/>
                      <a:pt x="1193" y="207"/>
                    </a:cubicBezTo>
                    <a:cubicBezTo>
                      <a:pt x="1246" y="127"/>
                      <a:pt x="1304" y="1"/>
                      <a:pt x="1205" y="1"/>
                    </a:cubicBezTo>
                    <a:cubicBezTo>
                      <a:pt x="1202" y="1"/>
                      <a:pt x="1198" y="1"/>
                      <a:pt x="1193" y="2"/>
                    </a:cubicBezTo>
                    <a:cubicBezTo>
                      <a:pt x="1099" y="11"/>
                      <a:pt x="1024" y="83"/>
                      <a:pt x="956" y="135"/>
                    </a:cubicBezTo>
                    <a:cubicBezTo>
                      <a:pt x="884" y="191"/>
                      <a:pt x="807" y="259"/>
                      <a:pt x="730" y="294"/>
                    </a:cubicBezTo>
                    <a:cubicBezTo>
                      <a:pt x="656" y="326"/>
                      <a:pt x="605" y="388"/>
                      <a:pt x="548" y="449"/>
                    </a:cubicBezTo>
                    <a:cubicBezTo>
                      <a:pt x="427" y="577"/>
                      <a:pt x="263" y="632"/>
                      <a:pt x="92" y="685"/>
                    </a:cubicBezTo>
                    <a:cubicBezTo>
                      <a:pt x="86" y="884"/>
                      <a:pt x="0" y="1212"/>
                      <a:pt x="161" y="1389"/>
                    </a:cubicBezTo>
                    <a:cubicBezTo>
                      <a:pt x="183" y="1414"/>
                      <a:pt x="221" y="1423"/>
                      <a:pt x="266" y="1423"/>
                    </a:cubicBezTo>
                    <a:cubicBezTo>
                      <a:pt x="374" y="1423"/>
                      <a:pt x="527" y="1372"/>
                      <a:pt x="630" y="1372"/>
                    </a:cubicBezTo>
                    <a:cubicBezTo>
                      <a:pt x="639" y="1372"/>
                      <a:pt x="648" y="1372"/>
                      <a:pt x="657" y="1373"/>
                    </a:cubicBezTo>
                    <a:cubicBezTo>
                      <a:pt x="782" y="1387"/>
                      <a:pt x="890" y="1396"/>
                      <a:pt x="991" y="1396"/>
                    </a:cubicBezTo>
                    <a:cubicBezTo>
                      <a:pt x="1207" y="1396"/>
                      <a:pt x="1392" y="1356"/>
                      <a:pt x="1642" y="1235"/>
                    </a:cubicBezTo>
                    <a:cubicBezTo>
                      <a:pt x="1678" y="1218"/>
                      <a:pt x="1835" y="1137"/>
                      <a:pt x="1906" y="1085"/>
                    </a:cubicBezTo>
                    <a:cubicBezTo>
                      <a:pt x="2041" y="985"/>
                      <a:pt x="2065" y="860"/>
                      <a:pt x="1978" y="860"/>
                    </a:cubicBezTo>
                    <a:cubicBezTo>
                      <a:pt x="1956" y="860"/>
                      <a:pt x="1927" y="868"/>
                      <a:pt x="1891" y="886"/>
                    </a:cubicBezTo>
                    <a:cubicBezTo>
                      <a:pt x="1738" y="962"/>
                      <a:pt x="1632" y="1037"/>
                      <a:pt x="1475" y="1070"/>
                    </a:cubicBezTo>
                    <a:cubicBezTo>
                      <a:pt x="1676" y="952"/>
                      <a:pt x="2159" y="772"/>
                      <a:pt x="2120" y="525"/>
                    </a:cubicBezTo>
                    <a:cubicBezTo>
                      <a:pt x="2111" y="469"/>
                      <a:pt x="2088" y="449"/>
                      <a:pt x="2058" y="449"/>
                    </a:cubicBezTo>
                    <a:cubicBezTo>
                      <a:pt x="1997" y="449"/>
                      <a:pt x="1909" y="534"/>
                      <a:pt x="1861" y="576"/>
                    </a:cubicBezTo>
                    <a:cubicBezTo>
                      <a:pt x="1751" y="674"/>
                      <a:pt x="1644" y="775"/>
                      <a:pt x="1512" y="839"/>
                    </a:cubicBezTo>
                    <a:lnTo>
                      <a:pt x="1512" y="839"/>
                    </a:lnTo>
                    <a:cubicBezTo>
                      <a:pt x="1713" y="729"/>
                      <a:pt x="2261" y="197"/>
                      <a:pt x="2041" y="46"/>
                    </a:cubicBezTo>
                    <a:cubicBezTo>
                      <a:pt x="2028" y="37"/>
                      <a:pt x="2015" y="33"/>
                      <a:pt x="2001" y="33"/>
                    </a:cubicBezTo>
                    <a:cubicBezTo>
                      <a:pt x="1884" y="33"/>
                      <a:pt x="1723" y="312"/>
                      <a:pt x="1671" y="375"/>
                    </a:cubicBezTo>
                    <a:cubicBezTo>
                      <a:pt x="1588" y="474"/>
                      <a:pt x="1427" y="626"/>
                      <a:pt x="1305" y="676"/>
                    </a:cubicBezTo>
                    <a:cubicBezTo>
                      <a:pt x="1450" y="594"/>
                      <a:pt x="1575" y="454"/>
                      <a:pt x="1660" y="315"/>
                    </a:cubicBezTo>
                    <a:cubicBezTo>
                      <a:pt x="1701" y="247"/>
                      <a:pt x="1757" y="162"/>
                      <a:pt x="1731" y="79"/>
                    </a:cubicBezTo>
                    <a:cubicBezTo>
                      <a:pt x="1713" y="24"/>
                      <a:pt x="1691" y="1"/>
                      <a:pt x="1666" y="1"/>
                    </a:cubicBezTo>
                    <a:close/>
                  </a:path>
                </a:pathLst>
              </a:custGeom>
              <a:solidFill>
                <a:srgbClr val="EA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2292425" y="685063"/>
                <a:ext cx="184400" cy="84775"/>
              </a:xfrm>
              <a:custGeom>
                <a:rect b="b" l="l" r="r" t="t"/>
                <a:pathLst>
                  <a:path extrusionOk="0" h="3391" w="7376">
                    <a:moveTo>
                      <a:pt x="440" y="1"/>
                    </a:moveTo>
                    <a:cubicBezTo>
                      <a:pt x="1" y="1"/>
                      <a:pt x="603" y="1463"/>
                      <a:pt x="603" y="1463"/>
                    </a:cubicBezTo>
                    <a:cubicBezTo>
                      <a:pt x="603" y="1463"/>
                      <a:pt x="2288" y="3390"/>
                      <a:pt x="3133" y="3390"/>
                    </a:cubicBezTo>
                    <a:cubicBezTo>
                      <a:pt x="3159" y="3390"/>
                      <a:pt x="3184" y="3388"/>
                      <a:pt x="3209" y="3384"/>
                    </a:cubicBezTo>
                    <a:cubicBezTo>
                      <a:pt x="4025" y="3258"/>
                      <a:pt x="7375" y="2393"/>
                      <a:pt x="7375" y="2393"/>
                    </a:cubicBezTo>
                    <a:lnTo>
                      <a:pt x="7090" y="1447"/>
                    </a:lnTo>
                    <a:cubicBezTo>
                      <a:pt x="7090" y="1447"/>
                      <a:pt x="4013" y="2056"/>
                      <a:pt x="3560" y="2056"/>
                    </a:cubicBezTo>
                    <a:cubicBezTo>
                      <a:pt x="3534" y="2056"/>
                      <a:pt x="3517" y="2054"/>
                      <a:pt x="3509" y="2050"/>
                    </a:cubicBezTo>
                    <a:cubicBezTo>
                      <a:pt x="3367" y="1973"/>
                      <a:pt x="802" y="15"/>
                      <a:pt x="449" y="1"/>
                    </a:cubicBezTo>
                    <a:cubicBezTo>
                      <a:pt x="446" y="1"/>
                      <a:pt x="443" y="1"/>
                      <a:pt x="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2227500" y="1134538"/>
                <a:ext cx="46900" cy="53250"/>
              </a:xfrm>
              <a:custGeom>
                <a:rect b="b" l="l" r="r" t="t"/>
                <a:pathLst>
                  <a:path extrusionOk="0" h="2130" w="1876">
                    <a:moveTo>
                      <a:pt x="278" y="0"/>
                    </a:moveTo>
                    <a:cubicBezTo>
                      <a:pt x="278" y="0"/>
                      <a:pt x="85" y="437"/>
                      <a:pt x="44" y="579"/>
                    </a:cubicBezTo>
                    <a:cubicBezTo>
                      <a:pt x="1" y="720"/>
                      <a:pt x="640" y="1807"/>
                      <a:pt x="908" y="2014"/>
                    </a:cubicBezTo>
                    <a:cubicBezTo>
                      <a:pt x="1024" y="2104"/>
                      <a:pt x="1222" y="2130"/>
                      <a:pt x="1408" y="2130"/>
                    </a:cubicBezTo>
                    <a:cubicBezTo>
                      <a:pt x="1651" y="2130"/>
                      <a:pt x="1876" y="2086"/>
                      <a:pt x="1876" y="2086"/>
                    </a:cubicBezTo>
                    <a:cubicBezTo>
                      <a:pt x="1876" y="2086"/>
                      <a:pt x="1102" y="1626"/>
                      <a:pt x="994" y="1325"/>
                    </a:cubicBezTo>
                    <a:cubicBezTo>
                      <a:pt x="884" y="1024"/>
                      <a:pt x="909" y="384"/>
                      <a:pt x="909" y="384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EA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2331750" y="1124738"/>
                <a:ext cx="46900" cy="53250"/>
              </a:xfrm>
              <a:custGeom>
                <a:rect b="b" l="l" r="r" t="t"/>
                <a:pathLst>
                  <a:path extrusionOk="0" h="2130" w="1876">
                    <a:moveTo>
                      <a:pt x="278" y="1"/>
                    </a:moveTo>
                    <a:cubicBezTo>
                      <a:pt x="278" y="1"/>
                      <a:pt x="83" y="438"/>
                      <a:pt x="42" y="579"/>
                    </a:cubicBezTo>
                    <a:cubicBezTo>
                      <a:pt x="0" y="720"/>
                      <a:pt x="638" y="1807"/>
                      <a:pt x="906" y="2015"/>
                    </a:cubicBezTo>
                    <a:cubicBezTo>
                      <a:pt x="1023" y="2104"/>
                      <a:pt x="1221" y="2130"/>
                      <a:pt x="1408" y="2130"/>
                    </a:cubicBezTo>
                    <a:cubicBezTo>
                      <a:pt x="1651" y="2130"/>
                      <a:pt x="1875" y="2087"/>
                      <a:pt x="1875" y="2087"/>
                    </a:cubicBezTo>
                    <a:cubicBezTo>
                      <a:pt x="1875" y="2087"/>
                      <a:pt x="1101" y="1625"/>
                      <a:pt x="993" y="1325"/>
                    </a:cubicBezTo>
                    <a:cubicBezTo>
                      <a:pt x="884" y="1024"/>
                      <a:pt x="908" y="384"/>
                      <a:pt x="908" y="384"/>
                    </a:cubicBezTo>
                    <a:lnTo>
                      <a:pt x="278" y="1"/>
                    </a:lnTo>
                    <a:close/>
                  </a:path>
                </a:pathLst>
              </a:custGeom>
              <a:solidFill>
                <a:srgbClr val="EA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>
                <a:off x="2217850" y="1144113"/>
                <a:ext cx="67850" cy="47075"/>
              </a:xfrm>
              <a:custGeom>
                <a:rect b="b" l="l" r="r" t="t"/>
                <a:pathLst>
                  <a:path extrusionOk="0" h="1883" w="2714">
                    <a:moveTo>
                      <a:pt x="587" y="1"/>
                    </a:moveTo>
                    <a:cubicBezTo>
                      <a:pt x="587" y="1"/>
                      <a:pt x="0" y="196"/>
                      <a:pt x="147" y="710"/>
                    </a:cubicBezTo>
                    <a:cubicBezTo>
                      <a:pt x="293" y="1223"/>
                      <a:pt x="269" y="1883"/>
                      <a:pt x="269" y="1883"/>
                    </a:cubicBezTo>
                    <a:lnTo>
                      <a:pt x="440" y="1883"/>
                    </a:lnTo>
                    <a:cubicBezTo>
                      <a:pt x="440" y="1883"/>
                      <a:pt x="476" y="1173"/>
                      <a:pt x="581" y="1173"/>
                    </a:cubicBezTo>
                    <a:cubicBezTo>
                      <a:pt x="582" y="1173"/>
                      <a:pt x="584" y="1174"/>
                      <a:pt x="586" y="1174"/>
                    </a:cubicBezTo>
                    <a:cubicBezTo>
                      <a:pt x="697" y="1199"/>
                      <a:pt x="941" y="1883"/>
                      <a:pt x="1186" y="1883"/>
                    </a:cubicBezTo>
                    <a:lnTo>
                      <a:pt x="2568" y="1883"/>
                    </a:lnTo>
                    <a:cubicBezTo>
                      <a:pt x="2568" y="1883"/>
                      <a:pt x="2714" y="1737"/>
                      <a:pt x="2568" y="1651"/>
                    </a:cubicBezTo>
                    <a:cubicBezTo>
                      <a:pt x="2421" y="1564"/>
                      <a:pt x="1484" y="1601"/>
                      <a:pt x="1377" y="1394"/>
                    </a:cubicBezTo>
                    <a:cubicBezTo>
                      <a:pt x="1272" y="1187"/>
                      <a:pt x="587" y="1"/>
                      <a:pt x="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2322925" y="1133888"/>
                <a:ext cx="67900" cy="47125"/>
              </a:xfrm>
              <a:custGeom>
                <a:rect b="b" l="l" r="r" t="t"/>
                <a:pathLst>
                  <a:path extrusionOk="0" h="1885" w="2716">
                    <a:moveTo>
                      <a:pt x="588" y="1"/>
                    </a:moveTo>
                    <a:cubicBezTo>
                      <a:pt x="588" y="1"/>
                      <a:pt x="1" y="196"/>
                      <a:pt x="148" y="710"/>
                    </a:cubicBezTo>
                    <a:cubicBezTo>
                      <a:pt x="294" y="1223"/>
                      <a:pt x="270" y="1884"/>
                      <a:pt x="270" y="1884"/>
                    </a:cubicBezTo>
                    <a:lnTo>
                      <a:pt x="440" y="1884"/>
                    </a:lnTo>
                    <a:cubicBezTo>
                      <a:pt x="440" y="1884"/>
                      <a:pt x="476" y="1173"/>
                      <a:pt x="581" y="1173"/>
                    </a:cubicBezTo>
                    <a:cubicBezTo>
                      <a:pt x="583" y="1173"/>
                      <a:pt x="585" y="1173"/>
                      <a:pt x="586" y="1173"/>
                    </a:cubicBezTo>
                    <a:cubicBezTo>
                      <a:pt x="697" y="1198"/>
                      <a:pt x="941" y="1884"/>
                      <a:pt x="1186" y="1884"/>
                    </a:cubicBezTo>
                    <a:lnTo>
                      <a:pt x="2568" y="1884"/>
                    </a:lnTo>
                    <a:cubicBezTo>
                      <a:pt x="2568" y="1884"/>
                      <a:pt x="2715" y="1737"/>
                      <a:pt x="2568" y="1651"/>
                    </a:cubicBezTo>
                    <a:cubicBezTo>
                      <a:pt x="2422" y="1566"/>
                      <a:pt x="1484" y="1603"/>
                      <a:pt x="1378" y="1394"/>
                    </a:cubicBezTo>
                    <a:cubicBezTo>
                      <a:pt x="1273" y="1187"/>
                      <a:pt x="588" y="1"/>
                      <a:pt x="5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2223975" y="814613"/>
                <a:ext cx="133475" cy="334400"/>
              </a:xfrm>
              <a:custGeom>
                <a:rect b="b" l="l" r="r" t="t"/>
                <a:pathLst>
                  <a:path extrusionOk="0" h="13376" w="5339">
                    <a:moveTo>
                      <a:pt x="1320" y="0"/>
                    </a:moveTo>
                    <a:cubicBezTo>
                      <a:pt x="1320" y="0"/>
                      <a:pt x="598" y="607"/>
                      <a:pt x="484" y="1844"/>
                    </a:cubicBezTo>
                    <a:cubicBezTo>
                      <a:pt x="449" y="2225"/>
                      <a:pt x="465" y="2685"/>
                      <a:pt x="532" y="3235"/>
                    </a:cubicBezTo>
                    <a:cubicBezTo>
                      <a:pt x="614" y="3923"/>
                      <a:pt x="815" y="5728"/>
                      <a:pt x="690" y="6841"/>
                    </a:cubicBezTo>
                    <a:cubicBezTo>
                      <a:pt x="506" y="8471"/>
                      <a:pt x="1" y="13200"/>
                      <a:pt x="1" y="13200"/>
                    </a:cubicBezTo>
                    <a:lnTo>
                      <a:pt x="1134" y="13376"/>
                    </a:lnTo>
                    <a:cubicBezTo>
                      <a:pt x="1134" y="13376"/>
                      <a:pt x="2176" y="7668"/>
                      <a:pt x="2299" y="6964"/>
                    </a:cubicBezTo>
                    <a:cubicBezTo>
                      <a:pt x="2423" y="6258"/>
                      <a:pt x="2819" y="3396"/>
                      <a:pt x="2819" y="3396"/>
                    </a:cubicBezTo>
                    <a:cubicBezTo>
                      <a:pt x="2819" y="3396"/>
                      <a:pt x="3526" y="5609"/>
                      <a:pt x="3707" y="6681"/>
                    </a:cubicBezTo>
                    <a:cubicBezTo>
                      <a:pt x="3736" y="6845"/>
                      <a:pt x="4239" y="12905"/>
                      <a:pt x="4239" y="12905"/>
                    </a:cubicBezTo>
                    <a:lnTo>
                      <a:pt x="5339" y="12899"/>
                    </a:lnTo>
                    <a:cubicBezTo>
                      <a:pt x="5339" y="12899"/>
                      <a:pt x="5280" y="6508"/>
                      <a:pt x="5277" y="6508"/>
                    </a:cubicBezTo>
                    <a:cubicBezTo>
                      <a:pt x="5277" y="6508"/>
                      <a:pt x="5277" y="6513"/>
                      <a:pt x="5277" y="6522"/>
                    </a:cubicBezTo>
                    <a:cubicBezTo>
                      <a:pt x="5277" y="6524"/>
                      <a:pt x="5277" y="6525"/>
                      <a:pt x="5277" y="6525"/>
                    </a:cubicBezTo>
                    <a:cubicBezTo>
                      <a:pt x="5267" y="6525"/>
                      <a:pt x="4965" y="1952"/>
                      <a:pt x="4157" y="0"/>
                    </a:cubicBezTo>
                    <a:cubicBezTo>
                      <a:pt x="4157" y="0"/>
                      <a:pt x="3426" y="258"/>
                      <a:pt x="2585" y="258"/>
                    </a:cubicBezTo>
                    <a:cubicBezTo>
                      <a:pt x="2165" y="258"/>
                      <a:pt x="1718" y="193"/>
                      <a:pt x="1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2290950" y="876838"/>
                <a:ext cx="27200" cy="98400"/>
              </a:xfrm>
              <a:custGeom>
                <a:rect b="b" l="l" r="r" t="t"/>
                <a:pathLst>
                  <a:path extrusionOk="0" h="3936" w="1088">
                    <a:moveTo>
                      <a:pt x="1" y="1"/>
                    </a:moveTo>
                    <a:cubicBezTo>
                      <a:pt x="52" y="308"/>
                      <a:pt x="100" y="614"/>
                      <a:pt x="136" y="925"/>
                    </a:cubicBezTo>
                    <a:cubicBezTo>
                      <a:pt x="138" y="915"/>
                      <a:pt x="139" y="909"/>
                      <a:pt x="139" y="909"/>
                    </a:cubicBezTo>
                    <a:cubicBezTo>
                      <a:pt x="139" y="909"/>
                      <a:pt x="743" y="2803"/>
                      <a:pt x="978" y="3935"/>
                    </a:cubicBezTo>
                    <a:cubicBezTo>
                      <a:pt x="953" y="2713"/>
                      <a:pt x="1088" y="2349"/>
                      <a:pt x="907" y="1796"/>
                    </a:cubicBezTo>
                    <a:cubicBezTo>
                      <a:pt x="660" y="1048"/>
                      <a:pt x="508" y="673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2261775" y="611638"/>
                <a:ext cx="43150" cy="75075"/>
              </a:xfrm>
              <a:custGeom>
                <a:rect b="b" l="l" r="r" t="t"/>
                <a:pathLst>
                  <a:path extrusionOk="0" h="3003" w="1726">
                    <a:moveTo>
                      <a:pt x="587" y="0"/>
                    </a:moveTo>
                    <a:cubicBezTo>
                      <a:pt x="476" y="786"/>
                      <a:pt x="0" y="2648"/>
                      <a:pt x="0" y="2648"/>
                    </a:cubicBezTo>
                    <a:cubicBezTo>
                      <a:pt x="259" y="2926"/>
                      <a:pt x="634" y="3002"/>
                      <a:pt x="968" y="3002"/>
                    </a:cubicBezTo>
                    <a:cubicBezTo>
                      <a:pt x="1377" y="3002"/>
                      <a:pt x="1725" y="2888"/>
                      <a:pt x="1725" y="2888"/>
                    </a:cubicBezTo>
                    <a:cubicBezTo>
                      <a:pt x="1537" y="2479"/>
                      <a:pt x="1448" y="1665"/>
                      <a:pt x="1480" y="1398"/>
                    </a:cubicBezTo>
                    <a:cubicBezTo>
                      <a:pt x="1366" y="1374"/>
                      <a:pt x="821" y="223"/>
                      <a:pt x="587" y="0"/>
                    </a:cubicBezTo>
                    <a:close/>
                  </a:path>
                </a:pathLst>
              </a:custGeom>
              <a:solidFill>
                <a:srgbClr val="EA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2271000" y="577638"/>
                <a:ext cx="68750" cy="85225"/>
              </a:xfrm>
              <a:custGeom>
                <a:rect b="b" l="l" r="r" t="t"/>
                <a:pathLst>
                  <a:path extrusionOk="0" h="3409" w="2750">
                    <a:moveTo>
                      <a:pt x="760" y="1"/>
                    </a:moveTo>
                    <a:cubicBezTo>
                      <a:pt x="146" y="1"/>
                      <a:pt x="0" y="1507"/>
                      <a:pt x="321" y="2439"/>
                    </a:cubicBezTo>
                    <a:cubicBezTo>
                      <a:pt x="591" y="3221"/>
                      <a:pt x="1354" y="3409"/>
                      <a:pt x="1779" y="3409"/>
                    </a:cubicBezTo>
                    <a:cubicBezTo>
                      <a:pt x="1894" y="3409"/>
                      <a:pt x="1984" y="3395"/>
                      <a:pt x="2034" y="3375"/>
                    </a:cubicBezTo>
                    <a:cubicBezTo>
                      <a:pt x="2218" y="3303"/>
                      <a:pt x="2401" y="2779"/>
                      <a:pt x="2468" y="2574"/>
                    </a:cubicBezTo>
                    <a:cubicBezTo>
                      <a:pt x="2484" y="2524"/>
                      <a:pt x="2523" y="2485"/>
                      <a:pt x="2573" y="2466"/>
                    </a:cubicBezTo>
                    <a:cubicBezTo>
                      <a:pt x="2670" y="2431"/>
                      <a:pt x="2750" y="2390"/>
                      <a:pt x="2718" y="2321"/>
                    </a:cubicBezTo>
                    <a:cubicBezTo>
                      <a:pt x="2682" y="2241"/>
                      <a:pt x="2617" y="2132"/>
                      <a:pt x="2545" y="1996"/>
                    </a:cubicBezTo>
                    <a:cubicBezTo>
                      <a:pt x="2427" y="1772"/>
                      <a:pt x="2429" y="924"/>
                      <a:pt x="2214" y="597"/>
                    </a:cubicBezTo>
                    <a:cubicBezTo>
                      <a:pt x="2001" y="271"/>
                      <a:pt x="883" y="20"/>
                      <a:pt x="883" y="20"/>
                    </a:cubicBezTo>
                    <a:cubicBezTo>
                      <a:pt x="840" y="7"/>
                      <a:pt x="799" y="1"/>
                      <a:pt x="760" y="1"/>
                    </a:cubicBezTo>
                    <a:close/>
                  </a:path>
                </a:pathLst>
              </a:custGeom>
              <a:solidFill>
                <a:srgbClr val="EA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2232225" y="668113"/>
                <a:ext cx="109450" cy="183375"/>
              </a:xfrm>
              <a:custGeom>
                <a:rect b="b" l="l" r="r" t="t"/>
                <a:pathLst>
                  <a:path extrusionOk="0" h="7335" w="4378">
                    <a:moveTo>
                      <a:pt x="1355" y="1"/>
                    </a:moveTo>
                    <a:cubicBezTo>
                      <a:pt x="462" y="783"/>
                      <a:pt x="339" y="2207"/>
                      <a:pt x="480" y="3261"/>
                    </a:cubicBezTo>
                    <a:cubicBezTo>
                      <a:pt x="622" y="4316"/>
                      <a:pt x="1" y="6988"/>
                      <a:pt x="1" y="6988"/>
                    </a:cubicBezTo>
                    <a:cubicBezTo>
                      <a:pt x="736" y="7243"/>
                      <a:pt x="1407" y="7334"/>
                      <a:pt x="1990" y="7334"/>
                    </a:cubicBezTo>
                    <a:cubicBezTo>
                      <a:pt x="3462" y="7334"/>
                      <a:pt x="4378" y="6751"/>
                      <a:pt x="4378" y="6751"/>
                    </a:cubicBezTo>
                    <a:cubicBezTo>
                      <a:pt x="4378" y="6751"/>
                      <a:pt x="3913" y="3361"/>
                      <a:pt x="3853" y="2863"/>
                    </a:cubicBezTo>
                    <a:cubicBezTo>
                      <a:pt x="3792" y="2366"/>
                      <a:pt x="2889" y="583"/>
                      <a:pt x="2889" y="583"/>
                    </a:cubicBezTo>
                    <a:cubicBezTo>
                      <a:pt x="2149" y="361"/>
                      <a:pt x="1355" y="1"/>
                      <a:pt x="13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2232225" y="716788"/>
                <a:ext cx="32800" cy="132600"/>
              </a:xfrm>
              <a:custGeom>
                <a:rect b="b" l="l" r="r" t="t"/>
                <a:pathLst>
                  <a:path extrusionOk="0" h="5304" w="1312">
                    <a:moveTo>
                      <a:pt x="473" y="1"/>
                    </a:moveTo>
                    <a:lnTo>
                      <a:pt x="473" y="1"/>
                    </a:lnTo>
                    <a:cubicBezTo>
                      <a:pt x="421" y="454"/>
                      <a:pt x="427" y="911"/>
                      <a:pt x="482" y="1313"/>
                    </a:cubicBezTo>
                    <a:cubicBezTo>
                      <a:pt x="623" y="2369"/>
                      <a:pt x="1" y="5041"/>
                      <a:pt x="1" y="5041"/>
                    </a:cubicBezTo>
                    <a:cubicBezTo>
                      <a:pt x="366" y="5166"/>
                      <a:pt x="711" y="5249"/>
                      <a:pt x="1042" y="5304"/>
                    </a:cubicBezTo>
                    <a:cubicBezTo>
                      <a:pt x="1012" y="4169"/>
                      <a:pt x="1271" y="3138"/>
                      <a:pt x="1294" y="2002"/>
                    </a:cubicBezTo>
                    <a:cubicBezTo>
                      <a:pt x="1312" y="1086"/>
                      <a:pt x="935" y="563"/>
                      <a:pt x="4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2202725" y="566863"/>
                <a:ext cx="136075" cy="182925"/>
              </a:xfrm>
              <a:custGeom>
                <a:rect b="b" l="l" r="r" t="t"/>
                <a:pathLst>
                  <a:path extrusionOk="0" h="7317" w="5443">
                    <a:moveTo>
                      <a:pt x="3535" y="0"/>
                    </a:moveTo>
                    <a:cubicBezTo>
                      <a:pt x="3522" y="0"/>
                      <a:pt x="3510" y="0"/>
                      <a:pt x="3497" y="1"/>
                    </a:cubicBezTo>
                    <a:cubicBezTo>
                      <a:pt x="2841" y="14"/>
                      <a:pt x="2243" y="522"/>
                      <a:pt x="1863" y="1012"/>
                    </a:cubicBezTo>
                    <a:cubicBezTo>
                      <a:pt x="1587" y="1367"/>
                      <a:pt x="1606" y="1745"/>
                      <a:pt x="1407" y="2127"/>
                    </a:cubicBezTo>
                    <a:cubicBezTo>
                      <a:pt x="1226" y="2476"/>
                      <a:pt x="834" y="2650"/>
                      <a:pt x="600" y="2965"/>
                    </a:cubicBezTo>
                    <a:cubicBezTo>
                      <a:pt x="379" y="3261"/>
                      <a:pt x="378" y="3644"/>
                      <a:pt x="464" y="3991"/>
                    </a:cubicBezTo>
                    <a:cubicBezTo>
                      <a:pt x="530" y="4263"/>
                      <a:pt x="606" y="4509"/>
                      <a:pt x="563" y="4788"/>
                    </a:cubicBezTo>
                    <a:cubicBezTo>
                      <a:pt x="508" y="5134"/>
                      <a:pt x="230" y="5389"/>
                      <a:pt x="135" y="5724"/>
                    </a:cubicBezTo>
                    <a:cubicBezTo>
                      <a:pt x="51" y="6026"/>
                      <a:pt x="0" y="6227"/>
                      <a:pt x="118" y="6674"/>
                    </a:cubicBezTo>
                    <a:cubicBezTo>
                      <a:pt x="234" y="7104"/>
                      <a:pt x="446" y="7317"/>
                      <a:pt x="741" y="7317"/>
                    </a:cubicBezTo>
                    <a:cubicBezTo>
                      <a:pt x="872" y="7317"/>
                      <a:pt x="1019" y="7275"/>
                      <a:pt x="1181" y="7191"/>
                    </a:cubicBezTo>
                    <a:cubicBezTo>
                      <a:pt x="1811" y="6667"/>
                      <a:pt x="1554" y="6143"/>
                      <a:pt x="2187" y="5644"/>
                    </a:cubicBezTo>
                    <a:cubicBezTo>
                      <a:pt x="2233" y="5608"/>
                      <a:pt x="2279" y="5574"/>
                      <a:pt x="2325" y="5538"/>
                    </a:cubicBezTo>
                    <a:cubicBezTo>
                      <a:pt x="2357" y="5264"/>
                      <a:pt x="1699" y="5405"/>
                      <a:pt x="1880" y="5129"/>
                    </a:cubicBezTo>
                    <a:cubicBezTo>
                      <a:pt x="2135" y="4742"/>
                      <a:pt x="3204" y="4158"/>
                      <a:pt x="3180" y="3783"/>
                    </a:cubicBezTo>
                    <a:cubicBezTo>
                      <a:pt x="3165" y="3528"/>
                      <a:pt x="3159" y="3684"/>
                      <a:pt x="3206" y="3430"/>
                    </a:cubicBezTo>
                    <a:cubicBezTo>
                      <a:pt x="3261" y="3140"/>
                      <a:pt x="3384" y="3084"/>
                      <a:pt x="3157" y="2871"/>
                    </a:cubicBezTo>
                    <a:cubicBezTo>
                      <a:pt x="2997" y="2722"/>
                      <a:pt x="2862" y="2562"/>
                      <a:pt x="2989" y="2337"/>
                    </a:cubicBezTo>
                    <a:cubicBezTo>
                      <a:pt x="3049" y="2231"/>
                      <a:pt x="3130" y="2168"/>
                      <a:pt x="3215" y="2168"/>
                    </a:cubicBezTo>
                    <a:cubicBezTo>
                      <a:pt x="3277" y="2168"/>
                      <a:pt x="3341" y="2201"/>
                      <a:pt x="3401" y="2272"/>
                    </a:cubicBezTo>
                    <a:cubicBezTo>
                      <a:pt x="3431" y="2308"/>
                      <a:pt x="3553" y="2548"/>
                      <a:pt x="3627" y="2548"/>
                    </a:cubicBezTo>
                    <a:cubicBezTo>
                      <a:pt x="3648" y="2548"/>
                      <a:pt x="3665" y="2529"/>
                      <a:pt x="3675" y="2483"/>
                    </a:cubicBezTo>
                    <a:cubicBezTo>
                      <a:pt x="3689" y="2424"/>
                      <a:pt x="3608" y="2308"/>
                      <a:pt x="3601" y="2242"/>
                    </a:cubicBezTo>
                    <a:cubicBezTo>
                      <a:pt x="3590" y="2141"/>
                      <a:pt x="3608" y="2075"/>
                      <a:pt x="3677" y="2002"/>
                    </a:cubicBezTo>
                    <a:cubicBezTo>
                      <a:pt x="3791" y="1882"/>
                      <a:pt x="3956" y="1818"/>
                      <a:pt x="4073" y="1698"/>
                    </a:cubicBezTo>
                    <a:cubicBezTo>
                      <a:pt x="4218" y="1547"/>
                      <a:pt x="4237" y="1349"/>
                      <a:pt x="4448" y="1264"/>
                    </a:cubicBezTo>
                    <a:cubicBezTo>
                      <a:pt x="4506" y="1242"/>
                      <a:pt x="4570" y="1231"/>
                      <a:pt x="4633" y="1231"/>
                    </a:cubicBezTo>
                    <a:cubicBezTo>
                      <a:pt x="4685" y="1231"/>
                      <a:pt x="4736" y="1238"/>
                      <a:pt x="4784" y="1251"/>
                    </a:cubicBezTo>
                    <a:cubicBezTo>
                      <a:pt x="4832" y="1264"/>
                      <a:pt x="5026" y="1394"/>
                      <a:pt x="5075" y="1394"/>
                    </a:cubicBezTo>
                    <a:cubicBezTo>
                      <a:pt x="5077" y="1394"/>
                      <a:pt x="5079" y="1394"/>
                      <a:pt x="5081" y="1393"/>
                    </a:cubicBezTo>
                    <a:cubicBezTo>
                      <a:pt x="5443" y="1252"/>
                      <a:pt x="5280" y="691"/>
                      <a:pt x="5034" y="518"/>
                    </a:cubicBezTo>
                    <a:cubicBezTo>
                      <a:pt x="4609" y="223"/>
                      <a:pt x="4060" y="0"/>
                      <a:pt x="35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2184750" y="884563"/>
                <a:ext cx="33475" cy="52775"/>
              </a:xfrm>
              <a:custGeom>
                <a:rect b="b" l="l" r="r" t="t"/>
                <a:pathLst>
                  <a:path extrusionOk="0" h="2111" w="1339">
                    <a:moveTo>
                      <a:pt x="433" y="1"/>
                    </a:moveTo>
                    <a:cubicBezTo>
                      <a:pt x="373" y="1"/>
                      <a:pt x="316" y="12"/>
                      <a:pt x="265" y="41"/>
                    </a:cubicBezTo>
                    <a:cubicBezTo>
                      <a:pt x="163" y="98"/>
                      <a:pt x="216" y="377"/>
                      <a:pt x="172" y="505"/>
                    </a:cubicBezTo>
                    <a:cubicBezTo>
                      <a:pt x="46" y="859"/>
                      <a:pt x="0" y="1071"/>
                      <a:pt x="85" y="1451"/>
                    </a:cubicBezTo>
                    <a:cubicBezTo>
                      <a:pt x="92" y="1487"/>
                      <a:pt x="134" y="1653"/>
                      <a:pt x="167" y="1730"/>
                    </a:cubicBezTo>
                    <a:cubicBezTo>
                      <a:pt x="210" y="1829"/>
                      <a:pt x="275" y="1884"/>
                      <a:pt x="317" y="1884"/>
                    </a:cubicBezTo>
                    <a:cubicBezTo>
                      <a:pt x="354" y="1884"/>
                      <a:pt x="375" y="1844"/>
                      <a:pt x="354" y="1758"/>
                    </a:cubicBezTo>
                    <a:cubicBezTo>
                      <a:pt x="316" y="1600"/>
                      <a:pt x="270" y="1485"/>
                      <a:pt x="274" y="1332"/>
                    </a:cubicBezTo>
                    <a:lnTo>
                      <a:pt x="274" y="1332"/>
                    </a:lnTo>
                    <a:cubicBezTo>
                      <a:pt x="341" y="1544"/>
                      <a:pt x="403" y="2033"/>
                      <a:pt x="641" y="2050"/>
                    </a:cubicBezTo>
                    <a:cubicBezTo>
                      <a:pt x="646" y="2050"/>
                      <a:pt x="650" y="2050"/>
                      <a:pt x="654" y="2050"/>
                    </a:cubicBezTo>
                    <a:cubicBezTo>
                      <a:pt x="798" y="2050"/>
                      <a:pt x="691" y="1875"/>
                      <a:pt x="649" y="1798"/>
                    </a:cubicBezTo>
                    <a:cubicBezTo>
                      <a:pt x="582" y="1676"/>
                      <a:pt x="513" y="1555"/>
                      <a:pt x="481" y="1420"/>
                    </a:cubicBezTo>
                    <a:lnTo>
                      <a:pt x="481" y="1420"/>
                    </a:lnTo>
                    <a:cubicBezTo>
                      <a:pt x="535" y="1608"/>
                      <a:pt x="830" y="2110"/>
                      <a:pt x="1028" y="2110"/>
                    </a:cubicBezTo>
                    <a:cubicBezTo>
                      <a:pt x="1055" y="2110"/>
                      <a:pt x="1080" y="2101"/>
                      <a:pt x="1102" y="2081"/>
                    </a:cubicBezTo>
                    <a:cubicBezTo>
                      <a:pt x="1203" y="1989"/>
                      <a:pt x="930" y="1736"/>
                      <a:pt x="877" y="1666"/>
                    </a:cubicBezTo>
                    <a:cubicBezTo>
                      <a:pt x="802" y="1566"/>
                      <a:pt x="698" y="1383"/>
                      <a:pt x="677" y="1260"/>
                    </a:cubicBezTo>
                    <a:lnTo>
                      <a:pt x="677" y="1260"/>
                    </a:lnTo>
                    <a:cubicBezTo>
                      <a:pt x="722" y="1413"/>
                      <a:pt x="825" y="1559"/>
                      <a:pt x="935" y="1669"/>
                    </a:cubicBezTo>
                    <a:cubicBezTo>
                      <a:pt x="987" y="1720"/>
                      <a:pt x="1050" y="1787"/>
                      <a:pt x="1128" y="1787"/>
                    </a:cubicBezTo>
                    <a:cubicBezTo>
                      <a:pt x="1132" y="1787"/>
                      <a:pt x="1136" y="1787"/>
                      <a:pt x="1139" y="1787"/>
                    </a:cubicBezTo>
                    <a:cubicBezTo>
                      <a:pt x="1250" y="1777"/>
                      <a:pt x="1243" y="1723"/>
                      <a:pt x="1181" y="1650"/>
                    </a:cubicBezTo>
                    <a:cubicBezTo>
                      <a:pt x="1072" y="1526"/>
                      <a:pt x="942" y="1484"/>
                      <a:pt x="901" y="1305"/>
                    </a:cubicBezTo>
                    <a:cubicBezTo>
                      <a:pt x="883" y="1230"/>
                      <a:pt x="804" y="859"/>
                      <a:pt x="905" y="859"/>
                    </a:cubicBezTo>
                    <a:cubicBezTo>
                      <a:pt x="906" y="859"/>
                      <a:pt x="908" y="859"/>
                      <a:pt x="909" y="859"/>
                    </a:cubicBezTo>
                    <a:cubicBezTo>
                      <a:pt x="1016" y="870"/>
                      <a:pt x="1063" y="1187"/>
                      <a:pt x="1134" y="1260"/>
                    </a:cubicBezTo>
                    <a:cubicBezTo>
                      <a:pt x="1177" y="1304"/>
                      <a:pt x="1240" y="1355"/>
                      <a:pt x="1282" y="1355"/>
                    </a:cubicBezTo>
                    <a:cubicBezTo>
                      <a:pt x="1304" y="1355"/>
                      <a:pt x="1320" y="1341"/>
                      <a:pt x="1325" y="1304"/>
                    </a:cubicBezTo>
                    <a:cubicBezTo>
                      <a:pt x="1339" y="1213"/>
                      <a:pt x="1287" y="1127"/>
                      <a:pt x="1254" y="1053"/>
                    </a:cubicBezTo>
                    <a:cubicBezTo>
                      <a:pt x="1218" y="973"/>
                      <a:pt x="1171" y="888"/>
                      <a:pt x="1156" y="808"/>
                    </a:cubicBezTo>
                    <a:cubicBezTo>
                      <a:pt x="1140" y="731"/>
                      <a:pt x="1094" y="669"/>
                      <a:pt x="1051" y="603"/>
                    </a:cubicBezTo>
                    <a:cubicBezTo>
                      <a:pt x="958" y="464"/>
                      <a:pt x="943" y="299"/>
                      <a:pt x="930" y="129"/>
                    </a:cubicBezTo>
                    <a:cubicBezTo>
                      <a:pt x="793" y="91"/>
                      <a:pt x="602" y="1"/>
                      <a:pt x="433" y="1"/>
                    </a:cubicBezTo>
                    <a:close/>
                  </a:path>
                </a:pathLst>
              </a:custGeom>
              <a:solidFill>
                <a:srgbClr val="EA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185225" y="685088"/>
                <a:ext cx="122600" cy="204375"/>
              </a:xfrm>
              <a:custGeom>
                <a:rect b="b" l="l" r="r" t="t"/>
                <a:pathLst>
                  <a:path extrusionOk="0" h="8175" w="4904">
                    <a:moveTo>
                      <a:pt x="3232" y="1"/>
                    </a:moveTo>
                    <a:cubicBezTo>
                      <a:pt x="3123" y="1"/>
                      <a:pt x="3024" y="18"/>
                      <a:pt x="2947" y="54"/>
                    </a:cubicBezTo>
                    <a:cubicBezTo>
                      <a:pt x="2501" y="267"/>
                      <a:pt x="548" y="3054"/>
                      <a:pt x="274" y="4090"/>
                    </a:cubicBezTo>
                    <a:cubicBezTo>
                      <a:pt x="1" y="5127"/>
                      <a:pt x="14" y="8174"/>
                      <a:pt x="14" y="8174"/>
                    </a:cubicBezTo>
                    <a:lnTo>
                      <a:pt x="1044" y="8119"/>
                    </a:lnTo>
                    <a:cubicBezTo>
                      <a:pt x="1044" y="8119"/>
                      <a:pt x="1547" y="4620"/>
                      <a:pt x="1592" y="4533"/>
                    </a:cubicBezTo>
                    <a:cubicBezTo>
                      <a:pt x="1638" y="4446"/>
                      <a:pt x="2743" y="2291"/>
                      <a:pt x="3908" y="1385"/>
                    </a:cubicBezTo>
                    <a:cubicBezTo>
                      <a:pt x="4904" y="610"/>
                      <a:pt x="3883" y="1"/>
                      <a:pt x="3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5" name="Google Shape;265;p29"/>
          <p:cNvSpPr txBox="1"/>
          <p:nvPr/>
        </p:nvSpPr>
        <p:spPr>
          <a:xfrm>
            <a:off x="3891750" y="4608500"/>
            <a:ext cx="621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Submitted By </a:t>
            </a:r>
            <a:endParaRPr b="1" sz="15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Betteena Thankachan</a:t>
            </a:r>
            <a:endParaRPr b="1" sz="15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/>
          <p:nvPr/>
        </p:nvSpPr>
        <p:spPr>
          <a:xfrm>
            <a:off x="715100" y="3521900"/>
            <a:ext cx="3389100" cy="2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"/>
          <p:cNvSpPr txBox="1"/>
          <p:nvPr>
            <p:ph type="title"/>
          </p:nvPr>
        </p:nvSpPr>
        <p:spPr>
          <a:xfrm>
            <a:off x="715100" y="3206600"/>
            <a:ext cx="4902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38"/>
          <p:cNvGrpSpPr/>
          <p:nvPr/>
        </p:nvGrpSpPr>
        <p:grpSpPr>
          <a:xfrm>
            <a:off x="4822574" y="2378422"/>
            <a:ext cx="4197357" cy="2230221"/>
            <a:chOff x="4822574" y="2378422"/>
            <a:chExt cx="4197357" cy="2230221"/>
          </a:xfrm>
        </p:grpSpPr>
        <p:grpSp>
          <p:nvGrpSpPr>
            <p:cNvPr id="440" name="Google Shape;440;p38"/>
            <p:cNvGrpSpPr/>
            <p:nvPr/>
          </p:nvGrpSpPr>
          <p:grpSpPr>
            <a:xfrm rot="-3854833">
              <a:off x="5129372" y="2548619"/>
              <a:ext cx="1003969" cy="1311627"/>
              <a:chOff x="10112348" y="1007145"/>
              <a:chExt cx="1003944" cy="1311594"/>
            </a:xfrm>
          </p:grpSpPr>
          <p:sp>
            <p:nvSpPr>
              <p:cNvPr id="441" name="Google Shape;441;p38"/>
              <p:cNvSpPr/>
              <p:nvPr/>
            </p:nvSpPr>
            <p:spPr>
              <a:xfrm>
                <a:off x="10112348" y="1007145"/>
                <a:ext cx="1003944" cy="1308809"/>
              </a:xfrm>
              <a:custGeom>
                <a:rect b="b" l="l" r="r" t="t"/>
                <a:pathLst>
                  <a:path extrusionOk="0" h="27729" w="21270">
                    <a:moveTo>
                      <a:pt x="16692" y="0"/>
                    </a:moveTo>
                    <a:cubicBezTo>
                      <a:pt x="16296" y="0"/>
                      <a:pt x="15898" y="87"/>
                      <a:pt x="15515" y="282"/>
                    </a:cubicBezTo>
                    <a:cubicBezTo>
                      <a:pt x="13223" y="1451"/>
                      <a:pt x="14665" y="4157"/>
                      <a:pt x="13555" y="5907"/>
                    </a:cubicBezTo>
                    <a:cubicBezTo>
                      <a:pt x="12264" y="7945"/>
                      <a:pt x="8539" y="6750"/>
                      <a:pt x="7293" y="8946"/>
                    </a:cubicBezTo>
                    <a:cubicBezTo>
                      <a:pt x="6149" y="10960"/>
                      <a:pt x="6634" y="12472"/>
                      <a:pt x="7009" y="14244"/>
                    </a:cubicBezTo>
                    <a:cubicBezTo>
                      <a:pt x="7642" y="17240"/>
                      <a:pt x="2383" y="16934"/>
                      <a:pt x="1287" y="19419"/>
                    </a:cubicBezTo>
                    <a:cubicBezTo>
                      <a:pt x="0" y="22341"/>
                      <a:pt x="4902" y="24888"/>
                      <a:pt x="6562" y="26761"/>
                    </a:cubicBezTo>
                    <a:cubicBezTo>
                      <a:pt x="7341" y="27641"/>
                      <a:pt x="8884" y="27728"/>
                      <a:pt x="10235" y="27728"/>
                    </a:cubicBezTo>
                    <a:cubicBezTo>
                      <a:pt x="10570" y="27728"/>
                      <a:pt x="10893" y="27723"/>
                      <a:pt x="11190" y="27723"/>
                    </a:cubicBezTo>
                    <a:cubicBezTo>
                      <a:pt x="11277" y="27723"/>
                      <a:pt x="11361" y="27723"/>
                      <a:pt x="11443" y="27724"/>
                    </a:cubicBezTo>
                    <a:cubicBezTo>
                      <a:pt x="11471" y="27725"/>
                      <a:pt x="11500" y="27725"/>
                      <a:pt x="11529" y="27725"/>
                    </a:cubicBezTo>
                    <a:cubicBezTo>
                      <a:pt x="13675" y="27725"/>
                      <a:pt x="16658" y="26556"/>
                      <a:pt x="17098" y="24437"/>
                    </a:cubicBezTo>
                    <a:cubicBezTo>
                      <a:pt x="17511" y="22445"/>
                      <a:pt x="14754" y="21267"/>
                      <a:pt x="16249" y="19437"/>
                    </a:cubicBezTo>
                    <a:cubicBezTo>
                      <a:pt x="17863" y="17461"/>
                      <a:pt x="21269" y="17059"/>
                      <a:pt x="21146" y="13951"/>
                    </a:cubicBezTo>
                    <a:cubicBezTo>
                      <a:pt x="21105" y="12918"/>
                      <a:pt x="20545" y="11717"/>
                      <a:pt x="19923" y="10881"/>
                    </a:cubicBezTo>
                    <a:cubicBezTo>
                      <a:pt x="19273" y="10010"/>
                      <a:pt x="18138" y="9575"/>
                      <a:pt x="18321" y="8330"/>
                    </a:cubicBezTo>
                    <a:cubicBezTo>
                      <a:pt x="18605" y="6374"/>
                      <a:pt x="20832" y="5317"/>
                      <a:pt x="20372" y="3070"/>
                    </a:cubicBezTo>
                    <a:cubicBezTo>
                      <a:pt x="20076" y="1611"/>
                      <a:pt x="18400" y="0"/>
                      <a:pt x="166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8"/>
              <p:cNvSpPr/>
              <p:nvPr/>
            </p:nvSpPr>
            <p:spPr>
              <a:xfrm>
                <a:off x="10518127" y="1264857"/>
                <a:ext cx="387984" cy="1053882"/>
              </a:xfrm>
              <a:custGeom>
                <a:rect b="b" l="l" r="r" t="t"/>
                <a:pathLst>
                  <a:path extrusionOk="0" h="22328" w="8220">
                    <a:moveTo>
                      <a:pt x="8058" y="0"/>
                    </a:moveTo>
                    <a:cubicBezTo>
                      <a:pt x="7970" y="0"/>
                      <a:pt x="7895" y="67"/>
                      <a:pt x="7885" y="152"/>
                    </a:cubicBezTo>
                    <a:cubicBezTo>
                      <a:pt x="7781" y="1213"/>
                      <a:pt x="7092" y="2271"/>
                      <a:pt x="6303" y="3487"/>
                    </a:cubicBezTo>
                    <a:cubicBezTo>
                      <a:pt x="4997" y="5497"/>
                      <a:pt x="3406" y="7948"/>
                      <a:pt x="3289" y="11779"/>
                    </a:cubicBezTo>
                    <a:cubicBezTo>
                      <a:pt x="3113" y="17526"/>
                      <a:pt x="72" y="22098"/>
                      <a:pt x="42" y="22142"/>
                    </a:cubicBezTo>
                    <a:cubicBezTo>
                      <a:pt x="1" y="22203"/>
                      <a:pt x="24" y="22280"/>
                      <a:pt x="95" y="22312"/>
                    </a:cubicBezTo>
                    <a:cubicBezTo>
                      <a:pt x="107" y="22319"/>
                      <a:pt x="121" y="22322"/>
                      <a:pt x="133" y="22325"/>
                    </a:cubicBezTo>
                    <a:cubicBezTo>
                      <a:pt x="143" y="22327"/>
                      <a:pt x="152" y="22327"/>
                      <a:pt x="162" y="22327"/>
                    </a:cubicBezTo>
                    <a:cubicBezTo>
                      <a:pt x="215" y="22327"/>
                      <a:pt x="266" y="22304"/>
                      <a:pt x="296" y="22262"/>
                    </a:cubicBezTo>
                    <a:cubicBezTo>
                      <a:pt x="326" y="22217"/>
                      <a:pt x="3411" y="17594"/>
                      <a:pt x="3597" y="11777"/>
                    </a:cubicBezTo>
                    <a:cubicBezTo>
                      <a:pt x="3718" y="8025"/>
                      <a:pt x="5287" y="5615"/>
                      <a:pt x="6574" y="3638"/>
                    </a:cubicBezTo>
                    <a:cubicBezTo>
                      <a:pt x="7387" y="2389"/>
                      <a:pt x="8095" y="1302"/>
                      <a:pt x="8210" y="165"/>
                    </a:cubicBezTo>
                    <a:cubicBezTo>
                      <a:pt x="8219" y="80"/>
                      <a:pt x="8157" y="4"/>
                      <a:pt x="8064" y="1"/>
                    </a:cubicBezTo>
                    <a:cubicBezTo>
                      <a:pt x="8062" y="0"/>
                      <a:pt x="8060" y="0"/>
                      <a:pt x="80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8"/>
              <p:cNvSpPr/>
              <p:nvPr/>
            </p:nvSpPr>
            <p:spPr>
              <a:xfrm>
                <a:off x="10679787" y="1579681"/>
                <a:ext cx="327615" cy="242230"/>
              </a:xfrm>
              <a:custGeom>
                <a:rect b="b" l="l" r="r" t="t"/>
                <a:pathLst>
                  <a:path extrusionOk="0" h="5132" w="6941">
                    <a:moveTo>
                      <a:pt x="6100" y="1"/>
                    </a:moveTo>
                    <a:cubicBezTo>
                      <a:pt x="5865" y="1"/>
                      <a:pt x="5643" y="47"/>
                      <a:pt x="5438" y="142"/>
                    </a:cubicBezTo>
                    <a:cubicBezTo>
                      <a:pt x="4610" y="523"/>
                      <a:pt x="4215" y="1581"/>
                      <a:pt x="3901" y="2424"/>
                    </a:cubicBezTo>
                    <a:cubicBezTo>
                      <a:pt x="3834" y="2598"/>
                      <a:pt x="3772" y="2767"/>
                      <a:pt x="3709" y="2917"/>
                    </a:cubicBezTo>
                    <a:cubicBezTo>
                      <a:pt x="3213" y="4114"/>
                      <a:pt x="1626" y="4854"/>
                      <a:pt x="364" y="4854"/>
                    </a:cubicBezTo>
                    <a:cubicBezTo>
                      <a:pt x="302" y="4854"/>
                      <a:pt x="240" y="4852"/>
                      <a:pt x="180" y="4848"/>
                    </a:cubicBezTo>
                    <a:cubicBezTo>
                      <a:pt x="176" y="4848"/>
                      <a:pt x="172" y="4848"/>
                      <a:pt x="168" y="4848"/>
                    </a:cubicBezTo>
                    <a:cubicBezTo>
                      <a:pt x="87" y="4848"/>
                      <a:pt x="17" y="4905"/>
                      <a:pt x="10" y="4979"/>
                    </a:cubicBezTo>
                    <a:cubicBezTo>
                      <a:pt x="0" y="5049"/>
                      <a:pt x="51" y="5110"/>
                      <a:pt x="124" y="5125"/>
                    </a:cubicBezTo>
                    <a:cubicBezTo>
                      <a:pt x="129" y="5125"/>
                      <a:pt x="134" y="5127"/>
                      <a:pt x="140" y="5127"/>
                    </a:cubicBezTo>
                    <a:cubicBezTo>
                      <a:pt x="143" y="5127"/>
                      <a:pt x="145" y="5126"/>
                      <a:pt x="148" y="5126"/>
                    </a:cubicBezTo>
                    <a:cubicBezTo>
                      <a:pt x="216" y="5130"/>
                      <a:pt x="286" y="5132"/>
                      <a:pt x="356" y="5132"/>
                    </a:cubicBezTo>
                    <a:cubicBezTo>
                      <a:pt x="1723" y="5132"/>
                      <a:pt x="3436" y="4357"/>
                      <a:pt x="3999" y="3003"/>
                    </a:cubicBezTo>
                    <a:cubicBezTo>
                      <a:pt x="4064" y="2850"/>
                      <a:pt x="4128" y="2679"/>
                      <a:pt x="4194" y="2501"/>
                    </a:cubicBezTo>
                    <a:cubicBezTo>
                      <a:pt x="4490" y="1713"/>
                      <a:pt x="4861" y="724"/>
                      <a:pt x="5563" y="400"/>
                    </a:cubicBezTo>
                    <a:cubicBezTo>
                      <a:pt x="5723" y="327"/>
                      <a:pt x="5894" y="291"/>
                      <a:pt x="6079" y="291"/>
                    </a:cubicBezTo>
                    <a:cubicBezTo>
                      <a:pt x="6270" y="291"/>
                      <a:pt x="6475" y="330"/>
                      <a:pt x="6698" y="407"/>
                    </a:cubicBezTo>
                    <a:cubicBezTo>
                      <a:pt x="6715" y="411"/>
                      <a:pt x="6732" y="413"/>
                      <a:pt x="6749" y="413"/>
                    </a:cubicBezTo>
                    <a:cubicBezTo>
                      <a:pt x="6816" y="413"/>
                      <a:pt x="6877" y="379"/>
                      <a:pt x="6905" y="318"/>
                    </a:cubicBezTo>
                    <a:cubicBezTo>
                      <a:pt x="6941" y="243"/>
                      <a:pt x="6905" y="159"/>
                      <a:pt x="6825" y="131"/>
                    </a:cubicBezTo>
                    <a:cubicBezTo>
                      <a:pt x="6571" y="45"/>
                      <a:pt x="6329" y="1"/>
                      <a:pt x="6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8"/>
              <p:cNvSpPr/>
              <p:nvPr/>
            </p:nvSpPr>
            <p:spPr>
              <a:xfrm>
                <a:off x="10550364" y="1467014"/>
                <a:ext cx="135842" cy="352395"/>
              </a:xfrm>
              <a:custGeom>
                <a:rect b="b" l="l" r="r" t="t"/>
                <a:pathLst>
                  <a:path extrusionOk="0" h="7466" w="2878">
                    <a:moveTo>
                      <a:pt x="183" y="0"/>
                    </a:moveTo>
                    <a:cubicBezTo>
                      <a:pt x="112" y="0"/>
                      <a:pt x="45" y="45"/>
                      <a:pt x="25" y="113"/>
                    </a:cubicBezTo>
                    <a:cubicBezTo>
                      <a:pt x="0" y="192"/>
                      <a:pt x="50" y="276"/>
                      <a:pt x="135" y="298"/>
                    </a:cubicBezTo>
                    <a:cubicBezTo>
                      <a:pt x="440" y="375"/>
                      <a:pt x="653" y="524"/>
                      <a:pt x="787" y="754"/>
                    </a:cubicBezTo>
                    <a:cubicBezTo>
                      <a:pt x="1191" y="1446"/>
                      <a:pt x="781" y="2694"/>
                      <a:pt x="513" y="3511"/>
                    </a:cubicBezTo>
                    <a:cubicBezTo>
                      <a:pt x="465" y="3655"/>
                      <a:pt x="421" y="3786"/>
                      <a:pt x="388" y="3899"/>
                    </a:cubicBezTo>
                    <a:cubicBezTo>
                      <a:pt x="45" y="5044"/>
                      <a:pt x="121" y="5969"/>
                      <a:pt x="599" y="6583"/>
                    </a:cubicBezTo>
                    <a:cubicBezTo>
                      <a:pt x="899" y="6970"/>
                      <a:pt x="1352" y="7232"/>
                      <a:pt x="1951" y="7367"/>
                    </a:cubicBezTo>
                    <a:cubicBezTo>
                      <a:pt x="2179" y="7418"/>
                      <a:pt x="2430" y="7451"/>
                      <a:pt x="2700" y="7465"/>
                    </a:cubicBezTo>
                    <a:cubicBezTo>
                      <a:pt x="2703" y="7466"/>
                      <a:pt x="2706" y="7466"/>
                      <a:pt x="2708" y="7466"/>
                    </a:cubicBezTo>
                    <a:cubicBezTo>
                      <a:pt x="2789" y="7466"/>
                      <a:pt x="2861" y="7407"/>
                      <a:pt x="2870" y="7333"/>
                    </a:cubicBezTo>
                    <a:cubicBezTo>
                      <a:pt x="2878" y="7258"/>
                      <a:pt x="2819" y="7189"/>
                      <a:pt x="2731" y="7186"/>
                    </a:cubicBezTo>
                    <a:cubicBezTo>
                      <a:pt x="1848" y="7138"/>
                      <a:pt x="1217" y="6880"/>
                      <a:pt x="856" y="6415"/>
                    </a:cubicBezTo>
                    <a:cubicBezTo>
                      <a:pt x="433" y="5871"/>
                      <a:pt x="374" y="5026"/>
                      <a:pt x="693" y="3970"/>
                    </a:cubicBezTo>
                    <a:cubicBezTo>
                      <a:pt x="725" y="3859"/>
                      <a:pt x="769" y="3731"/>
                      <a:pt x="815" y="3590"/>
                    </a:cubicBezTo>
                    <a:cubicBezTo>
                      <a:pt x="1099" y="2727"/>
                      <a:pt x="1536" y="1407"/>
                      <a:pt x="1070" y="605"/>
                    </a:cubicBezTo>
                    <a:cubicBezTo>
                      <a:pt x="895" y="304"/>
                      <a:pt x="610" y="103"/>
                      <a:pt x="224" y="5"/>
                    </a:cubicBezTo>
                    <a:lnTo>
                      <a:pt x="222" y="5"/>
                    </a:lnTo>
                    <a:cubicBezTo>
                      <a:pt x="209" y="2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8"/>
              <p:cNvSpPr/>
              <p:nvPr/>
            </p:nvSpPr>
            <p:spPr>
              <a:xfrm>
                <a:off x="10580714" y="2079906"/>
                <a:ext cx="280746" cy="154769"/>
              </a:xfrm>
              <a:custGeom>
                <a:rect b="b" l="l" r="r" t="t"/>
                <a:pathLst>
                  <a:path extrusionOk="0" h="3279" w="5948">
                    <a:moveTo>
                      <a:pt x="5814" y="0"/>
                    </a:moveTo>
                    <a:cubicBezTo>
                      <a:pt x="5809" y="0"/>
                      <a:pt x="5805" y="1"/>
                      <a:pt x="5800" y="1"/>
                    </a:cubicBezTo>
                    <a:cubicBezTo>
                      <a:pt x="5022" y="23"/>
                      <a:pt x="4528" y="697"/>
                      <a:pt x="4054" y="1344"/>
                    </a:cubicBezTo>
                    <a:cubicBezTo>
                      <a:pt x="3789" y="1707"/>
                      <a:pt x="3540" y="2047"/>
                      <a:pt x="3261" y="2243"/>
                    </a:cubicBezTo>
                    <a:cubicBezTo>
                      <a:pt x="2764" y="2595"/>
                      <a:pt x="1764" y="3020"/>
                      <a:pt x="969" y="3020"/>
                    </a:cubicBezTo>
                    <a:cubicBezTo>
                      <a:pt x="698" y="3020"/>
                      <a:pt x="451" y="2971"/>
                      <a:pt x="256" y="2853"/>
                    </a:cubicBezTo>
                    <a:cubicBezTo>
                      <a:pt x="231" y="2838"/>
                      <a:pt x="202" y="2831"/>
                      <a:pt x="174" y="2831"/>
                    </a:cubicBezTo>
                    <a:cubicBezTo>
                      <a:pt x="126" y="2831"/>
                      <a:pt x="80" y="2851"/>
                      <a:pt x="50" y="2888"/>
                    </a:cubicBezTo>
                    <a:cubicBezTo>
                      <a:pt x="0" y="2946"/>
                      <a:pt x="15" y="3025"/>
                      <a:pt x="80" y="3065"/>
                    </a:cubicBezTo>
                    <a:cubicBezTo>
                      <a:pt x="229" y="3155"/>
                      <a:pt x="398" y="3214"/>
                      <a:pt x="576" y="3246"/>
                    </a:cubicBezTo>
                    <a:cubicBezTo>
                      <a:pt x="699" y="3268"/>
                      <a:pt x="829" y="3279"/>
                      <a:pt x="962" y="3279"/>
                    </a:cubicBezTo>
                    <a:cubicBezTo>
                      <a:pt x="1861" y="3279"/>
                      <a:pt x="2918" y="2808"/>
                      <a:pt x="3439" y="2438"/>
                    </a:cubicBezTo>
                    <a:cubicBezTo>
                      <a:pt x="3758" y="2213"/>
                      <a:pt x="4021" y="1856"/>
                      <a:pt x="4300" y="1473"/>
                    </a:cubicBezTo>
                    <a:cubicBezTo>
                      <a:pt x="4731" y="888"/>
                      <a:pt x="5178" y="279"/>
                      <a:pt x="5792" y="261"/>
                    </a:cubicBezTo>
                    <a:cubicBezTo>
                      <a:pt x="5874" y="260"/>
                      <a:pt x="5942" y="199"/>
                      <a:pt x="5944" y="126"/>
                    </a:cubicBezTo>
                    <a:cubicBezTo>
                      <a:pt x="5948" y="58"/>
                      <a:pt x="5893" y="0"/>
                      <a:pt x="58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8"/>
              <p:cNvSpPr/>
              <p:nvPr/>
            </p:nvSpPr>
            <p:spPr>
              <a:xfrm>
                <a:off x="10439303" y="1892994"/>
                <a:ext cx="152031" cy="328182"/>
              </a:xfrm>
              <a:custGeom>
                <a:rect b="b" l="l" r="r" t="t"/>
                <a:pathLst>
                  <a:path extrusionOk="0" h="6953" w="3221">
                    <a:moveTo>
                      <a:pt x="181" y="1"/>
                    </a:moveTo>
                    <a:cubicBezTo>
                      <a:pt x="136" y="1"/>
                      <a:pt x="91" y="17"/>
                      <a:pt x="61" y="50"/>
                    </a:cubicBezTo>
                    <a:cubicBezTo>
                      <a:pt x="6" y="110"/>
                      <a:pt x="15" y="197"/>
                      <a:pt x="79" y="245"/>
                    </a:cubicBezTo>
                    <a:cubicBezTo>
                      <a:pt x="684" y="686"/>
                      <a:pt x="465" y="1656"/>
                      <a:pt x="255" y="2586"/>
                    </a:cubicBezTo>
                    <a:cubicBezTo>
                      <a:pt x="123" y="3168"/>
                      <a:pt x="0" y="3715"/>
                      <a:pt x="79" y="4128"/>
                    </a:cubicBezTo>
                    <a:cubicBezTo>
                      <a:pt x="230" y="4898"/>
                      <a:pt x="806" y="6220"/>
                      <a:pt x="1777" y="6737"/>
                    </a:cubicBezTo>
                    <a:cubicBezTo>
                      <a:pt x="1950" y="6829"/>
                      <a:pt x="2127" y="6891"/>
                      <a:pt x="2310" y="6925"/>
                    </a:cubicBezTo>
                    <a:cubicBezTo>
                      <a:pt x="2411" y="6944"/>
                      <a:pt x="2513" y="6953"/>
                      <a:pt x="2617" y="6953"/>
                    </a:cubicBezTo>
                    <a:cubicBezTo>
                      <a:pt x="2773" y="6953"/>
                      <a:pt x="2933" y="6932"/>
                      <a:pt x="3094" y="6891"/>
                    </a:cubicBezTo>
                    <a:cubicBezTo>
                      <a:pt x="3174" y="6871"/>
                      <a:pt x="3220" y="6800"/>
                      <a:pt x="3201" y="6732"/>
                    </a:cubicBezTo>
                    <a:cubicBezTo>
                      <a:pt x="3183" y="6676"/>
                      <a:pt x="3124" y="6641"/>
                      <a:pt x="3060" y="6641"/>
                    </a:cubicBezTo>
                    <a:cubicBezTo>
                      <a:pt x="3047" y="6641"/>
                      <a:pt x="3033" y="6643"/>
                      <a:pt x="3020" y="6646"/>
                    </a:cubicBezTo>
                    <a:cubicBezTo>
                      <a:pt x="2890" y="6680"/>
                      <a:pt x="2761" y="6697"/>
                      <a:pt x="2634" y="6697"/>
                    </a:cubicBezTo>
                    <a:cubicBezTo>
                      <a:pt x="2395" y="6697"/>
                      <a:pt x="2162" y="6637"/>
                      <a:pt x="1938" y="6517"/>
                    </a:cubicBezTo>
                    <a:cubicBezTo>
                      <a:pt x="1054" y="6046"/>
                      <a:pt x="513" y="4776"/>
                      <a:pt x="377" y="4078"/>
                    </a:cubicBezTo>
                    <a:cubicBezTo>
                      <a:pt x="307" y="3712"/>
                      <a:pt x="427" y="3189"/>
                      <a:pt x="554" y="2634"/>
                    </a:cubicBezTo>
                    <a:cubicBezTo>
                      <a:pt x="772" y="1674"/>
                      <a:pt x="1022" y="577"/>
                      <a:pt x="279" y="30"/>
                    </a:cubicBezTo>
                    <a:cubicBezTo>
                      <a:pt x="250" y="10"/>
                      <a:pt x="215" y="1"/>
                      <a:pt x="1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7" name="Google Shape;447;p38"/>
            <p:cNvGrpSpPr/>
            <p:nvPr/>
          </p:nvGrpSpPr>
          <p:grpSpPr>
            <a:xfrm>
              <a:off x="7937787" y="2524357"/>
              <a:ext cx="1082144" cy="1260819"/>
              <a:chOff x="9689393" y="1961309"/>
              <a:chExt cx="996817" cy="1161403"/>
            </a:xfrm>
          </p:grpSpPr>
          <p:sp>
            <p:nvSpPr>
              <p:cNvPr id="448" name="Google Shape;448;p38"/>
              <p:cNvSpPr/>
              <p:nvPr/>
            </p:nvSpPr>
            <p:spPr>
              <a:xfrm>
                <a:off x="9689393" y="1961309"/>
                <a:ext cx="996817" cy="1161403"/>
              </a:xfrm>
              <a:custGeom>
                <a:rect b="b" l="l" r="r" t="t"/>
                <a:pathLst>
                  <a:path extrusionOk="0" h="24606" w="21119">
                    <a:moveTo>
                      <a:pt x="3512" y="24208"/>
                    </a:moveTo>
                    <a:cubicBezTo>
                      <a:pt x="3995" y="24430"/>
                      <a:pt x="4541" y="24539"/>
                      <a:pt x="5113" y="24582"/>
                    </a:cubicBezTo>
                    <a:lnTo>
                      <a:pt x="5113" y="24582"/>
                    </a:lnTo>
                    <a:lnTo>
                      <a:pt x="3512" y="24208"/>
                    </a:lnTo>
                    <a:close/>
                    <a:moveTo>
                      <a:pt x="17417" y="1"/>
                    </a:moveTo>
                    <a:cubicBezTo>
                      <a:pt x="14400" y="1"/>
                      <a:pt x="13605" y="2495"/>
                      <a:pt x="12163" y="4423"/>
                    </a:cubicBezTo>
                    <a:cubicBezTo>
                      <a:pt x="10545" y="6587"/>
                      <a:pt x="7035" y="5499"/>
                      <a:pt x="5482" y="7886"/>
                    </a:cubicBezTo>
                    <a:cubicBezTo>
                      <a:pt x="4089" y="10025"/>
                      <a:pt x="5157" y="12206"/>
                      <a:pt x="4666" y="14417"/>
                    </a:cubicBezTo>
                    <a:cubicBezTo>
                      <a:pt x="4361" y="15799"/>
                      <a:pt x="3677" y="16041"/>
                      <a:pt x="2344" y="16740"/>
                    </a:cubicBezTo>
                    <a:cubicBezTo>
                      <a:pt x="698" y="17606"/>
                      <a:pt x="0" y="18684"/>
                      <a:pt x="32" y="20246"/>
                    </a:cubicBezTo>
                    <a:cubicBezTo>
                      <a:pt x="93" y="23235"/>
                      <a:pt x="2308" y="23887"/>
                      <a:pt x="5119" y="24583"/>
                    </a:cubicBezTo>
                    <a:lnTo>
                      <a:pt x="5119" y="24583"/>
                    </a:lnTo>
                    <a:cubicBezTo>
                      <a:pt x="5117" y="24583"/>
                      <a:pt x="5115" y="24583"/>
                      <a:pt x="5113" y="24582"/>
                    </a:cubicBezTo>
                    <a:lnTo>
                      <a:pt x="5113" y="24582"/>
                    </a:lnTo>
                    <a:lnTo>
                      <a:pt x="5198" y="24602"/>
                    </a:lnTo>
                    <a:cubicBezTo>
                      <a:pt x="5172" y="24596"/>
                      <a:pt x="5146" y="24589"/>
                      <a:pt x="5119" y="24583"/>
                    </a:cubicBezTo>
                    <a:lnTo>
                      <a:pt x="5119" y="24583"/>
                    </a:lnTo>
                    <a:cubicBezTo>
                      <a:pt x="5334" y="24599"/>
                      <a:pt x="5553" y="24606"/>
                      <a:pt x="5773" y="24606"/>
                    </a:cubicBezTo>
                    <a:cubicBezTo>
                      <a:pt x="6857" y="24606"/>
                      <a:pt x="7983" y="24441"/>
                      <a:pt x="8929" y="24402"/>
                    </a:cubicBezTo>
                    <a:cubicBezTo>
                      <a:pt x="10691" y="24328"/>
                      <a:pt x="12089" y="24407"/>
                      <a:pt x="13624" y="23455"/>
                    </a:cubicBezTo>
                    <a:cubicBezTo>
                      <a:pt x="15677" y="22183"/>
                      <a:pt x="15424" y="21218"/>
                      <a:pt x="14860" y="19528"/>
                    </a:cubicBezTo>
                    <a:cubicBezTo>
                      <a:pt x="14323" y="17920"/>
                      <a:pt x="15472" y="17167"/>
                      <a:pt x="16962" y="16309"/>
                    </a:cubicBezTo>
                    <a:cubicBezTo>
                      <a:pt x="19454" y="14874"/>
                      <a:pt x="19230" y="12636"/>
                      <a:pt x="18315" y="10465"/>
                    </a:cubicBezTo>
                    <a:cubicBezTo>
                      <a:pt x="17900" y="9481"/>
                      <a:pt x="17437" y="8602"/>
                      <a:pt x="17859" y="7526"/>
                    </a:cubicBezTo>
                    <a:cubicBezTo>
                      <a:pt x="18300" y="6397"/>
                      <a:pt x="19390" y="5654"/>
                      <a:pt x="20013" y="4601"/>
                    </a:cubicBezTo>
                    <a:cubicBezTo>
                      <a:pt x="21119" y="2729"/>
                      <a:pt x="20066" y="32"/>
                      <a:pt x="17482" y="1"/>
                    </a:cubicBezTo>
                    <a:cubicBezTo>
                      <a:pt x="17460" y="1"/>
                      <a:pt x="17438" y="1"/>
                      <a:pt x="17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8"/>
              <p:cNvSpPr/>
              <p:nvPr/>
            </p:nvSpPr>
            <p:spPr>
              <a:xfrm>
                <a:off x="9939317" y="2165591"/>
                <a:ext cx="486585" cy="914028"/>
              </a:xfrm>
              <a:custGeom>
                <a:rect b="b" l="l" r="r" t="t"/>
                <a:pathLst>
                  <a:path extrusionOk="0" h="19365" w="10309">
                    <a:moveTo>
                      <a:pt x="10027" y="0"/>
                    </a:moveTo>
                    <a:cubicBezTo>
                      <a:pt x="9928" y="0"/>
                      <a:pt x="9840" y="51"/>
                      <a:pt x="9815" y="132"/>
                    </a:cubicBezTo>
                    <a:cubicBezTo>
                      <a:pt x="9407" y="1429"/>
                      <a:pt x="7956" y="2739"/>
                      <a:pt x="6490" y="3930"/>
                    </a:cubicBezTo>
                    <a:cubicBezTo>
                      <a:pt x="4750" y="5338"/>
                      <a:pt x="4178" y="6212"/>
                      <a:pt x="4348" y="8342"/>
                    </a:cubicBezTo>
                    <a:cubicBezTo>
                      <a:pt x="4491" y="10141"/>
                      <a:pt x="4291" y="11287"/>
                      <a:pt x="3618" y="12572"/>
                    </a:cubicBezTo>
                    <a:cubicBezTo>
                      <a:pt x="3371" y="13044"/>
                      <a:pt x="2845" y="13598"/>
                      <a:pt x="2296" y="14175"/>
                    </a:cubicBezTo>
                    <a:cubicBezTo>
                      <a:pt x="1205" y="15325"/>
                      <a:pt x="1" y="16593"/>
                      <a:pt x="345" y="17859"/>
                    </a:cubicBezTo>
                    <a:cubicBezTo>
                      <a:pt x="426" y="18152"/>
                      <a:pt x="588" y="18436"/>
                      <a:pt x="828" y="18709"/>
                    </a:cubicBezTo>
                    <a:cubicBezTo>
                      <a:pt x="1013" y="18918"/>
                      <a:pt x="1245" y="19120"/>
                      <a:pt x="1525" y="19315"/>
                    </a:cubicBezTo>
                    <a:cubicBezTo>
                      <a:pt x="1573" y="19348"/>
                      <a:pt x="1629" y="19364"/>
                      <a:pt x="1679" y="19364"/>
                    </a:cubicBezTo>
                    <a:cubicBezTo>
                      <a:pt x="1726" y="19364"/>
                      <a:pt x="1769" y="19350"/>
                      <a:pt x="1797" y="19321"/>
                    </a:cubicBezTo>
                    <a:cubicBezTo>
                      <a:pt x="1855" y="19259"/>
                      <a:pt x="1825" y="19159"/>
                      <a:pt x="1733" y="19094"/>
                    </a:cubicBezTo>
                    <a:cubicBezTo>
                      <a:pt x="1175" y="18706"/>
                      <a:pt x="847" y="18305"/>
                      <a:pt x="728" y="17868"/>
                    </a:cubicBezTo>
                    <a:cubicBezTo>
                      <a:pt x="420" y="16736"/>
                      <a:pt x="1585" y="15516"/>
                      <a:pt x="2639" y="14414"/>
                    </a:cubicBezTo>
                    <a:cubicBezTo>
                      <a:pt x="3205" y="13823"/>
                      <a:pt x="3744" y="13258"/>
                      <a:pt x="4009" y="12754"/>
                    </a:cubicBezTo>
                    <a:cubicBezTo>
                      <a:pt x="4809" y="11235"/>
                      <a:pt x="4897" y="9908"/>
                      <a:pt x="4777" y="8376"/>
                    </a:cubicBezTo>
                    <a:cubicBezTo>
                      <a:pt x="4619" y="6348"/>
                      <a:pt x="5140" y="5560"/>
                      <a:pt x="6825" y="4204"/>
                    </a:cubicBezTo>
                    <a:cubicBezTo>
                      <a:pt x="8339" y="2984"/>
                      <a:pt x="9840" y="1633"/>
                      <a:pt x="10276" y="252"/>
                    </a:cubicBezTo>
                    <a:cubicBezTo>
                      <a:pt x="10308" y="153"/>
                      <a:pt x="10230" y="43"/>
                      <a:pt x="10103" y="10"/>
                    </a:cubicBezTo>
                    <a:cubicBezTo>
                      <a:pt x="10077" y="3"/>
                      <a:pt x="10052" y="0"/>
                      <a:pt x="100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8"/>
              <p:cNvSpPr/>
              <p:nvPr/>
            </p:nvSpPr>
            <p:spPr>
              <a:xfrm>
                <a:off x="10146005" y="2483955"/>
                <a:ext cx="269229" cy="175301"/>
              </a:xfrm>
              <a:custGeom>
                <a:rect b="b" l="l" r="r" t="t"/>
                <a:pathLst>
                  <a:path extrusionOk="0" h="3714" w="5704">
                    <a:moveTo>
                      <a:pt x="5412" y="0"/>
                    </a:moveTo>
                    <a:cubicBezTo>
                      <a:pt x="5393" y="0"/>
                      <a:pt x="5374" y="2"/>
                      <a:pt x="5356" y="6"/>
                    </a:cubicBezTo>
                    <a:cubicBezTo>
                      <a:pt x="4311" y="226"/>
                      <a:pt x="3549" y="1031"/>
                      <a:pt x="2821" y="1798"/>
                    </a:cubicBezTo>
                    <a:cubicBezTo>
                      <a:pt x="2053" y="2610"/>
                      <a:pt x="1336" y="3366"/>
                      <a:pt x="403" y="3366"/>
                    </a:cubicBezTo>
                    <a:cubicBezTo>
                      <a:pt x="339" y="3366"/>
                      <a:pt x="275" y="3363"/>
                      <a:pt x="209" y="3355"/>
                    </a:cubicBezTo>
                    <a:cubicBezTo>
                      <a:pt x="200" y="3354"/>
                      <a:pt x="191" y="3354"/>
                      <a:pt x="182" y="3354"/>
                    </a:cubicBezTo>
                    <a:cubicBezTo>
                      <a:pt x="77" y="3354"/>
                      <a:pt x="0" y="3417"/>
                      <a:pt x="4" y="3504"/>
                    </a:cubicBezTo>
                    <a:cubicBezTo>
                      <a:pt x="6" y="3545"/>
                      <a:pt x="25" y="3584"/>
                      <a:pt x="54" y="3615"/>
                    </a:cubicBezTo>
                    <a:cubicBezTo>
                      <a:pt x="93" y="3659"/>
                      <a:pt x="157" y="3692"/>
                      <a:pt x="227" y="3700"/>
                    </a:cubicBezTo>
                    <a:cubicBezTo>
                      <a:pt x="313" y="3709"/>
                      <a:pt x="397" y="3714"/>
                      <a:pt x="480" y="3714"/>
                    </a:cubicBezTo>
                    <a:cubicBezTo>
                      <a:pt x="1597" y="3714"/>
                      <a:pt x="2399" y="2872"/>
                      <a:pt x="3191" y="2040"/>
                    </a:cubicBezTo>
                    <a:cubicBezTo>
                      <a:pt x="3884" y="1314"/>
                      <a:pt x="4611" y="553"/>
                      <a:pt x="5527" y="360"/>
                    </a:cubicBezTo>
                    <a:cubicBezTo>
                      <a:pt x="5646" y="337"/>
                      <a:pt x="5703" y="237"/>
                      <a:pt x="5656" y="139"/>
                    </a:cubicBezTo>
                    <a:cubicBezTo>
                      <a:pt x="5617" y="56"/>
                      <a:pt x="5514" y="0"/>
                      <a:pt x="54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8"/>
              <p:cNvSpPr/>
              <p:nvPr/>
            </p:nvSpPr>
            <p:spPr>
              <a:xfrm>
                <a:off x="10001385" y="2365625"/>
                <a:ext cx="126921" cy="416918"/>
              </a:xfrm>
              <a:custGeom>
                <a:rect b="b" l="l" r="r" t="t"/>
                <a:pathLst>
                  <a:path extrusionOk="0" h="8833" w="2689">
                    <a:moveTo>
                      <a:pt x="972" y="1"/>
                    </a:moveTo>
                    <a:cubicBezTo>
                      <a:pt x="946" y="1"/>
                      <a:pt x="919" y="5"/>
                      <a:pt x="895" y="13"/>
                    </a:cubicBezTo>
                    <a:cubicBezTo>
                      <a:pt x="794" y="46"/>
                      <a:pt x="760" y="150"/>
                      <a:pt x="810" y="241"/>
                    </a:cubicBezTo>
                    <a:cubicBezTo>
                      <a:pt x="894" y="393"/>
                      <a:pt x="642" y="1072"/>
                      <a:pt x="509" y="1436"/>
                    </a:cubicBezTo>
                    <a:cubicBezTo>
                      <a:pt x="414" y="1688"/>
                      <a:pt x="327" y="1924"/>
                      <a:pt x="289" y="2094"/>
                    </a:cubicBezTo>
                    <a:cubicBezTo>
                      <a:pt x="15" y="3306"/>
                      <a:pt x="0" y="4336"/>
                      <a:pt x="239" y="5163"/>
                    </a:cubicBezTo>
                    <a:cubicBezTo>
                      <a:pt x="408" y="5742"/>
                      <a:pt x="781" y="6102"/>
                      <a:pt x="1142" y="6455"/>
                    </a:cubicBezTo>
                    <a:cubicBezTo>
                      <a:pt x="1312" y="6622"/>
                      <a:pt x="1491" y="6794"/>
                      <a:pt x="1650" y="6992"/>
                    </a:cubicBezTo>
                    <a:cubicBezTo>
                      <a:pt x="1950" y="7366"/>
                      <a:pt x="2007" y="7661"/>
                      <a:pt x="2072" y="8002"/>
                    </a:cubicBezTo>
                    <a:cubicBezTo>
                      <a:pt x="2113" y="8211"/>
                      <a:pt x="2155" y="8430"/>
                      <a:pt x="2256" y="8685"/>
                    </a:cubicBezTo>
                    <a:cubicBezTo>
                      <a:pt x="2266" y="8706"/>
                      <a:pt x="2278" y="8727"/>
                      <a:pt x="2294" y="8744"/>
                    </a:cubicBezTo>
                    <a:cubicBezTo>
                      <a:pt x="2343" y="8797"/>
                      <a:pt x="2419" y="8833"/>
                      <a:pt x="2492" y="8833"/>
                    </a:cubicBezTo>
                    <a:cubicBezTo>
                      <a:pt x="2501" y="8833"/>
                      <a:pt x="2510" y="8832"/>
                      <a:pt x="2519" y="8831"/>
                    </a:cubicBezTo>
                    <a:cubicBezTo>
                      <a:pt x="2630" y="8819"/>
                      <a:pt x="2689" y="8734"/>
                      <a:pt x="2652" y="8642"/>
                    </a:cubicBezTo>
                    <a:cubicBezTo>
                      <a:pt x="2560" y="8416"/>
                      <a:pt x="2522" y="8211"/>
                      <a:pt x="2484" y="8014"/>
                    </a:cubicBezTo>
                    <a:cubicBezTo>
                      <a:pt x="2418" y="7661"/>
                      <a:pt x="2349" y="7294"/>
                      <a:pt x="1985" y="6844"/>
                    </a:cubicBezTo>
                    <a:cubicBezTo>
                      <a:pt x="1806" y="6623"/>
                      <a:pt x="1618" y="6439"/>
                      <a:pt x="1436" y="6263"/>
                    </a:cubicBezTo>
                    <a:cubicBezTo>
                      <a:pt x="1084" y="5922"/>
                      <a:pt x="779" y="5628"/>
                      <a:pt x="640" y="5141"/>
                    </a:cubicBezTo>
                    <a:cubicBezTo>
                      <a:pt x="360" y="4167"/>
                      <a:pt x="517" y="3011"/>
                      <a:pt x="700" y="2207"/>
                    </a:cubicBezTo>
                    <a:cubicBezTo>
                      <a:pt x="734" y="2055"/>
                      <a:pt x="819" y="1825"/>
                      <a:pt x="910" y="1582"/>
                    </a:cubicBezTo>
                    <a:cubicBezTo>
                      <a:pt x="1189" y="837"/>
                      <a:pt x="1347" y="360"/>
                      <a:pt x="1174" y="103"/>
                    </a:cubicBezTo>
                    <a:cubicBezTo>
                      <a:pt x="1132" y="38"/>
                      <a:pt x="1051" y="1"/>
                      <a:pt x="9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8"/>
              <p:cNvSpPr/>
              <p:nvPr/>
            </p:nvSpPr>
            <p:spPr>
              <a:xfrm>
                <a:off x="10190751" y="2723259"/>
                <a:ext cx="50315" cy="50362"/>
              </a:xfrm>
              <a:custGeom>
                <a:rect b="b" l="l" r="r" t="t"/>
                <a:pathLst>
                  <a:path extrusionOk="0" h="1067" w="1066">
                    <a:moveTo>
                      <a:pt x="532" y="0"/>
                    </a:moveTo>
                    <a:cubicBezTo>
                      <a:pt x="239" y="0"/>
                      <a:pt x="0" y="240"/>
                      <a:pt x="0" y="534"/>
                    </a:cubicBezTo>
                    <a:cubicBezTo>
                      <a:pt x="0" y="827"/>
                      <a:pt x="239" y="1067"/>
                      <a:pt x="532" y="1067"/>
                    </a:cubicBezTo>
                    <a:cubicBezTo>
                      <a:pt x="827" y="1067"/>
                      <a:pt x="1066" y="827"/>
                      <a:pt x="1066" y="534"/>
                    </a:cubicBezTo>
                    <a:cubicBezTo>
                      <a:pt x="1066" y="240"/>
                      <a:pt x="827" y="0"/>
                      <a:pt x="5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38"/>
            <p:cNvGrpSpPr/>
            <p:nvPr/>
          </p:nvGrpSpPr>
          <p:grpSpPr>
            <a:xfrm>
              <a:off x="5865830" y="2378422"/>
              <a:ext cx="2524309" cy="2230221"/>
              <a:chOff x="6307200" y="455138"/>
              <a:chExt cx="920575" cy="810400"/>
            </a:xfrm>
          </p:grpSpPr>
          <p:sp>
            <p:nvSpPr>
              <p:cNvPr id="454" name="Google Shape;454;p38"/>
              <p:cNvSpPr/>
              <p:nvPr/>
            </p:nvSpPr>
            <p:spPr>
              <a:xfrm>
                <a:off x="6683175" y="1018188"/>
                <a:ext cx="168650" cy="203275"/>
              </a:xfrm>
              <a:custGeom>
                <a:rect b="b" l="l" r="r" t="t"/>
                <a:pathLst>
                  <a:path extrusionOk="0" h="8131" w="6746">
                    <a:moveTo>
                      <a:pt x="555" y="0"/>
                    </a:moveTo>
                    <a:lnTo>
                      <a:pt x="0" y="8130"/>
                    </a:lnTo>
                    <a:lnTo>
                      <a:pt x="6746" y="8130"/>
                    </a:lnTo>
                    <a:lnTo>
                      <a:pt x="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>
                <a:off x="6630750" y="1184038"/>
                <a:ext cx="273575" cy="60050"/>
              </a:xfrm>
              <a:custGeom>
                <a:rect b="b" l="l" r="r" t="t"/>
                <a:pathLst>
                  <a:path extrusionOk="0" h="2402" w="10943">
                    <a:moveTo>
                      <a:pt x="1581" y="0"/>
                    </a:moveTo>
                    <a:cubicBezTo>
                      <a:pt x="1435" y="0"/>
                      <a:pt x="1297" y="73"/>
                      <a:pt x="1215" y="196"/>
                    </a:cubicBezTo>
                    <a:lnTo>
                      <a:pt x="196" y="1715"/>
                    </a:lnTo>
                    <a:cubicBezTo>
                      <a:pt x="0" y="2009"/>
                      <a:pt x="211" y="2402"/>
                      <a:pt x="562" y="2402"/>
                    </a:cubicBezTo>
                    <a:lnTo>
                      <a:pt x="10380" y="2402"/>
                    </a:lnTo>
                    <a:cubicBezTo>
                      <a:pt x="10732" y="2402"/>
                      <a:pt x="10943" y="2008"/>
                      <a:pt x="10746" y="1715"/>
                    </a:cubicBezTo>
                    <a:lnTo>
                      <a:pt x="9726" y="196"/>
                    </a:lnTo>
                    <a:cubicBezTo>
                      <a:pt x="9644" y="73"/>
                      <a:pt x="9506" y="0"/>
                      <a:pt x="93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>
                <a:off x="6307200" y="455138"/>
                <a:ext cx="920575" cy="617100"/>
              </a:xfrm>
              <a:custGeom>
                <a:rect b="b" l="l" r="r" t="t"/>
                <a:pathLst>
                  <a:path extrusionOk="0" h="24684" w="36823">
                    <a:moveTo>
                      <a:pt x="1898" y="0"/>
                    </a:moveTo>
                    <a:cubicBezTo>
                      <a:pt x="850" y="0"/>
                      <a:pt x="0" y="851"/>
                      <a:pt x="0" y="1899"/>
                    </a:cubicBezTo>
                    <a:lnTo>
                      <a:pt x="0" y="22786"/>
                    </a:lnTo>
                    <a:cubicBezTo>
                      <a:pt x="0" y="23834"/>
                      <a:pt x="850" y="24684"/>
                      <a:pt x="1898" y="24684"/>
                    </a:cubicBezTo>
                    <a:lnTo>
                      <a:pt x="34925" y="24684"/>
                    </a:lnTo>
                    <a:cubicBezTo>
                      <a:pt x="35974" y="24684"/>
                      <a:pt x="36822" y="23833"/>
                      <a:pt x="36822" y="22786"/>
                    </a:cubicBezTo>
                    <a:lnTo>
                      <a:pt x="36822" y="1899"/>
                    </a:lnTo>
                    <a:cubicBezTo>
                      <a:pt x="36822" y="851"/>
                      <a:pt x="35973" y="0"/>
                      <a:pt x="349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>
                <a:off x="6349600" y="496013"/>
                <a:ext cx="835800" cy="528950"/>
              </a:xfrm>
              <a:custGeom>
                <a:rect b="b" l="l" r="r" t="t"/>
                <a:pathLst>
                  <a:path extrusionOk="0" h="21158" w="33432">
                    <a:moveTo>
                      <a:pt x="1" y="1"/>
                    </a:moveTo>
                    <a:lnTo>
                      <a:pt x="1" y="21157"/>
                    </a:lnTo>
                    <a:lnTo>
                      <a:pt x="33431" y="21157"/>
                    </a:lnTo>
                    <a:lnTo>
                      <a:pt x="334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>
                <a:off x="6837125" y="853813"/>
                <a:ext cx="45875" cy="170650"/>
              </a:xfrm>
              <a:custGeom>
                <a:rect b="b" l="l" r="r" t="t"/>
                <a:pathLst>
                  <a:path extrusionOk="0" h="6826" w="1835">
                    <a:moveTo>
                      <a:pt x="1" y="0"/>
                    </a:moveTo>
                    <a:lnTo>
                      <a:pt x="1" y="6826"/>
                    </a:lnTo>
                    <a:lnTo>
                      <a:pt x="1835" y="6826"/>
                    </a:lnTo>
                    <a:lnTo>
                      <a:pt x="18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6837125" y="853813"/>
                <a:ext cx="45875" cy="53500"/>
              </a:xfrm>
              <a:custGeom>
                <a:rect b="b" l="l" r="r" t="t"/>
                <a:pathLst>
                  <a:path extrusionOk="0" h="2140" w="1835">
                    <a:moveTo>
                      <a:pt x="1" y="0"/>
                    </a:moveTo>
                    <a:lnTo>
                      <a:pt x="1" y="2140"/>
                    </a:lnTo>
                    <a:lnTo>
                      <a:pt x="1835" y="2140"/>
                    </a:lnTo>
                    <a:lnTo>
                      <a:pt x="18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6736050" y="589188"/>
                <a:ext cx="378550" cy="275250"/>
              </a:xfrm>
              <a:custGeom>
                <a:rect b="b" l="l" r="r" t="t"/>
                <a:pathLst>
                  <a:path extrusionOk="0" h="11010" w="15142">
                    <a:moveTo>
                      <a:pt x="1" y="0"/>
                    </a:moveTo>
                    <a:lnTo>
                      <a:pt x="1" y="11010"/>
                    </a:lnTo>
                    <a:lnTo>
                      <a:pt x="15141" y="11010"/>
                    </a:lnTo>
                    <a:lnTo>
                      <a:pt x="15141" y="4310"/>
                    </a:lnTo>
                    <a:cubicBezTo>
                      <a:pt x="15141" y="1930"/>
                      <a:pt x="13213" y="0"/>
                      <a:pt x="108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627300" y="589213"/>
                <a:ext cx="217600" cy="275225"/>
              </a:xfrm>
              <a:custGeom>
                <a:rect b="b" l="l" r="r" t="t"/>
                <a:pathLst>
                  <a:path extrusionOk="0" h="11009" w="8704">
                    <a:moveTo>
                      <a:pt x="4309" y="1"/>
                    </a:moveTo>
                    <a:cubicBezTo>
                      <a:pt x="1930" y="1"/>
                      <a:pt x="1" y="1928"/>
                      <a:pt x="1" y="4309"/>
                    </a:cubicBezTo>
                    <a:lnTo>
                      <a:pt x="1" y="11009"/>
                    </a:lnTo>
                    <a:lnTo>
                      <a:pt x="8703" y="11009"/>
                    </a:lnTo>
                    <a:lnTo>
                      <a:pt x="8703" y="4309"/>
                    </a:lnTo>
                    <a:cubicBezTo>
                      <a:pt x="8703" y="1930"/>
                      <a:pt x="6776" y="1"/>
                      <a:pt x="4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6645875" y="612688"/>
                <a:ext cx="180400" cy="228225"/>
              </a:xfrm>
              <a:custGeom>
                <a:rect b="b" l="l" r="r" t="t"/>
                <a:pathLst>
                  <a:path extrusionOk="0" h="9129" w="7216">
                    <a:moveTo>
                      <a:pt x="3572" y="1"/>
                    </a:moveTo>
                    <a:cubicBezTo>
                      <a:pt x="1599" y="1"/>
                      <a:pt x="0" y="1599"/>
                      <a:pt x="0" y="3572"/>
                    </a:cubicBezTo>
                    <a:lnTo>
                      <a:pt x="0" y="9129"/>
                    </a:lnTo>
                    <a:lnTo>
                      <a:pt x="7215" y="9129"/>
                    </a:lnTo>
                    <a:lnTo>
                      <a:pt x="7215" y="3572"/>
                    </a:lnTo>
                    <a:cubicBezTo>
                      <a:pt x="7215" y="1599"/>
                      <a:pt x="5616" y="1"/>
                      <a:pt x="36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555650" y="843263"/>
                <a:ext cx="206400" cy="21175"/>
              </a:xfrm>
              <a:custGeom>
                <a:rect b="b" l="l" r="r" t="t"/>
                <a:pathLst>
                  <a:path extrusionOk="0" h="847" w="8256">
                    <a:moveTo>
                      <a:pt x="1" y="0"/>
                    </a:moveTo>
                    <a:lnTo>
                      <a:pt x="1" y="847"/>
                    </a:lnTo>
                    <a:lnTo>
                      <a:pt x="8256" y="847"/>
                    </a:lnTo>
                    <a:lnTo>
                      <a:pt x="82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6891700" y="669613"/>
                <a:ext cx="136350" cy="133725"/>
              </a:xfrm>
              <a:custGeom>
                <a:rect b="b" l="l" r="r" t="t"/>
                <a:pathLst>
                  <a:path extrusionOk="0" h="5349" w="5454">
                    <a:moveTo>
                      <a:pt x="2626" y="1947"/>
                    </a:moveTo>
                    <a:cubicBezTo>
                      <a:pt x="3023" y="1947"/>
                      <a:pt x="3262" y="2275"/>
                      <a:pt x="3262" y="2685"/>
                    </a:cubicBezTo>
                    <a:cubicBezTo>
                      <a:pt x="3262" y="3106"/>
                      <a:pt x="3028" y="3460"/>
                      <a:pt x="2638" y="3460"/>
                    </a:cubicBezTo>
                    <a:cubicBezTo>
                      <a:pt x="2267" y="3460"/>
                      <a:pt x="2032" y="3095"/>
                      <a:pt x="2032" y="2679"/>
                    </a:cubicBezTo>
                    <a:cubicBezTo>
                      <a:pt x="2032" y="2281"/>
                      <a:pt x="2272" y="1947"/>
                      <a:pt x="2626" y="1947"/>
                    </a:cubicBezTo>
                    <a:close/>
                    <a:moveTo>
                      <a:pt x="2765" y="0"/>
                    </a:moveTo>
                    <a:cubicBezTo>
                      <a:pt x="1223" y="0"/>
                      <a:pt x="0" y="1191"/>
                      <a:pt x="0" y="2722"/>
                    </a:cubicBezTo>
                    <a:cubicBezTo>
                      <a:pt x="0" y="4227"/>
                      <a:pt x="1158" y="5348"/>
                      <a:pt x="2689" y="5348"/>
                    </a:cubicBezTo>
                    <a:cubicBezTo>
                      <a:pt x="3173" y="5348"/>
                      <a:pt x="3798" y="5167"/>
                      <a:pt x="4162" y="4882"/>
                    </a:cubicBezTo>
                    <a:lnTo>
                      <a:pt x="3872" y="4378"/>
                    </a:lnTo>
                    <a:cubicBezTo>
                      <a:pt x="3519" y="4644"/>
                      <a:pt x="3048" y="4763"/>
                      <a:pt x="2688" y="4763"/>
                    </a:cubicBezTo>
                    <a:cubicBezTo>
                      <a:pt x="1516" y="4763"/>
                      <a:pt x="622" y="3893"/>
                      <a:pt x="622" y="2722"/>
                    </a:cubicBezTo>
                    <a:cubicBezTo>
                      <a:pt x="622" y="1540"/>
                      <a:pt x="1579" y="575"/>
                      <a:pt x="2764" y="575"/>
                    </a:cubicBezTo>
                    <a:cubicBezTo>
                      <a:pt x="4067" y="575"/>
                      <a:pt x="4835" y="1508"/>
                      <a:pt x="4835" y="2705"/>
                    </a:cubicBezTo>
                    <a:cubicBezTo>
                      <a:pt x="4835" y="3302"/>
                      <a:pt x="4577" y="3718"/>
                      <a:pt x="4319" y="3718"/>
                    </a:cubicBezTo>
                    <a:cubicBezTo>
                      <a:pt x="4180" y="3718"/>
                      <a:pt x="4086" y="3637"/>
                      <a:pt x="4086" y="3408"/>
                    </a:cubicBezTo>
                    <a:lnTo>
                      <a:pt x="4086" y="1298"/>
                    </a:lnTo>
                    <a:lnTo>
                      <a:pt x="3312" y="1298"/>
                    </a:lnTo>
                    <a:lnTo>
                      <a:pt x="3312" y="1619"/>
                    </a:lnTo>
                    <a:cubicBezTo>
                      <a:pt x="3286" y="1562"/>
                      <a:pt x="2965" y="1228"/>
                      <a:pt x="2468" y="1228"/>
                    </a:cubicBezTo>
                    <a:cubicBezTo>
                      <a:pt x="1687" y="1228"/>
                      <a:pt x="1183" y="1901"/>
                      <a:pt x="1183" y="2708"/>
                    </a:cubicBezTo>
                    <a:cubicBezTo>
                      <a:pt x="1183" y="3584"/>
                      <a:pt x="1851" y="4163"/>
                      <a:pt x="2555" y="4163"/>
                    </a:cubicBezTo>
                    <a:cubicBezTo>
                      <a:pt x="2909" y="4163"/>
                      <a:pt x="3249" y="4013"/>
                      <a:pt x="3495" y="3666"/>
                    </a:cubicBezTo>
                    <a:lnTo>
                      <a:pt x="3507" y="3741"/>
                    </a:lnTo>
                    <a:cubicBezTo>
                      <a:pt x="3589" y="4083"/>
                      <a:pt x="3866" y="4227"/>
                      <a:pt x="4245" y="4227"/>
                    </a:cubicBezTo>
                    <a:cubicBezTo>
                      <a:pt x="4944" y="4227"/>
                      <a:pt x="5454" y="3622"/>
                      <a:pt x="5454" y="2683"/>
                    </a:cubicBezTo>
                    <a:cubicBezTo>
                      <a:pt x="5454" y="1135"/>
                      <a:pt x="4302" y="0"/>
                      <a:pt x="2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6518475" y="795913"/>
                <a:ext cx="307800" cy="352650"/>
              </a:xfrm>
              <a:custGeom>
                <a:rect b="b" l="l" r="r" t="t"/>
                <a:pathLst>
                  <a:path extrusionOk="0" h="14106" w="12312">
                    <a:moveTo>
                      <a:pt x="6649" y="0"/>
                    </a:moveTo>
                    <a:cubicBezTo>
                      <a:pt x="5494" y="0"/>
                      <a:pt x="4807" y="589"/>
                      <a:pt x="4183" y="1562"/>
                    </a:cubicBezTo>
                    <a:cubicBezTo>
                      <a:pt x="3725" y="2276"/>
                      <a:pt x="3315" y="3184"/>
                      <a:pt x="3279" y="4179"/>
                    </a:cubicBezTo>
                    <a:cubicBezTo>
                      <a:pt x="3196" y="6504"/>
                      <a:pt x="3699" y="7636"/>
                      <a:pt x="2186" y="9174"/>
                    </a:cubicBezTo>
                    <a:cubicBezTo>
                      <a:pt x="671" y="10714"/>
                      <a:pt x="0" y="11592"/>
                      <a:pt x="448" y="14105"/>
                    </a:cubicBezTo>
                    <a:lnTo>
                      <a:pt x="7636" y="14105"/>
                    </a:lnTo>
                    <a:cubicBezTo>
                      <a:pt x="7188" y="11592"/>
                      <a:pt x="7861" y="10713"/>
                      <a:pt x="9374" y="9174"/>
                    </a:cubicBezTo>
                    <a:cubicBezTo>
                      <a:pt x="10887" y="7636"/>
                      <a:pt x="10384" y="6504"/>
                      <a:pt x="10467" y="4179"/>
                    </a:cubicBezTo>
                    <a:cubicBezTo>
                      <a:pt x="10529" y="2467"/>
                      <a:pt x="11699" y="1015"/>
                      <a:pt x="12311" y="365"/>
                    </a:cubicBez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6663600" y="809288"/>
                <a:ext cx="137400" cy="5825"/>
              </a:xfrm>
              <a:custGeom>
                <a:rect b="b" l="l" r="r" t="t"/>
                <a:pathLst>
                  <a:path extrusionOk="0" h="233" w="5496">
                    <a:moveTo>
                      <a:pt x="199" y="1"/>
                    </a:moveTo>
                    <a:cubicBezTo>
                      <a:pt x="136" y="72"/>
                      <a:pt x="68" y="150"/>
                      <a:pt x="0" y="233"/>
                    </a:cubicBezTo>
                    <a:lnTo>
                      <a:pt x="5297" y="233"/>
                    </a:lnTo>
                    <a:cubicBezTo>
                      <a:pt x="5365" y="149"/>
                      <a:pt x="5432" y="72"/>
                      <a:pt x="54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6644250" y="836963"/>
                <a:ext cx="135900" cy="5850"/>
              </a:xfrm>
              <a:custGeom>
                <a:rect b="b" l="l" r="r" t="t"/>
                <a:pathLst>
                  <a:path extrusionOk="0" h="234" w="5436">
                    <a:moveTo>
                      <a:pt x="139" y="0"/>
                    </a:moveTo>
                    <a:cubicBezTo>
                      <a:pt x="92" y="76"/>
                      <a:pt x="46" y="153"/>
                      <a:pt x="1" y="234"/>
                    </a:cubicBezTo>
                    <a:lnTo>
                      <a:pt x="5297" y="234"/>
                    </a:lnTo>
                    <a:cubicBezTo>
                      <a:pt x="5342" y="153"/>
                      <a:pt x="5389" y="76"/>
                      <a:pt x="5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6631825" y="864638"/>
                <a:ext cx="134475" cy="5850"/>
              </a:xfrm>
              <a:custGeom>
                <a:rect b="b" l="l" r="r" t="t"/>
                <a:pathLst>
                  <a:path extrusionOk="0" h="234" w="5379">
                    <a:moveTo>
                      <a:pt x="82" y="1"/>
                    </a:moveTo>
                    <a:cubicBezTo>
                      <a:pt x="54" y="77"/>
                      <a:pt x="26" y="155"/>
                      <a:pt x="0" y="233"/>
                    </a:cubicBezTo>
                    <a:lnTo>
                      <a:pt x="5297" y="233"/>
                    </a:lnTo>
                    <a:cubicBezTo>
                      <a:pt x="5323" y="155"/>
                      <a:pt x="5350" y="78"/>
                      <a:pt x="53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6626500" y="892313"/>
                <a:ext cx="132950" cy="5850"/>
              </a:xfrm>
              <a:custGeom>
                <a:rect b="b" l="l" r="r" t="t"/>
                <a:pathLst>
                  <a:path extrusionOk="0" h="234" w="5318">
                    <a:moveTo>
                      <a:pt x="21" y="1"/>
                    </a:moveTo>
                    <a:cubicBezTo>
                      <a:pt x="12" y="78"/>
                      <a:pt x="6" y="155"/>
                      <a:pt x="1" y="234"/>
                    </a:cubicBezTo>
                    <a:lnTo>
                      <a:pt x="5297" y="234"/>
                    </a:lnTo>
                    <a:cubicBezTo>
                      <a:pt x="5301" y="155"/>
                      <a:pt x="5309" y="78"/>
                      <a:pt x="53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6626125" y="920038"/>
                <a:ext cx="132475" cy="5825"/>
              </a:xfrm>
              <a:custGeom>
                <a:rect b="b" l="l" r="r" t="t"/>
                <a:pathLst>
                  <a:path extrusionOk="0" h="233" w="5299">
                    <a:moveTo>
                      <a:pt x="0" y="0"/>
                    </a:moveTo>
                    <a:cubicBezTo>
                      <a:pt x="1" y="78"/>
                      <a:pt x="1" y="157"/>
                      <a:pt x="2" y="232"/>
                    </a:cubicBezTo>
                    <a:lnTo>
                      <a:pt x="5299" y="232"/>
                    </a:lnTo>
                    <a:cubicBezTo>
                      <a:pt x="5299" y="155"/>
                      <a:pt x="5298" y="78"/>
                      <a:pt x="5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6626675" y="947713"/>
                <a:ext cx="132525" cy="5825"/>
              </a:xfrm>
              <a:custGeom>
                <a:rect b="b" l="l" r="r" t="t"/>
                <a:pathLst>
                  <a:path extrusionOk="0" h="233" w="5301">
                    <a:moveTo>
                      <a:pt x="1" y="1"/>
                    </a:moveTo>
                    <a:cubicBezTo>
                      <a:pt x="3" y="79"/>
                      <a:pt x="3" y="156"/>
                      <a:pt x="3" y="233"/>
                    </a:cubicBezTo>
                    <a:lnTo>
                      <a:pt x="5299" y="233"/>
                    </a:lnTo>
                    <a:cubicBezTo>
                      <a:pt x="5301" y="156"/>
                      <a:pt x="5299" y="79"/>
                      <a:pt x="52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6624425" y="975388"/>
                <a:ext cx="133475" cy="5825"/>
              </a:xfrm>
              <a:custGeom>
                <a:rect b="b" l="l" r="r" t="t"/>
                <a:pathLst>
                  <a:path extrusionOk="0" h="233" w="5339">
                    <a:moveTo>
                      <a:pt x="42" y="0"/>
                    </a:moveTo>
                    <a:cubicBezTo>
                      <a:pt x="29" y="78"/>
                      <a:pt x="17" y="155"/>
                      <a:pt x="0" y="233"/>
                    </a:cubicBezTo>
                    <a:lnTo>
                      <a:pt x="5297" y="233"/>
                    </a:lnTo>
                    <a:cubicBezTo>
                      <a:pt x="5313" y="155"/>
                      <a:pt x="5326" y="78"/>
                      <a:pt x="53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6612550" y="1003063"/>
                <a:ext cx="136050" cy="5850"/>
              </a:xfrm>
              <a:custGeom>
                <a:rect b="b" l="l" r="r" t="t"/>
                <a:pathLst>
                  <a:path extrusionOk="0" h="234" w="5442">
                    <a:moveTo>
                      <a:pt x="145" y="1"/>
                    </a:moveTo>
                    <a:cubicBezTo>
                      <a:pt x="101" y="78"/>
                      <a:pt x="54" y="155"/>
                      <a:pt x="1" y="233"/>
                    </a:cubicBezTo>
                    <a:lnTo>
                      <a:pt x="5297" y="233"/>
                    </a:lnTo>
                    <a:cubicBezTo>
                      <a:pt x="5351" y="156"/>
                      <a:pt x="5398" y="78"/>
                      <a:pt x="5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6588125" y="1030763"/>
                <a:ext cx="137975" cy="5850"/>
              </a:xfrm>
              <a:custGeom>
                <a:rect b="b" l="l" r="r" t="t"/>
                <a:pathLst>
                  <a:path extrusionOk="0" h="234" w="5519">
                    <a:moveTo>
                      <a:pt x="222" y="1"/>
                    </a:moveTo>
                    <a:cubicBezTo>
                      <a:pt x="146" y="80"/>
                      <a:pt x="73" y="157"/>
                      <a:pt x="1" y="234"/>
                    </a:cubicBezTo>
                    <a:lnTo>
                      <a:pt x="5297" y="234"/>
                    </a:lnTo>
                    <a:cubicBezTo>
                      <a:pt x="5369" y="157"/>
                      <a:pt x="5442" y="80"/>
                      <a:pt x="55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6565925" y="1058463"/>
                <a:ext cx="136300" cy="5825"/>
              </a:xfrm>
              <a:custGeom>
                <a:rect b="b" l="l" r="r" t="t"/>
                <a:pathLst>
                  <a:path extrusionOk="0" h="233" w="5452">
                    <a:moveTo>
                      <a:pt x="155" y="0"/>
                    </a:moveTo>
                    <a:cubicBezTo>
                      <a:pt x="102" y="77"/>
                      <a:pt x="50" y="154"/>
                      <a:pt x="1" y="232"/>
                    </a:cubicBezTo>
                    <a:lnTo>
                      <a:pt x="5297" y="232"/>
                    </a:lnTo>
                    <a:cubicBezTo>
                      <a:pt x="5346" y="154"/>
                      <a:pt x="5397" y="77"/>
                      <a:pt x="54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6554450" y="1086113"/>
                <a:ext cx="133975" cy="5850"/>
              </a:xfrm>
              <a:custGeom>
                <a:rect b="b" l="l" r="r" t="t"/>
                <a:pathLst>
                  <a:path extrusionOk="0" h="234" w="5359">
                    <a:moveTo>
                      <a:pt x="62" y="1"/>
                    </a:moveTo>
                    <a:cubicBezTo>
                      <a:pt x="39" y="77"/>
                      <a:pt x="18" y="154"/>
                      <a:pt x="1" y="234"/>
                    </a:cubicBezTo>
                    <a:lnTo>
                      <a:pt x="5297" y="234"/>
                    </a:lnTo>
                    <a:cubicBezTo>
                      <a:pt x="5315" y="154"/>
                      <a:pt x="5337" y="77"/>
                      <a:pt x="53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6552250" y="1113813"/>
                <a:ext cx="132475" cy="5825"/>
              </a:xfrm>
              <a:custGeom>
                <a:rect b="b" l="l" r="r" t="t"/>
                <a:pathLst>
                  <a:path extrusionOk="0" h="233" w="5299">
                    <a:moveTo>
                      <a:pt x="0" y="0"/>
                    </a:moveTo>
                    <a:cubicBezTo>
                      <a:pt x="0" y="76"/>
                      <a:pt x="0" y="153"/>
                      <a:pt x="2" y="232"/>
                    </a:cubicBezTo>
                    <a:lnTo>
                      <a:pt x="5299" y="232"/>
                    </a:lnTo>
                    <a:cubicBezTo>
                      <a:pt x="5297" y="153"/>
                      <a:pt x="5295" y="76"/>
                      <a:pt x="5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6592275" y="857888"/>
                <a:ext cx="29550" cy="41300"/>
              </a:xfrm>
              <a:custGeom>
                <a:rect b="b" l="l" r="r" t="t"/>
                <a:pathLst>
                  <a:path extrusionOk="0" h="1652" w="1182">
                    <a:moveTo>
                      <a:pt x="950" y="1"/>
                    </a:moveTo>
                    <a:cubicBezTo>
                      <a:pt x="858" y="1"/>
                      <a:pt x="630" y="192"/>
                      <a:pt x="593" y="247"/>
                    </a:cubicBezTo>
                    <a:cubicBezTo>
                      <a:pt x="532" y="340"/>
                      <a:pt x="439" y="407"/>
                      <a:pt x="375" y="537"/>
                    </a:cubicBezTo>
                    <a:cubicBezTo>
                      <a:pt x="326" y="640"/>
                      <a:pt x="281" y="735"/>
                      <a:pt x="229" y="838"/>
                    </a:cubicBezTo>
                    <a:cubicBezTo>
                      <a:pt x="200" y="894"/>
                      <a:pt x="208" y="961"/>
                      <a:pt x="188" y="1021"/>
                    </a:cubicBezTo>
                    <a:cubicBezTo>
                      <a:pt x="173" y="1069"/>
                      <a:pt x="80" y="1203"/>
                      <a:pt x="29" y="1263"/>
                    </a:cubicBezTo>
                    <a:cubicBezTo>
                      <a:pt x="10" y="1284"/>
                      <a:pt x="43" y="1294"/>
                      <a:pt x="0" y="1326"/>
                    </a:cubicBezTo>
                    <a:cubicBezTo>
                      <a:pt x="117" y="1425"/>
                      <a:pt x="125" y="1515"/>
                      <a:pt x="193" y="1652"/>
                    </a:cubicBezTo>
                    <a:cubicBezTo>
                      <a:pt x="196" y="1645"/>
                      <a:pt x="285" y="1561"/>
                      <a:pt x="338" y="1530"/>
                    </a:cubicBezTo>
                    <a:cubicBezTo>
                      <a:pt x="385" y="1501"/>
                      <a:pt x="682" y="1387"/>
                      <a:pt x="733" y="1364"/>
                    </a:cubicBezTo>
                    <a:cubicBezTo>
                      <a:pt x="909" y="1282"/>
                      <a:pt x="985" y="1228"/>
                      <a:pt x="1021" y="1198"/>
                    </a:cubicBezTo>
                    <a:cubicBezTo>
                      <a:pt x="1052" y="1172"/>
                      <a:pt x="1182" y="1130"/>
                      <a:pt x="1168" y="1082"/>
                    </a:cubicBezTo>
                    <a:cubicBezTo>
                      <a:pt x="1153" y="1033"/>
                      <a:pt x="1111" y="1019"/>
                      <a:pt x="1066" y="1019"/>
                    </a:cubicBezTo>
                    <a:cubicBezTo>
                      <a:pt x="1012" y="1019"/>
                      <a:pt x="952" y="1039"/>
                      <a:pt x="930" y="1043"/>
                    </a:cubicBezTo>
                    <a:cubicBezTo>
                      <a:pt x="864" y="1053"/>
                      <a:pt x="762" y="1114"/>
                      <a:pt x="641" y="1114"/>
                    </a:cubicBezTo>
                    <a:cubicBezTo>
                      <a:pt x="631" y="1114"/>
                      <a:pt x="620" y="1113"/>
                      <a:pt x="609" y="1112"/>
                    </a:cubicBezTo>
                    <a:cubicBezTo>
                      <a:pt x="559" y="1107"/>
                      <a:pt x="482" y="1026"/>
                      <a:pt x="514" y="907"/>
                    </a:cubicBezTo>
                    <a:cubicBezTo>
                      <a:pt x="543" y="802"/>
                      <a:pt x="616" y="715"/>
                      <a:pt x="699" y="645"/>
                    </a:cubicBezTo>
                    <a:cubicBezTo>
                      <a:pt x="750" y="601"/>
                      <a:pt x="943" y="422"/>
                      <a:pt x="997" y="375"/>
                    </a:cubicBezTo>
                    <a:cubicBezTo>
                      <a:pt x="1112" y="274"/>
                      <a:pt x="1105" y="195"/>
                      <a:pt x="1037" y="195"/>
                    </a:cubicBezTo>
                    <a:cubicBezTo>
                      <a:pt x="1012" y="195"/>
                      <a:pt x="979" y="206"/>
                      <a:pt x="940" y="230"/>
                    </a:cubicBezTo>
                    <a:cubicBezTo>
                      <a:pt x="912" y="247"/>
                      <a:pt x="685" y="431"/>
                      <a:pt x="662" y="443"/>
                    </a:cubicBezTo>
                    <a:cubicBezTo>
                      <a:pt x="683" y="415"/>
                      <a:pt x="707" y="394"/>
                      <a:pt x="721" y="377"/>
                    </a:cubicBezTo>
                    <a:cubicBezTo>
                      <a:pt x="809" y="275"/>
                      <a:pt x="1040" y="106"/>
                      <a:pt x="980" y="15"/>
                    </a:cubicBezTo>
                    <a:cubicBezTo>
                      <a:pt x="974" y="5"/>
                      <a:pt x="963" y="1"/>
                      <a:pt x="950" y="1"/>
                    </a:cubicBezTo>
                    <a:close/>
                  </a:path>
                </a:pathLst>
              </a:custGeom>
              <a:solidFill>
                <a:srgbClr val="EA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6438100" y="793338"/>
                <a:ext cx="42650" cy="58900"/>
              </a:xfrm>
              <a:custGeom>
                <a:rect b="b" l="l" r="r" t="t"/>
                <a:pathLst>
                  <a:path extrusionOk="0" h="2356" w="1706">
                    <a:moveTo>
                      <a:pt x="857" y="1"/>
                    </a:moveTo>
                    <a:cubicBezTo>
                      <a:pt x="647" y="607"/>
                      <a:pt x="0" y="1596"/>
                      <a:pt x="0" y="1596"/>
                    </a:cubicBezTo>
                    <a:cubicBezTo>
                      <a:pt x="266" y="2069"/>
                      <a:pt x="1220" y="2356"/>
                      <a:pt x="1220" y="2356"/>
                    </a:cubicBezTo>
                    <a:cubicBezTo>
                      <a:pt x="1269" y="2040"/>
                      <a:pt x="1584" y="1273"/>
                      <a:pt x="1706" y="982"/>
                    </a:cubicBezTo>
                    <a:cubicBezTo>
                      <a:pt x="1671" y="947"/>
                      <a:pt x="1639" y="911"/>
                      <a:pt x="1608" y="872"/>
                    </a:cubicBezTo>
                    <a:cubicBezTo>
                      <a:pt x="1531" y="776"/>
                      <a:pt x="1374" y="691"/>
                      <a:pt x="1282" y="595"/>
                    </a:cubicBezTo>
                    <a:cubicBezTo>
                      <a:pt x="1131" y="437"/>
                      <a:pt x="1007" y="247"/>
                      <a:pt x="891" y="62"/>
                    </a:cubicBezTo>
                    <a:cubicBezTo>
                      <a:pt x="879" y="42"/>
                      <a:pt x="869" y="21"/>
                      <a:pt x="857" y="1"/>
                    </a:cubicBezTo>
                    <a:close/>
                  </a:path>
                </a:pathLst>
              </a:custGeom>
              <a:solidFill>
                <a:srgbClr val="EA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6451575" y="793338"/>
                <a:ext cx="29150" cy="58900"/>
              </a:xfrm>
              <a:custGeom>
                <a:rect b="b" l="l" r="r" t="t"/>
                <a:pathLst>
                  <a:path extrusionOk="0" h="2356" w="1166">
                    <a:moveTo>
                      <a:pt x="316" y="1"/>
                    </a:moveTo>
                    <a:cubicBezTo>
                      <a:pt x="246" y="202"/>
                      <a:pt x="127" y="448"/>
                      <a:pt x="1" y="684"/>
                    </a:cubicBezTo>
                    <a:cubicBezTo>
                      <a:pt x="70" y="753"/>
                      <a:pt x="133" y="828"/>
                      <a:pt x="195" y="908"/>
                    </a:cubicBezTo>
                    <a:cubicBezTo>
                      <a:pt x="373" y="1143"/>
                      <a:pt x="467" y="1447"/>
                      <a:pt x="472" y="1739"/>
                    </a:cubicBezTo>
                    <a:cubicBezTo>
                      <a:pt x="475" y="1918"/>
                      <a:pt x="412" y="2082"/>
                      <a:pt x="306" y="2216"/>
                    </a:cubicBezTo>
                    <a:cubicBezTo>
                      <a:pt x="517" y="2305"/>
                      <a:pt x="680" y="2356"/>
                      <a:pt x="680" y="2356"/>
                    </a:cubicBezTo>
                    <a:cubicBezTo>
                      <a:pt x="729" y="2040"/>
                      <a:pt x="1044" y="1273"/>
                      <a:pt x="1166" y="982"/>
                    </a:cubicBezTo>
                    <a:cubicBezTo>
                      <a:pt x="1131" y="947"/>
                      <a:pt x="1098" y="911"/>
                      <a:pt x="1068" y="872"/>
                    </a:cubicBezTo>
                    <a:cubicBezTo>
                      <a:pt x="991" y="776"/>
                      <a:pt x="834" y="691"/>
                      <a:pt x="742" y="595"/>
                    </a:cubicBezTo>
                    <a:cubicBezTo>
                      <a:pt x="590" y="437"/>
                      <a:pt x="467" y="247"/>
                      <a:pt x="351" y="62"/>
                    </a:cubicBezTo>
                    <a:cubicBezTo>
                      <a:pt x="339" y="42"/>
                      <a:pt x="327" y="21"/>
                      <a:pt x="316" y="1"/>
                    </a:cubicBezTo>
                    <a:close/>
                  </a:path>
                </a:pathLst>
              </a:custGeom>
              <a:solidFill>
                <a:srgbClr val="EA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6367375" y="1230063"/>
                <a:ext cx="66550" cy="35475"/>
              </a:xfrm>
              <a:custGeom>
                <a:rect b="b" l="l" r="r" t="t"/>
                <a:pathLst>
                  <a:path extrusionOk="0" h="1419" w="2662">
                    <a:moveTo>
                      <a:pt x="1005" y="1"/>
                    </a:moveTo>
                    <a:lnTo>
                      <a:pt x="145" y="124"/>
                    </a:lnTo>
                    <a:cubicBezTo>
                      <a:pt x="145" y="124"/>
                      <a:pt x="1" y="1091"/>
                      <a:pt x="152" y="1231"/>
                    </a:cubicBezTo>
                    <a:cubicBezTo>
                      <a:pt x="252" y="1325"/>
                      <a:pt x="1182" y="1419"/>
                      <a:pt x="1841" y="1419"/>
                    </a:cubicBezTo>
                    <a:cubicBezTo>
                      <a:pt x="2168" y="1419"/>
                      <a:pt x="2429" y="1395"/>
                      <a:pt x="2487" y="1337"/>
                    </a:cubicBezTo>
                    <a:cubicBezTo>
                      <a:pt x="2662" y="1162"/>
                      <a:pt x="2572" y="854"/>
                      <a:pt x="2152" y="724"/>
                    </a:cubicBezTo>
                    <a:cubicBezTo>
                      <a:pt x="1703" y="584"/>
                      <a:pt x="1477" y="700"/>
                      <a:pt x="1196" y="574"/>
                    </a:cubicBezTo>
                    <a:cubicBezTo>
                      <a:pt x="915" y="446"/>
                      <a:pt x="1005" y="1"/>
                      <a:pt x="10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6452050" y="1230063"/>
                <a:ext cx="66575" cy="35475"/>
              </a:xfrm>
              <a:custGeom>
                <a:rect b="b" l="l" r="r" t="t"/>
                <a:pathLst>
                  <a:path extrusionOk="0" h="1419" w="2663">
                    <a:moveTo>
                      <a:pt x="1004" y="1"/>
                    </a:moveTo>
                    <a:lnTo>
                      <a:pt x="145" y="124"/>
                    </a:lnTo>
                    <a:cubicBezTo>
                      <a:pt x="145" y="124"/>
                      <a:pt x="0" y="1091"/>
                      <a:pt x="151" y="1231"/>
                    </a:cubicBezTo>
                    <a:cubicBezTo>
                      <a:pt x="251" y="1325"/>
                      <a:pt x="1181" y="1419"/>
                      <a:pt x="1840" y="1419"/>
                    </a:cubicBezTo>
                    <a:cubicBezTo>
                      <a:pt x="2168" y="1419"/>
                      <a:pt x="2429" y="1395"/>
                      <a:pt x="2488" y="1337"/>
                    </a:cubicBezTo>
                    <a:cubicBezTo>
                      <a:pt x="2662" y="1162"/>
                      <a:pt x="2572" y="854"/>
                      <a:pt x="2152" y="724"/>
                    </a:cubicBezTo>
                    <a:cubicBezTo>
                      <a:pt x="1703" y="584"/>
                      <a:pt x="1477" y="700"/>
                      <a:pt x="1195" y="574"/>
                    </a:cubicBezTo>
                    <a:cubicBezTo>
                      <a:pt x="916" y="446"/>
                      <a:pt x="1004" y="1"/>
                      <a:pt x="1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6350825" y="958538"/>
                <a:ext cx="73050" cy="283125"/>
              </a:xfrm>
              <a:custGeom>
                <a:rect b="b" l="l" r="r" t="t"/>
                <a:pathLst>
                  <a:path extrusionOk="0" h="11325" w="2922">
                    <a:moveTo>
                      <a:pt x="486" y="1"/>
                    </a:moveTo>
                    <a:cubicBezTo>
                      <a:pt x="322" y="1"/>
                      <a:pt x="161" y="17"/>
                      <a:pt x="0" y="37"/>
                    </a:cubicBezTo>
                    <a:cubicBezTo>
                      <a:pt x="4" y="931"/>
                      <a:pt x="0" y="2843"/>
                      <a:pt x="488" y="5543"/>
                    </a:cubicBezTo>
                    <a:cubicBezTo>
                      <a:pt x="531" y="5778"/>
                      <a:pt x="569" y="10621"/>
                      <a:pt x="667" y="11325"/>
                    </a:cubicBezTo>
                    <a:lnTo>
                      <a:pt x="1829" y="11298"/>
                    </a:lnTo>
                    <a:cubicBezTo>
                      <a:pt x="1829" y="11298"/>
                      <a:pt x="2044" y="6675"/>
                      <a:pt x="2063" y="5796"/>
                    </a:cubicBezTo>
                    <a:cubicBezTo>
                      <a:pt x="2079" y="5090"/>
                      <a:pt x="2602" y="1644"/>
                      <a:pt x="2921" y="561"/>
                    </a:cubicBezTo>
                    <a:cubicBezTo>
                      <a:pt x="2283" y="400"/>
                      <a:pt x="1642" y="239"/>
                      <a:pt x="1004" y="66"/>
                    </a:cubicBezTo>
                    <a:cubicBezTo>
                      <a:pt x="827" y="18"/>
                      <a:pt x="655" y="1"/>
                      <a:pt x="4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6350825" y="962388"/>
                <a:ext cx="73150" cy="140500"/>
              </a:xfrm>
              <a:custGeom>
                <a:rect b="b" l="l" r="r" t="t"/>
                <a:pathLst>
                  <a:path extrusionOk="0" h="5620" w="2926">
                    <a:moveTo>
                      <a:pt x="752" y="0"/>
                    </a:moveTo>
                    <a:cubicBezTo>
                      <a:pt x="499" y="0"/>
                      <a:pt x="251" y="19"/>
                      <a:pt x="0" y="43"/>
                    </a:cubicBezTo>
                    <a:lnTo>
                      <a:pt x="0" y="53"/>
                    </a:lnTo>
                    <a:cubicBezTo>
                      <a:pt x="7" y="893"/>
                      <a:pt x="177" y="1722"/>
                      <a:pt x="496" y="2499"/>
                    </a:cubicBezTo>
                    <a:cubicBezTo>
                      <a:pt x="975" y="3660"/>
                      <a:pt x="1838" y="5187"/>
                      <a:pt x="2064" y="5620"/>
                    </a:cubicBezTo>
                    <a:cubicBezTo>
                      <a:pt x="2095" y="4876"/>
                      <a:pt x="2610" y="1456"/>
                      <a:pt x="2925" y="395"/>
                    </a:cubicBezTo>
                    <a:cubicBezTo>
                      <a:pt x="2581" y="329"/>
                      <a:pt x="2237" y="262"/>
                      <a:pt x="1899" y="161"/>
                    </a:cubicBezTo>
                    <a:cubicBezTo>
                      <a:pt x="1490" y="39"/>
                      <a:pt x="1116" y="0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6352425" y="953713"/>
                <a:ext cx="128175" cy="285475"/>
              </a:xfrm>
              <a:custGeom>
                <a:rect b="b" l="l" r="r" t="t"/>
                <a:pathLst>
                  <a:path extrusionOk="0" h="11419" w="5127">
                    <a:moveTo>
                      <a:pt x="1" y="0"/>
                    </a:moveTo>
                    <a:lnTo>
                      <a:pt x="1" y="0"/>
                    </a:lnTo>
                    <a:cubicBezTo>
                      <a:pt x="136" y="573"/>
                      <a:pt x="212" y="1370"/>
                      <a:pt x="1156" y="2981"/>
                    </a:cubicBezTo>
                    <a:cubicBezTo>
                      <a:pt x="1545" y="3648"/>
                      <a:pt x="2547" y="4625"/>
                      <a:pt x="3094" y="6035"/>
                    </a:cubicBezTo>
                    <a:cubicBezTo>
                      <a:pt x="3231" y="6386"/>
                      <a:pt x="4002" y="11418"/>
                      <a:pt x="4002" y="11418"/>
                    </a:cubicBezTo>
                    <a:lnTo>
                      <a:pt x="5127" y="11408"/>
                    </a:lnTo>
                    <a:cubicBezTo>
                      <a:pt x="5127" y="11408"/>
                      <a:pt x="5125" y="6965"/>
                      <a:pt x="4795" y="5480"/>
                    </a:cubicBezTo>
                    <a:cubicBezTo>
                      <a:pt x="4556" y="4406"/>
                      <a:pt x="3308" y="1716"/>
                      <a:pt x="2858" y="705"/>
                    </a:cubicBezTo>
                    <a:cubicBezTo>
                      <a:pt x="2266" y="522"/>
                      <a:pt x="1484" y="347"/>
                      <a:pt x="1053" y="221"/>
                    </a:cubicBezTo>
                    <a:cubicBezTo>
                      <a:pt x="691" y="116"/>
                      <a:pt x="337" y="8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6444425" y="846663"/>
                <a:ext cx="156425" cy="87350"/>
              </a:xfrm>
              <a:custGeom>
                <a:rect b="b" l="l" r="r" t="t"/>
                <a:pathLst>
                  <a:path extrusionOk="0" h="3494" w="6257">
                    <a:moveTo>
                      <a:pt x="478" y="1"/>
                    </a:moveTo>
                    <a:cubicBezTo>
                      <a:pt x="229" y="1"/>
                      <a:pt x="324" y="302"/>
                      <a:pt x="124" y="699"/>
                    </a:cubicBezTo>
                    <a:cubicBezTo>
                      <a:pt x="27" y="896"/>
                      <a:pt x="0" y="1104"/>
                      <a:pt x="122" y="1286"/>
                    </a:cubicBezTo>
                    <a:cubicBezTo>
                      <a:pt x="467" y="1806"/>
                      <a:pt x="1884" y="3349"/>
                      <a:pt x="2424" y="3485"/>
                    </a:cubicBezTo>
                    <a:cubicBezTo>
                      <a:pt x="2448" y="3491"/>
                      <a:pt x="2478" y="3494"/>
                      <a:pt x="2513" y="3494"/>
                    </a:cubicBezTo>
                    <a:cubicBezTo>
                      <a:pt x="3255" y="3494"/>
                      <a:pt x="6256" y="2181"/>
                      <a:pt x="6256" y="2181"/>
                    </a:cubicBezTo>
                    <a:lnTo>
                      <a:pt x="5998" y="1544"/>
                    </a:lnTo>
                    <a:cubicBezTo>
                      <a:pt x="5998" y="1544"/>
                      <a:pt x="3914" y="2266"/>
                      <a:pt x="3035" y="2266"/>
                    </a:cubicBezTo>
                    <a:cubicBezTo>
                      <a:pt x="2952" y="2266"/>
                      <a:pt x="2880" y="2260"/>
                      <a:pt x="2821" y="2246"/>
                    </a:cubicBezTo>
                    <a:cubicBezTo>
                      <a:pt x="2333" y="2129"/>
                      <a:pt x="1529" y="315"/>
                      <a:pt x="688" y="43"/>
                    </a:cubicBezTo>
                    <a:cubicBezTo>
                      <a:pt x="599" y="14"/>
                      <a:pt x="531" y="1"/>
                      <a:pt x="478" y="1"/>
                    </a:cubicBezTo>
                    <a:close/>
                  </a:path>
                </a:pathLst>
              </a:custGeom>
              <a:solidFill>
                <a:srgbClr val="FAF0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6444425" y="846663"/>
                <a:ext cx="156425" cy="87350"/>
              </a:xfrm>
              <a:custGeom>
                <a:rect b="b" l="l" r="r" t="t"/>
                <a:pathLst>
                  <a:path extrusionOk="0" h="3494" w="6257">
                    <a:moveTo>
                      <a:pt x="478" y="1"/>
                    </a:moveTo>
                    <a:cubicBezTo>
                      <a:pt x="229" y="1"/>
                      <a:pt x="324" y="302"/>
                      <a:pt x="124" y="699"/>
                    </a:cubicBezTo>
                    <a:cubicBezTo>
                      <a:pt x="27" y="896"/>
                      <a:pt x="0" y="1104"/>
                      <a:pt x="122" y="1286"/>
                    </a:cubicBezTo>
                    <a:cubicBezTo>
                      <a:pt x="467" y="1806"/>
                      <a:pt x="1884" y="3349"/>
                      <a:pt x="2424" y="3485"/>
                    </a:cubicBezTo>
                    <a:cubicBezTo>
                      <a:pt x="2448" y="3491"/>
                      <a:pt x="2478" y="3494"/>
                      <a:pt x="2513" y="3494"/>
                    </a:cubicBezTo>
                    <a:cubicBezTo>
                      <a:pt x="3255" y="3494"/>
                      <a:pt x="6256" y="2181"/>
                      <a:pt x="6256" y="2181"/>
                    </a:cubicBezTo>
                    <a:lnTo>
                      <a:pt x="5998" y="1544"/>
                    </a:lnTo>
                    <a:cubicBezTo>
                      <a:pt x="5998" y="1544"/>
                      <a:pt x="3914" y="2266"/>
                      <a:pt x="3035" y="2266"/>
                    </a:cubicBezTo>
                    <a:cubicBezTo>
                      <a:pt x="2952" y="2266"/>
                      <a:pt x="2880" y="2260"/>
                      <a:pt x="2821" y="2246"/>
                    </a:cubicBezTo>
                    <a:cubicBezTo>
                      <a:pt x="2333" y="2129"/>
                      <a:pt x="1529" y="315"/>
                      <a:pt x="688" y="43"/>
                    </a:cubicBezTo>
                    <a:cubicBezTo>
                      <a:pt x="599" y="14"/>
                      <a:pt x="531" y="1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6348550" y="829313"/>
                <a:ext cx="121550" cy="160500"/>
              </a:xfrm>
              <a:custGeom>
                <a:rect b="b" l="l" r="r" t="t"/>
                <a:pathLst>
                  <a:path extrusionOk="0" h="6420" w="4862">
                    <a:moveTo>
                      <a:pt x="3683" y="0"/>
                    </a:moveTo>
                    <a:cubicBezTo>
                      <a:pt x="3683" y="0"/>
                      <a:pt x="2750" y="21"/>
                      <a:pt x="1953" y="1046"/>
                    </a:cubicBezTo>
                    <a:cubicBezTo>
                      <a:pt x="1154" y="2073"/>
                      <a:pt x="1" y="5081"/>
                      <a:pt x="1" y="5081"/>
                    </a:cubicBezTo>
                    <a:cubicBezTo>
                      <a:pt x="103" y="5394"/>
                      <a:pt x="730" y="5803"/>
                      <a:pt x="1461" y="6044"/>
                    </a:cubicBezTo>
                    <a:cubicBezTo>
                      <a:pt x="2447" y="6367"/>
                      <a:pt x="3469" y="6420"/>
                      <a:pt x="3469" y="6420"/>
                    </a:cubicBezTo>
                    <a:cubicBezTo>
                      <a:pt x="3469" y="6420"/>
                      <a:pt x="3854" y="4680"/>
                      <a:pt x="4100" y="3797"/>
                    </a:cubicBezTo>
                    <a:cubicBezTo>
                      <a:pt x="4344" y="2913"/>
                      <a:pt x="4861" y="680"/>
                      <a:pt x="4861" y="680"/>
                    </a:cubicBezTo>
                    <a:cubicBezTo>
                      <a:pt x="4290" y="561"/>
                      <a:pt x="3683" y="0"/>
                      <a:pt x="3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6417725" y="867663"/>
                <a:ext cx="42350" cy="122100"/>
              </a:xfrm>
              <a:custGeom>
                <a:rect b="b" l="l" r="r" t="t"/>
                <a:pathLst>
                  <a:path extrusionOk="0" h="4884" w="1694">
                    <a:moveTo>
                      <a:pt x="543" y="0"/>
                    </a:moveTo>
                    <a:cubicBezTo>
                      <a:pt x="374" y="466"/>
                      <a:pt x="457" y="1097"/>
                      <a:pt x="465" y="1498"/>
                    </a:cubicBezTo>
                    <a:cubicBezTo>
                      <a:pt x="483" y="2608"/>
                      <a:pt x="451" y="3843"/>
                      <a:pt x="1" y="4807"/>
                    </a:cubicBezTo>
                    <a:cubicBezTo>
                      <a:pt x="416" y="4868"/>
                      <a:pt x="702" y="4884"/>
                      <a:pt x="702" y="4884"/>
                    </a:cubicBezTo>
                    <a:cubicBezTo>
                      <a:pt x="702" y="4884"/>
                      <a:pt x="1087" y="3144"/>
                      <a:pt x="1330" y="2261"/>
                    </a:cubicBezTo>
                    <a:cubicBezTo>
                      <a:pt x="1427" y="1916"/>
                      <a:pt x="1562" y="1370"/>
                      <a:pt x="1694" y="827"/>
                    </a:cubicBezTo>
                    <a:cubicBezTo>
                      <a:pt x="1648" y="817"/>
                      <a:pt x="1601" y="807"/>
                      <a:pt x="1557" y="788"/>
                    </a:cubicBezTo>
                    <a:cubicBezTo>
                      <a:pt x="1217" y="639"/>
                      <a:pt x="953" y="370"/>
                      <a:pt x="686" y="118"/>
                    </a:cubicBezTo>
                    <a:cubicBezTo>
                      <a:pt x="641" y="77"/>
                      <a:pt x="590" y="39"/>
                      <a:pt x="5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6453275" y="750638"/>
                <a:ext cx="58750" cy="82300"/>
              </a:xfrm>
              <a:custGeom>
                <a:rect b="b" l="l" r="r" t="t"/>
                <a:pathLst>
                  <a:path extrusionOk="0" h="3292" w="2350">
                    <a:moveTo>
                      <a:pt x="1265" y="0"/>
                    </a:moveTo>
                    <a:cubicBezTo>
                      <a:pt x="822" y="0"/>
                      <a:pt x="325" y="348"/>
                      <a:pt x="325" y="348"/>
                    </a:cubicBezTo>
                    <a:cubicBezTo>
                      <a:pt x="1" y="823"/>
                      <a:pt x="258" y="1669"/>
                      <a:pt x="246" y="2033"/>
                    </a:cubicBezTo>
                    <a:cubicBezTo>
                      <a:pt x="233" y="2395"/>
                      <a:pt x="965" y="3291"/>
                      <a:pt x="1109" y="3291"/>
                    </a:cubicBezTo>
                    <a:cubicBezTo>
                      <a:pt x="1110" y="3291"/>
                      <a:pt x="1111" y="3291"/>
                      <a:pt x="1111" y="3291"/>
                    </a:cubicBezTo>
                    <a:cubicBezTo>
                      <a:pt x="1252" y="3283"/>
                      <a:pt x="1763" y="2731"/>
                      <a:pt x="1799" y="2703"/>
                    </a:cubicBezTo>
                    <a:cubicBezTo>
                      <a:pt x="1802" y="2701"/>
                      <a:pt x="1808" y="2700"/>
                      <a:pt x="1816" y="2700"/>
                    </a:cubicBezTo>
                    <a:cubicBezTo>
                      <a:pt x="1870" y="2700"/>
                      <a:pt x="2013" y="2750"/>
                      <a:pt x="2108" y="2750"/>
                    </a:cubicBezTo>
                    <a:cubicBezTo>
                      <a:pt x="2145" y="2750"/>
                      <a:pt x="2175" y="2742"/>
                      <a:pt x="2189" y="2721"/>
                    </a:cubicBezTo>
                    <a:cubicBezTo>
                      <a:pt x="2244" y="2635"/>
                      <a:pt x="2116" y="2229"/>
                      <a:pt x="2100" y="1964"/>
                    </a:cubicBezTo>
                    <a:cubicBezTo>
                      <a:pt x="2082" y="1699"/>
                      <a:pt x="2267" y="1114"/>
                      <a:pt x="2308" y="887"/>
                    </a:cubicBezTo>
                    <a:cubicBezTo>
                      <a:pt x="2349" y="660"/>
                      <a:pt x="2079" y="401"/>
                      <a:pt x="1604" y="93"/>
                    </a:cubicBezTo>
                    <a:cubicBezTo>
                      <a:pt x="1503" y="26"/>
                      <a:pt x="1386" y="0"/>
                      <a:pt x="1265" y="0"/>
                    </a:cubicBezTo>
                    <a:close/>
                  </a:path>
                </a:pathLst>
              </a:custGeom>
              <a:solidFill>
                <a:srgbClr val="EA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6436800" y="736538"/>
                <a:ext cx="100125" cy="66500"/>
              </a:xfrm>
              <a:custGeom>
                <a:rect b="b" l="l" r="r" t="t"/>
                <a:pathLst>
                  <a:path extrusionOk="0" h="2660" w="4005">
                    <a:moveTo>
                      <a:pt x="1927" y="1"/>
                    </a:moveTo>
                    <a:cubicBezTo>
                      <a:pt x="1614" y="1"/>
                      <a:pt x="1488" y="135"/>
                      <a:pt x="1345" y="135"/>
                    </a:cubicBezTo>
                    <a:cubicBezTo>
                      <a:pt x="1338" y="135"/>
                      <a:pt x="1331" y="134"/>
                      <a:pt x="1323" y="134"/>
                    </a:cubicBezTo>
                    <a:cubicBezTo>
                      <a:pt x="1272" y="128"/>
                      <a:pt x="1222" y="125"/>
                      <a:pt x="1173" y="125"/>
                    </a:cubicBezTo>
                    <a:cubicBezTo>
                      <a:pt x="982" y="125"/>
                      <a:pt x="807" y="171"/>
                      <a:pt x="638" y="307"/>
                    </a:cubicBezTo>
                    <a:cubicBezTo>
                      <a:pt x="268" y="604"/>
                      <a:pt x="1" y="1053"/>
                      <a:pt x="260" y="1795"/>
                    </a:cubicBezTo>
                    <a:cubicBezTo>
                      <a:pt x="522" y="2545"/>
                      <a:pt x="911" y="2659"/>
                      <a:pt x="911" y="2659"/>
                    </a:cubicBezTo>
                    <a:cubicBezTo>
                      <a:pt x="1009" y="2535"/>
                      <a:pt x="1125" y="2298"/>
                      <a:pt x="1044" y="2162"/>
                    </a:cubicBezTo>
                    <a:cubicBezTo>
                      <a:pt x="1012" y="2108"/>
                      <a:pt x="955" y="2070"/>
                      <a:pt x="914" y="1967"/>
                    </a:cubicBezTo>
                    <a:cubicBezTo>
                      <a:pt x="858" y="1826"/>
                      <a:pt x="978" y="1658"/>
                      <a:pt x="1141" y="1658"/>
                    </a:cubicBezTo>
                    <a:cubicBezTo>
                      <a:pt x="1196" y="1658"/>
                      <a:pt x="1257" y="1678"/>
                      <a:pt x="1317" y="1724"/>
                    </a:cubicBezTo>
                    <a:cubicBezTo>
                      <a:pt x="1429" y="1810"/>
                      <a:pt x="1368" y="2057"/>
                      <a:pt x="1398" y="2173"/>
                    </a:cubicBezTo>
                    <a:cubicBezTo>
                      <a:pt x="1429" y="2299"/>
                      <a:pt x="1488" y="2307"/>
                      <a:pt x="1538" y="2315"/>
                    </a:cubicBezTo>
                    <a:cubicBezTo>
                      <a:pt x="1541" y="2315"/>
                      <a:pt x="1543" y="2315"/>
                      <a:pt x="1546" y="2315"/>
                    </a:cubicBezTo>
                    <a:cubicBezTo>
                      <a:pt x="1646" y="2315"/>
                      <a:pt x="1826" y="2105"/>
                      <a:pt x="1795" y="1762"/>
                    </a:cubicBezTo>
                    <a:cubicBezTo>
                      <a:pt x="1780" y="1599"/>
                      <a:pt x="1835" y="1469"/>
                      <a:pt x="1892" y="1469"/>
                    </a:cubicBezTo>
                    <a:cubicBezTo>
                      <a:pt x="1915" y="1469"/>
                      <a:pt x="1938" y="1490"/>
                      <a:pt x="1957" y="1539"/>
                    </a:cubicBezTo>
                    <a:cubicBezTo>
                      <a:pt x="2024" y="1709"/>
                      <a:pt x="2272" y="2004"/>
                      <a:pt x="2926" y="2059"/>
                    </a:cubicBezTo>
                    <a:cubicBezTo>
                      <a:pt x="2940" y="2060"/>
                      <a:pt x="2953" y="2061"/>
                      <a:pt x="2966" y="2061"/>
                    </a:cubicBezTo>
                    <a:cubicBezTo>
                      <a:pt x="3600" y="2061"/>
                      <a:pt x="4004" y="784"/>
                      <a:pt x="2885" y="269"/>
                    </a:cubicBezTo>
                    <a:cubicBezTo>
                      <a:pt x="2437" y="62"/>
                      <a:pt x="2139" y="1"/>
                      <a:pt x="19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6557975" y="991813"/>
                <a:ext cx="38950" cy="24950"/>
              </a:xfrm>
              <a:custGeom>
                <a:rect b="b" l="l" r="r" t="t"/>
                <a:pathLst>
                  <a:path extrusionOk="0" h="998" w="1558">
                    <a:moveTo>
                      <a:pt x="229" y="1"/>
                    </a:moveTo>
                    <a:cubicBezTo>
                      <a:pt x="184" y="153"/>
                      <a:pt x="121" y="235"/>
                      <a:pt x="0" y="338"/>
                    </a:cubicBezTo>
                    <a:cubicBezTo>
                      <a:pt x="20" y="374"/>
                      <a:pt x="45" y="411"/>
                      <a:pt x="124" y="504"/>
                    </a:cubicBezTo>
                    <a:cubicBezTo>
                      <a:pt x="156" y="541"/>
                      <a:pt x="225" y="605"/>
                      <a:pt x="258" y="639"/>
                    </a:cubicBezTo>
                    <a:cubicBezTo>
                      <a:pt x="334" y="716"/>
                      <a:pt x="428" y="783"/>
                      <a:pt x="531" y="813"/>
                    </a:cubicBezTo>
                    <a:cubicBezTo>
                      <a:pt x="565" y="823"/>
                      <a:pt x="602" y="837"/>
                      <a:pt x="636" y="841"/>
                    </a:cubicBezTo>
                    <a:cubicBezTo>
                      <a:pt x="667" y="843"/>
                      <a:pt x="757" y="961"/>
                      <a:pt x="805" y="986"/>
                    </a:cubicBezTo>
                    <a:cubicBezTo>
                      <a:pt x="819" y="994"/>
                      <a:pt x="836" y="997"/>
                      <a:pt x="853" y="997"/>
                    </a:cubicBezTo>
                    <a:cubicBezTo>
                      <a:pt x="927" y="997"/>
                      <a:pt x="1015" y="932"/>
                      <a:pt x="992" y="890"/>
                    </a:cubicBezTo>
                    <a:cubicBezTo>
                      <a:pt x="985" y="873"/>
                      <a:pt x="934" y="821"/>
                      <a:pt x="922" y="805"/>
                    </a:cubicBezTo>
                    <a:lnTo>
                      <a:pt x="922" y="805"/>
                    </a:lnTo>
                    <a:cubicBezTo>
                      <a:pt x="934" y="819"/>
                      <a:pt x="948" y="832"/>
                      <a:pt x="961" y="842"/>
                    </a:cubicBezTo>
                    <a:cubicBezTo>
                      <a:pt x="988" y="860"/>
                      <a:pt x="999" y="900"/>
                      <a:pt x="1029" y="900"/>
                    </a:cubicBezTo>
                    <a:cubicBezTo>
                      <a:pt x="1044" y="900"/>
                      <a:pt x="1064" y="890"/>
                      <a:pt x="1093" y="862"/>
                    </a:cubicBezTo>
                    <a:cubicBezTo>
                      <a:pt x="1169" y="786"/>
                      <a:pt x="1109" y="744"/>
                      <a:pt x="1089" y="708"/>
                    </a:cubicBezTo>
                    <a:cubicBezTo>
                      <a:pt x="1089" y="706"/>
                      <a:pt x="1087" y="706"/>
                      <a:pt x="1087" y="705"/>
                    </a:cubicBezTo>
                    <a:lnTo>
                      <a:pt x="1087" y="705"/>
                    </a:lnTo>
                    <a:cubicBezTo>
                      <a:pt x="1113" y="734"/>
                      <a:pt x="1128" y="783"/>
                      <a:pt x="1170" y="785"/>
                    </a:cubicBezTo>
                    <a:cubicBezTo>
                      <a:pt x="1170" y="785"/>
                      <a:pt x="1170" y="785"/>
                      <a:pt x="1171" y="785"/>
                    </a:cubicBezTo>
                    <a:cubicBezTo>
                      <a:pt x="1214" y="785"/>
                      <a:pt x="1280" y="720"/>
                      <a:pt x="1271" y="674"/>
                    </a:cubicBezTo>
                    <a:cubicBezTo>
                      <a:pt x="1266" y="652"/>
                      <a:pt x="1241" y="626"/>
                      <a:pt x="1227" y="607"/>
                    </a:cubicBezTo>
                    <a:cubicBezTo>
                      <a:pt x="1212" y="585"/>
                      <a:pt x="1130" y="513"/>
                      <a:pt x="1130" y="513"/>
                    </a:cubicBezTo>
                    <a:lnTo>
                      <a:pt x="1130" y="513"/>
                    </a:lnTo>
                    <a:cubicBezTo>
                      <a:pt x="1130" y="513"/>
                      <a:pt x="1238" y="606"/>
                      <a:pt x="1277" y="641"/>
                    </a:cubicBezTo>
                    <a:cubicBezTo>
                      <a:pt x="1280" y="644"/>
                      <a:pt x="1286" y="645"/>
                      <a:pt x="1294" y="645"/>
                    </a:cubicBezTo>
                    <a:cubicBezTo>
                      <a:pt x="1319" y="645"/>
                      <a:pt x="1364" y="632"/>
                      <a:pt x="1381" y="617"/>
                    </a:cubicBezTo>
                    <a:cubicBezTo>
                      <a:pt x="1557" y="480"/>
                      <a:pt x="1160" y="209"/>
                      <a:pt x="1093" y="168"/>
                    </a:cubicBezTo>
                    <a:cubicBezTo>
                      <a:pt x="975" y="97"/>
                      <a:pt x="759" y="107"/>
                      <a:pt x="619" y="105"/>
                    </a:cubicBezTo>
                    <a:cubicBezTo>
                      <a:pt x="558" y="105"/>
                      <a:pt x="416" y="92"/>
                      <a:pt x="349" y="37"/>
                    </a:cubicBezTo>
                    <a:cubicBezTo>
                      <a:pt x="334" y="26"/>
                      <a:pt x="276" y="15"/>
                      <a:pt x="229" y="1"/>
                    </a:cubicBezTo>
                    <a:close/>
                  </a:path>
                </a:pathLst>
              </a:custGeom>
              <a:solidFill>
                <a:srgbClr val="EA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6427850" y="852638"/>
                <a:ext cx="144075" cy="154575"/>
              </a:xfrm>
              <a:custGeom>
                <a:rect b="b" l="l" r="r" t="t"/>
                <a:pathLst>
                  <a:path extrusionOk="0" h="6183" w="5763">
                    <a:moveTo>
                      <a:pt x="861" y="1"/>
                    </a:moveTo>
                    <a:cubicBezTo>
                      <a:pt x="390" y="1"/>
                      <a:pt x="1" y="311"/>
                      <a:pt x="212" y="1027"/>
                    </a:cubicBezTo>
                    <a:cubicBezTo>
                      <a:pt x="472" y="1904"/>
                      <a:pt x="2123" y="3206"/>
                      <a:pt x="2444" y="3613"/>
                    </a:cubicBezTo>
                    <a:cubicBezTo>
                      <a:pt x="2764" y="4021"/>
                      <a:pt x="4907" y="5946"/>
                      <a:pt x="5240" y="6182"/>
                    </a:cubicBezTo>
                    <a:lnTo>
                      <a:pt x="5762" y="5485"/>
                    </a:lnTo>
                    <a:cubicBezTo>
                      <a:pt x="5762" y="5485"/>
                      <a:pt x="3874" y="3695"/>
                      <a:pt x="3169" y="2813"/>
                    </a:cubicBezTo>
                    <a:cubicBezTo>
                      <a:pt x="2462" y="1931"/>
                      <a:pt x="1781" y="215"/>
                      <a:pt x="1188" y="47"/>
                    </a:cubicBezTo>
                    <a:cubicBezTo>
                      <a:pt x="1079" y="17"/>
                      <a:pt x="968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4" name="Google Shape;494;p38"/>
          <p:cNvGrpSpPr/>
          <p:nvPr/>
        </p:nvGrpSpPr>
        <p:grpSpPr>
          <a:xfrm>
            <a:off x="5740370" y="767455"/>
            <a:ext cx="807474" cy="580440"/>
            <a:chOff x="4566223" y="770104"/>
            <a:chExt cx="1049622" cy="754504"/>
          </a:xfrm>
        </p:grpSpPr>
        <p:sp>
          <p:nvSpPr>
            <p:cNvPr id="495" name="Google Shape;495;p38"/>
            <p:cNvSpPr/>
            <p:nvPr/>
          </p:nvSpPr>
          <p:spPr>
            <a:xfrm rot="3783176">
              <a:off x="4635545" y="825203"/>
              <a:ext cx="351153" cy="370955"/>
            </a:xfrm>
            <a:custGeom>
              <a:rect b="b" l="l" r="r" t="t"/>
              <a:pathLst>
                <a:path extrusionOk="0" h="5615" w="5315">
                  <a:moveTo>
                    <a:pt x="909" y="0"/>
                  </a:moveTo>
                  <a:cubicBezTo>
                    <a:pt x="687" y="0"/>
                    <a:pt x="464" y="81"/>
                    <a:pt x="319" y="241"/>
                  </a:cubicBezTo>
                  <a:cubicBezTo>
                    <a:pt x="1" y="587"/>
                    <a:pt x="12" y="1063"/>
                    <a:pt x="319" y="1409"/>
                  </a:cubicBezTo>
                  <a:cubicBezTo>
                    <a:pt x="1488" y="2732"/>
                    <a:pt x="2657" y="4053"/>
                    <a:pt x="3827" y="5374"/>
                  </a:cubicBezTo>
                  <a:cubicBezTo>
                    <a:pt x="3969" y="5536"/>
                    <a:pt x="4187" y="5614"/>
                    <a:pt x="4406" y="5614"/>
                  </a:cubicBezTo>
                  <a:cubicBezTo>
                    <a:pt x="4628" y="5614"/>
                    <a:pt x="4850" y="5533"/>
                    <a:pt x="4996" y="5374"/>
                  </a:cubicBezTo>
                  <a:cubicBezTo>
                    <a:pt x="5314" y="5027"/>
                    <a:pt x="5302" y="4551"/>
                    <a:pt x="4996" y="4205"/>
                  </a:cubicBezTo>
                  <a:cubicBezTo>
                    <a:pt x="3827" y="2883"/>
                    <a:pt x="2657" y="1561"/>
                    <a:pt x="1488" y="241"/>
                  </a:cubicBezTo>
                  <a:cubicBezTo>
                    <a:pt x="1345" y="79"/>
                    <a:pt x="1127" y="0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 rot="3783176">
              <a:off x="4973118" y="973717"/>
              <a:ext cx="251852" cy="371616"/>
            </a:xfrm>
            <a:custGeom>
              <a:rect b="b" l="l" r="r" t="t"/>
              <a:pathLst>
                <a:path extrusionOk="0" h="5625" w="3812">
                  <a:moveTo>
                    <a:pt x="907" y="1"/>
                  </a:moveTo>
                  <a:cubicBezTo>
                    <a:pt x="763" y="1"/>
                    <a:pt x="620" y="37"/>
                    <a:pt x="502" y="113"/>
                  </a:cubicBezTo>
                  <a:cubicBezTo>
                    <a:pt x="106" y="369"/>
                    <a:pt x="0" y="829"/>
                    <a:pt x="206" y="1245"/>
                  </a:cubicBezTo>
                  <a:cubicBezTo>
                    <a:pt x="863" y="2569"/>
                    <a:pt x="1519" y="3893"/>
                    <a:pt x="2176" y="5217"/>
                  </a:cubicBezTo>
                  <a:cubicBezTo>
                    <a:pt x="2305" y="5477"/>
                    <a:pt x="2609" y="5625"/>
                    <a:pt x="2903" y="5625"/>
                  </a:cubicBezTo>
                  <a:cubicBezTo>
                    <a:pt x="3048" y="5625"/>
                    <a:pt x="3190" y="5589"/>
                    <a:pt x="3308" y="5512"/>
                  </a:cubicBezTo>
                  <a:cubicBezTo>
                    <a:pt x="3706" y="5256"/>
                    <a:pt x="3812" y="4797"/>
                    <a:pt x="3604" y="4381"/>
                  </a:cubicBezTo>
                  <a:cubicBezTo>
                    <a:pt x="2947" y="3057"/>
                    <a:pt x="2292" y="1733"/>
                    <a:pt x="1635" y="409"/>
                  </a:cubicBezTo>
                  <a:cubicBezTo>
                    <a:pt x="1505" y="149"/>
                    <a:pt x="1202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 rot="3783176">
              <a:off x="5289576" y="1142211"/>
              <a:ext cx="202367" cy="402138"/>
            </a:xfrm>
            <a:custGeom>
              <a:rect b="b" l="l" r="r" t="t"/>
              <a:pathLst>
                <a:path extrusionOk="0" h="6087" w="3063">
                  <a:moveTo>
                    <a:pt x="918" y="1"/>
                  </a:moveTo>
                  <a:cubicBezTo>
                    <a:pt x="846" y="1"/>
                    <a:pt x="773" y="12"/>
                    <a:pt x="701" y="35"/>
                  </a:cubicBezTo>
                  <a:cubicBezTo>
                    <a:pt x="275" y="173"/>
                    <a:pt x="1" y="606"/>
                    <a:pt x="124" y="1052"/>
                  </a:cubicBezTo>
                  <a:cubicBezTo>
                    <a:pt x="530" y="2527"/>
                    <a:pt x="937" y="4000"/>
                    <a:pt x="1344" y="5475"/>
                  </a:cubicBezTo>
                  <a:cubicBezTo>
                    <a:pt x="1440" y="5822"/>
                    <a:pt x="1786" y="6087"/>
                    <a:pt x="2145" y="6087"/>
                  </a:cubicBezTo>
                  <a:cubicBezTo>
                    <a:pt x="2217" y="6087"/>
                    <a:pt x="2290" y="6076"/>
                    <a:pt x="2362" y="6053"/>
                  </a:cubicBezTo>
                  <a:cubicBezTo>
                    <a:pt x="2788" y="5915"/>
                    <a:pt x="3062" y="5482"/>
                    <a:pt x="2939" y="5035"/>
                  </a:cubicBezTo>
                  <a:cubicBezTo>
                    <a:pt x="2533" y="3560"/>
                    <a:pt x="2126" y="2086"/>
                    <a:pt x="1718" y="612"/>
                  </a:cubicBezTo>
                  <a:cubicBezTo>
                    <a:pt x="1623" y="265"/>
                    <a:pt x="1277" y="1"/>
                    <a:pt x="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715100" y="1916825"/>
            <a:ext cx="5885100" cy="149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8"/>
          <p:cNvSpPr txBox="1"/>
          <p:nvPr>
            <p:ph idx="4294967295" type="ctrTitle"/>
          </p:nvPr>
        </p:nvSpPr>
        <p:spPr>
          <a:xfrm>
            <a:off x="792650" y="1724650"/>
            <a:ext cx="57300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grpSp>
        <p:nvGrpSpPr>
          <p:cNvPr id="500" name="Google Shape;500;p38"/>
          <p:cNvGrpSpPr/>
          <p:nvPr/>
        </p:nvGrpSpPr>
        <p:grpSpPr>
          <a:xfrm rot="4894047">
            <a:off x="4976803" y="946456"/>
            <a:ext cx="987335" cy="408451"/>
            <a:chOff x="4759400" y="2768075"/>
            <a:chExt cx="198775" cy="133200"/>
          </a:xfrm>
        </p:grpSpPr>
        <p:sp>
          <p:nvSpPr>
            <p:cNvPr id="501" name="Google Shape;501;p38"/>
            <p:cNvSpPr/>
            <p:nvPr/>
          </p:nvSpPr>
          <p:spPr>
            <a:xfrm>
              <a:off x="4759400" y="2806375"/>
              <a:ext cx="198775" cy="94900"/>
            </a:xfrm>
            <a:custGeom>
              <a:rect b="b" l="l" r="r" t="t"/>
              <a:pathLst>
                <a:path extrusionOk="0" h="3796" w="7951">
                  <a:moveTo>
                    <a:pt x="6086" y="1"/>
                  </a:moveTo>
                  <a:cubicBezTo>
                    <a:pt x="3755" y="1"/>
                    <a:pt x="1475" y="1192"/>
                    <a:pt x="201" y="3187"/>
                  </a:cubicBezTo>
                  <a:cubicBezTo>
                    <a:pt x="0" y="3499"/>
                    <a:pt x="286" y="3796"/>
                    <a:pt x="575" y="3796"/>
                  </a:cubicBezTo>
                  <a:cubicBezTo>
                    <a:pt x="701" y="3796"/>
                    <a:pt x="827" y="3739"/>
                    <a:pt x="914" y="3604"/>
                  </a:cubicBezTo>
                  <a:cubicBezTo>
                    <a:pt x="2019" y="1875"/>
                    <a:pt x="4034" y="819"/>
                    <a:pt x="6069" y="819"/>
                  </a:cubicBezTo>
                  <a:cubicBezTo>
                    <a:pt x="6461" y="819"/>
                    <a:pt x="6854" y="858"/>
                    <a:pt x="7241" y="939"/>
                  </a:cubicBezTo>
                  <a:cubicBezTo>
                    <a:pt x="7274" y="946"/>
                    <a:pt x="7306" y="949"/>
                    <a:pt x="7337" y="949"/>
                  </a:cubicBezTo>
                  <a:cubicBezTo>
                    <a:pt x="7786" y="949"/>
                    <a:pt x="7950" y="244"/>
                    <a:pt x="7462" y="142"/>
                  </a:cubicBezTo>
                  <a:cubicBezTo>
                    <a:pt x="7006" y="47"/>
                    <a:pt x="6545" y="1"/>
                    <a:pt x="6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4795025" y="2768075"/>
              <a:ext cx="84800" cy="50550"/>
            </a:xfrm>
            <a:custGeom>
              <a:rect b="b" l="l" r="r" t="t"/>
              <a:pathLst>
                <a:path extrusionOk="0" h="2022" w="3392">
                  <a:moveTo>
                    <a:pt x="2914" y="1"/>
                  </a:moveTo>
                  <a:cubicBezTo>
                    <a:pt x="2884" y="1"/>
                    <a:pt x="2853" y="3"/>
                    <a:pt x="2821" y="8"/>
                  </a:cubicBezTo>
                  <a:cubicBezTo>
                    <a:pt x="1826" y="156"/>
                    <a:pt x="892" y="629"/>
                    <a:pt x="163" y="1318"/>
                  </a:cubicBezTo>
                  <a:cubicBezTo>
                    <a:pt x="5" y="1467"/>
                    <a:pt x="1" y="1755"/>
                    <a:pt x="163" y="1903"/>
                  </a:cubicBezTo>
                  <a:cubicBezTo>
                    <a:pt x="248" y="1982"/>
                    <a:pt x="353" y="2022"/>
                    <a:pt x="457" y="2022"/>
                  </a:cubicBezTo>
                  <a:cubicBezTo>
                    <a:pt x="561" y="2022"/>
                    <a:pt x="664" y="1983"/>
                    <a:pt x="748" y="1903"/>
                  </a:cubicBezTo>
                  <a:cubicBezTo>
                    <a:pt x="831" y="1825"/>
                    <a:pt x="917" y="1748"/>
                    <a:pt x="1006" y="1677"/>
                  </a:cubicBezTo>
                  <a:cubicBezTo>
                    <a:pt x="1009" y="1674"/>
                    <a:pt x="1029" y="1658"/>
                    <a:pt x="1041" y="1648"/>
                  </a:cubicBezTo>
                  <a:lnTo>
                    <a:pt x="1041" y="1648"/>
                  </a:lnTo>
                  <a:cubicBezTo>
                    <a:pt x="1052" y="1640"/>
                    <a:pt x="1078" y="1619"/>
                    <a:pt x="1082" y="1616"/>
                  </a:cubicBezTo>
                  <a:cubicBezTo>
                    <a:pt x="1125" y="1584"/>
                    <a:pt x="1169" y="1552"/>
                    <a:pt x="1214" y="1522"/>
                  </a:cubicBezTo>
                  <a:cubicBezTo>
                    <a:pt x="1402" y="1392"/>
                    <a:pt x="1601" y="1276"/>
                    <a:pt x="1808" y="1176"/>
                  </a:cubicBezTo>
                  <a:cubicBezTo>
                    <a:pt x="1857" y="1153"/>
                    <a:pt x="1905" y="1130"/>
                    <a:pt x="1956" y="1108"/>
                  </a:cubicBezTo>
                  <a:cubicBezTo>
                    <a:pt x="1959" y="1107"/>
                    <a:pt x="1980" y="1098"/>
                    <a:pt x="1994" y="1091"/>
                  </a:cubicBezTo>
                  <a:lnTo>
                    <a:pt x="1994" y="1091"/>
                  </a:lnTo>
                  <a:cubicBezTo>
                    <a:pt x="2006" y="1087"/>
                    <a:pt x="2040" y="1074"/>
                    <a:pt x="2044" y="1072"/>
                  </a:cubicBezTo>
                  <a:cubicBezTo>
                    <a:pt x="2151" y="1030"/>
                    <a:pt x="2259" y="993"/>
                    <a:pt x="2368" y="959"/>
                  </a:cubicBezTo>
                  <a:cubicBezTo>
                    <a:pt x="2588" y="892"/>
                    <a:pt x="2813" y="843"/>
                    <a:pt x="3040" y="809"/>
                  </a:cubicBezTo>
                  <a:cubicBezTo>
                    <a:pt x="3254" y="777"/>
                    <a:pt x="3392" y="495"/>
                    <a:pt x="3328" y="301"/>
                  </a:cubicBezTo>
                  <a:cubicBezTo>
                    <a:pt x="3264" y="95"/>
                    <a:pt x="3104" y="1"/>
                    <a:pt x="2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/>
          <p:nvPr/>
        </p:nvSpPr>
        <p:spPr>
          <a:xfrm>
            <a:off x="3670291" y="3880625"/>
            <a:ext cx="729600" cy="2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3670291" y="2087850"/>
            <a:ext cx="729600" cy="2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715100" y="3881075"/>
            <a:ext cx="729600" cy="2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715100" y="2087850"/>
            <a:ext cx="729600" cy="2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 txBox="1"/>
          <p:nvPr>
            <p:ph idx="1" type="subTitle"/>
          </p:nvPr>
        </p:nvSpPr>
        <p:spPr>
          <a:xfrm>
            <a:off x="1421711" y="1808175"/>
            <a:ext cx="2106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75" name="Google Shape;275;p30"/>
          <p:cNvSpPr txBox="1"/>
          <p:nvPr>
            <p:ph idx="2" type="subTitle"/>
          </p:nvPr>
        </p:nvSpPr>
        <p:spPr>
          <a:xfrm>
            <a:off x="1421722" y="3597581"/>
            <a:ext cx="2106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clients</a:t>
            </a:r>
            <a:endParaRPr/>
          </a:p>
        </p:txBody>
      </p:sp>
      <p:sp>
        <p:nvSpPr>
          <p:cNvPr id="276" name="Google Shape;276;p30"/>
          <p:cNvSpPr txBox="1"/>
          <p:nvPr>
            <p:ph idx="3" type="subTitle"/>
          </p:nvPr>
        </p:nvSpPr>
        <p:spPr>
          <a:xfrm>
            <a:off x="4386273" y="1808175"/>
            <a:ext cx="2103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277" name="Google Shape;277;p30"/>
          <p:cNvSpPr txBox="1"/>
          <p:nvPr>
            <p:ph idx="4" type="subTitle"/>
          </p:nvPr>
        </p:nvSpPr>
        <p:spPr>
          <a:xfrm>
            <a:off x="4386273" y="3597581"/>
            <a:ext cx="2103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8" name="Google Shape;278;p30"/>
          <p:cNvSpPr txBox="1"/>
          <p:nvPr>
            <p:ph type="title"/>
          </p:nvPr>
        </p:nvSpPr>
        <p:spPr>
          <a:xfrm>
            <a:off x="761150" y="1808175"/>
            <a:ext cx="6375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9" name="Google Shape;279;p30"/>
          <p:cNvSpPr txBox="1"/>
          <p:nvPr>
            <p:ph idx="5" type="subTitle"/>
          </p:nvPr>
        </p:nvSpPr>
        <p:spPr>
          <a:xfrm>
            <a:off x="1421699" y="2160419"/>
            <a:ext cx="2106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 txBox="1"/>
          <p:nvPr>
            <p:ph idx="6" type="title"/>
          </p:nvPr>
        </p:nvSpPr>
        <p:spPr>
          <a:xfrm>
            <a:off x="3716341" y="1808175"/>
            <a:ext cx="6375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1" name="Google Shape;281;p30"/>
          <p:cNvSpPr txBox="1"/>
          <p:nvPr>
            <p:ph idx="7" type="subTitle"/>
          </p:nvPr>
        </p:nvSpPr>
        <p:spPr>
          <a:xfrm>
            <a:off x="4386262" y="2160432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 txBox="1"/>
          <p:nvPr>
            <p:ph idx="8" type="title"/>
          </p:nvPr>
        </p:nvSpPr>
        <p:spPr>
          <a:xfrm>
            <a:off x="761150" y="3597575"/>
            <a:ext cx="6375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3" name="Google Shape;283;p30"/>
          <p:cNvSpPr txBox="1"/>
          <p:nvPr>
            <p:ph idx="9" type="subTitle"/>
          </p:nvPr>
        </p:nvSpPr>
        <p:spPr>
          <a:xfrm>
            <a:off x="1421711" y="3957750"/>
            <a:ext cx="2106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 txBox="1"/>
          <p:nvPr>
            <p:ph idx="13" type="title"/>
          </p:nvPr>
        </p:nvSpPr>
        <p:spPr>
          <a:xfrm>
            <a:off x="3716341" y="3597125"/>
            <a:ext cx="6375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5" name="Google Shape;285;p30"/>
          <p:cNvSpPr txBox="1"/>
          <p:nvPr>
            <p:ph idx="14" type="subTitle"/>
          </p:nvPr>
        </p:nvSpPr>
        <p:spPr>
          <a:xfrm>
            <a:off x="4386262" y="3957750"/>
            <a:ext cx="2103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 txBox="1"/>
          <p:nvPr>
            <p:ph idx="15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287" name="Google Shape;287;p30"/>
          <p:cNvGrpSpPr/>
          <p:nvPr/>
        </p:nvGrpSpPr>
        <p:grpSpPr>
          <a:xfrm rot="4520369">
            <a:off x="4381066" y="624166"/>
            <a:ext cx="381856" cy="255861"/>
            <a:chOff x="4759400" y="2768075"/>
            <a:chExt cx="198775" cy="133200"/>
          </a:xfrm>
        </p:grpSpPr>
        <p:sp>
          <p:nvSpPr>
            <p:cNvPr id="288" name="Google Shape;288;p30"/>
            <p:cNvSpPr/>
            <p:nvPr/>
          </p:nvSpPr>
          <p:spPr>
            <a:xfrm>
              <a:off x="4759400" y="2806375"/>
              <a:ext cx="198775" cy="94900"/>
            </a:xfrm>
            <a:custGeom>
              <a:rect b="b" l="l" r="r" t="t"/>
              <a:pathLst>
                <a:path extrusionOk="0" h="3796" w="7951">
                  <a:moveTo>
                    <a:pt x="6086" y="1"/>
                  </a:moveTo>
                  <a:cubicBezTo>
                    <a:pt x="3755" y="1"/>
                    <a:pt x="1475" y="1192"/>
                    <a:pt x="201" y="3187"/>
                  </a:cubicBezTo>
                  <a:cubicBezTo>
                    <a:pt x="0" y="3499"/>
                    <a:pt x="286" y="3796"/>
                    <a:pt x="575" y="3796"/>
                  </a:cubicBezTo>
                  <a:cubicBezTo>
                    <a:pt x="701" y="3796"/>
                    <a:pt x="827" y="3739"/>
                    <a:pt x="914" y="3604"/>
                  </a:cubicBezTo>
                  <a:cubicBezTo>
                    <a:pt x="2019" y="1875"/>
                    <a:pt x="4034" y="819"/>
                    <a:pt x="6069" y="819"/>
                  </a:cubicBezTo>
                  <a:cubicBezTo>
                    <a:pt x="6461" y="819"/>
                    <a:pt x="6854" y="858"/>
                    <a:pt x="7241" y="939"/>
                  </a:cubicBezTo>
                  <a:cubicBezTo>
                    <a:pt x="7274" y="946"/>
                    <a:pt x="7306" y="949"/>
                    <a:pt x="7337" y="949"/>
                  </a:cubicBezTo>
                  <a:cubicBezTo>
                    <a:pt x="7786" y="949"/>
                    <a:pt x="7950" y="244"/>
                    <a:pt x="7462" y="142"/>
                  </a:cubicBezTo>
                  <a:cubicBezTo>
                    <a:pt x="7006" y="47"/>
                    <a:pt x="6545" y="1"/>
                    <a:pt x="6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4795025" y="2768075"/>
              <a:ext cx="84800" cy="50550"/>
            </a:xfrm>
            <a:custGeom>
              <a:rect b="b" l="l" r="r" t="t"/>
              <a:pathLst>
                <a:path extrusionOk="0" h="2022" w="3392">
                  <a:moveTo>
                    <a:pt x="2914" y="1"/>
                  </a:moveTo>
                  <a:cubicBezTo>
                    <a:pt x="2884" y="1"/>
                    <a:pt x="2853" y="3"/>
                    <a:pt x="2821" y="8"/>
                  </a:cubicBezTo>
                  <a:cubicBezTo>
                    <a:pt x="1826" y="156"/>
                    <a:pt x="892" y="629"/>
                    <a:pt x="163" y="1318"/>
                  </a:cubicBezTo>
                  <a:cubicBezTo>
                    <a:pt x="5" y="1467"/>
                    <a:pt x="1" y="1755"/>
                    <a:pt x="163" y="1903"/>
                  </a:cubicBezTo>
                  <a:cubicBezTo>
                    <a:pt x="248" y="1982"/>
                    <a:pt x="353" y="2022"/>
                    <a:pt x="457" y="2022"/>
                  </a:cubicBezTo>
                  <a:cubicBezTo>
                    <a:pt x="561" y="2022"/>
                    <a:pt x="664" y="1983"/>
                    <a:pt x="748" y="1903"/>
                  </a:cubicBezTo>
                  <a:cubicBezTo>
                    <a:pt x="831" y="1825"/>
                    <a:pt x="917" y="1748"/>
                    <a:pt x="1006" y="1677"/>
                  </a:cubicBezTo>
                  <a:cubicBezTo>
                    <a:pt x="1009" y="1674"/>
                    <a:pt x="1029" y="1658"/>
                    <a:pt x="1041" y="1648"/>
                  </a:cubicBezTo>
                  <a:lnTo>
                    <a:pt x="1041" y="1648"/>
                  </a:lnTo>
                  <a:cubicBezTo>
                    <a:pt x="1052" y="1640"/>
                    <a:pt x="1078" y="1619"/>
                    <a:pt x="1082" y="1616"/>
                  </a:cubicBezTo>
                  <a:cubicBezTo>
                    <a:pt x="1125" y="1584"/>
                    <a:pt x="1169" y="1552"/>
                    <a:pt x="1214" y="1522"/>
                  </a:cubicBezTo>
                  <a:cubicBezTo>
                    <a:pt x="1402" y="1392"/>
                    <a:pt x="1601" y="1276"/>
                    <a:pt x="1808" y="1176"/>
                  </a:cubicBezTo>
                  <a:cubicBezTo>
                    <a:pt x="1857" y="1153"/>
                    <a:pt x="1905" y="1130"/>
                    <a:pt x="1956" y="1108"/>
                  </a:cubicBezTo>
                  <a:cubicBezTo>
                    <a:pt x="1959" y="1107"/>
                    <a:pt x="1980" y="1098"/>
                    <a:pt x="1994" y="1091"/>
                  </a:cubicBezTo>
                  <a:lnTo>
                    <a:pt x="1994" y="1091"/>
                  </a:lnTo>
                  <a:cubicBezTo>
                    <a:pt x="2006" y="1087"/>
                    <a:pt x="2040" y="1074"/>
                    <a:pt x="2044" y="1072"/>
                  </a:cubicBezTo>
                  <a:cubicBezTo>
                    <a:pt x="2151" y="1030"/>
                    <a:pt x="2259" y="993"/>
                    <a:pt x="2368" y="959"/>
                  </a:cubicBezTo>
                  <a:cubicBezTo>
                    <a:pt x="2588" y="892"/>
                    <a:pt x="2813" y="843"/>
                    <a:pt x="3040" y="809"/>
                  </a:cubicBezTo>
                  <a:cubicBezTo>
                    <a:pt x="3254" y="777"/>
                    <a:pt x="3392" y="495"/>
                    <a:pt x="3328" y="301"/>
                  </a:cubicBezTo>
                  <a:cubicBezTo>
                    <a:pt x="3264" y="95"/>
                    <a:pt x="3104" y="1"/>
                    <a:pt x="2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30"/>
          <p:cNvGrpSpPr/>
          <p:nvPr/>
        </p:nvGrpSpPr>
        <p:grpSpPr>
          <a:xfrm>
            <a:off x="6237339" y="2745430"/>
            <a:ext cx="2478024" cy="1863064"/>
            <a:chOff x="4818950" y="403138"/>
            <a:chExt cx="1165800" cy="875500"/>
          </a:xfrm>
        </p:grpSpPr>
        <p:sp>
          <p:nvSpPr>
            <p:cNvPr id="291" name="Google Shape;291;p30"/>
            <p:cNvSpPr/>
            <p:nvPr/>
          </p:nvSpPr>
          <p:spPr>
            <a:xfrm>
              <a:off x="5125250" y="403138"/>
              <a:ext cx="531750" cy="693225"/>
            </a:xfrm>
            <a:custGeom>
              <a:rect b="b" l="l" r="r" t="t"/>
              <a:pathLst>
                <a:path extrusionOk="0" h="27729" w="21270">
                  <a:moveTo>
                    <a:pt x="16692" y="0"/>
                  </a:moveTo>
                  <a:cubicBezTo>
                    <a:pt x="16296" y="0"/>
                    <a:pt x="15898" y="87"/>
                    <a:pt x="15515" y="282"/>
                  </a:cubicBezTo>
                  <a:cubicBezTo>
                    <a:pt x="13223" y="1451"/>
                    <a:pt x="14665" y="4157"/>
                    <a:pt x="13555" y="5907"/>
                  </a:cubicBezTo>
                  <a:cubicBezTo>
                    <a:pt x="12264" y="7945"/>
                    <a:pt x="8539" y="6750"/>
                    <a:pt x="7293" y="8946"/>
                  </a:cubicBezTo>
                  <a:cubicBezTo>
                    <a:pt x="6149" y="10960"/>
                    <a:pt x="6634" y="12472"/>
                    <a:pt x="7009" y="14244"/>
                  </a:cubicBezTo>
                  <a:cubicBezTo>
                    <a:pt x="7642" y="17240"/>
                    <a:pt x="2383" y="16934"/>
                    <a:pt x="1287" y="19419"/>
                  </a:cubicBezTo>
                  <a:cubicBezTo>
                    <a:pt x="0" y="22341"/>
                    <a:pt x="4902" y="24888"/>
                    <a:pt x="6562" y="26761"/>
                  </a:cubicBezTo>
                  <a:cubicBezTo>
                    <a:pt x="7341" y="27641"/>
                    <a:pt x="8884" y="27728"/>
                    <a:pt x="10235" y="27728"/>
                  </a:cubicBezTo>
                  <a:cubicBezTo>
                    <a:pt x="10570" y="27728"/>
                    <a:pt x="10893" y="27723"/>
                    <a:pt x="11190" y="27723"/>
                  </a:cubicBezTo>
                  <a:cubicBezTo>
                    <a:pt x="11277" y="27723"/>
                    <a:pt x="11361" y="27723"/>
                    <a:pt x="11443" y="27724"/>
                  </a:cubicBezTo>
                  <a:cubicBezTo>
                    <a:pt x="11471" y="27725"/>
                    <a:pt x="11500" y="27725"/>
                    <a:pt x="11529" y="27725"/>
                  </a:cubicBezTo>
                  <a:cubicBezTo>
                    <a:pt x="13675" y="27725"/>
                    <a:pt x="16658" y="26556"/>
                    <a:pt x="17098" y="24437"/>
                  </a:cubicBezTo>
                  <a:cubicBezTo>
                    <a:pt x="17511" y="22445"/>
                    <a:pt x="14754" y="21267"/>
                    <a:pt x="16249" y="19437"/>
                  </a:cubicBezTo>
                  <a:cubicBezTo>
                    <a:pt x="17863" y="17461"/>
                    <a:pt x="21269" y="17059"/>
                    <a:pt x="21146" y="13951"/>
                  </a:cubicBezTo>
                  <a:cubicBezTo>
                    <a:pt x="21105" y="12918"/>
                    <a:pt x="20545" y="11717"/>
                    <a:pt x="19923" y="10881"/>
                  </a:cubicBezTo>
                  <a:cubicBezTo>
                    <a:pt x="19273" y="10010"/>
                    <a:pt x="18138" y="9575"/>
                    <a:pt x="18321" y="8330"/>
                  </a:cubicBezTo>
                  <a:cubicBezTo>
                    <a:pt x="18605" y="6374"/>
                    <a:pt x="20832" y="5317"/>
                    <a:pt x="20372" y="3070"/>
                  </a:cubicBezTo>
                  <a:cubicBezTo>
                    <a:pt x="20076" y="1611"/>
                    <a:pt x="18400" y="0"/>
                    <a:pt x="16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5340175" y="539638"/>
              <a:ext cx="205500" cy="558200"/>
            </a:xfrm>
            <a:custGeom>
              <a:rect b="b" l="l" r="r" t="t"/>
              <a:pathLst>
                <a:path extrusionOk="0" h="22328" w="8220">
                  <a:moveTo>
                    <a:pt x="8058" y="0"/>
                  </a:moveTo>
                  <a:cubicBezTo>
                    <a:pt x="7970" y="0"/>
                    <a:pt x="7895" y="67"/>
                    <a:pt x="7885" y="152"/>
                  </a:cubicBezTo>
                  <a:cubicBezTo>
                    <a:pt x="7781" y="1213"/>
                    <a:pt x="7092" y="2271"/>
                    <a:pt x="6303" y="3487"/>
                  </a:cubicBezTo>
                  <a:cubicBezTo>
                    <a:pt x="4997" y="5497"/>
                    <a:pt x="3406" y="7948"/>
                    <a:pt x="3289" y="11779"/>
                  </a:cubicBezTo>
                  <a:cubicBezTo>
                    <a:pt x="3113" y="17526"/>
                    <a:pt x="72" y="22098"/>
                    <a:pt x="42" y="22142"/>
                  </a:cubicBezTo>
                  <a:cubicBezTo>
                    <a:pt x="1" y="22203"/>
                    <a:pt x="24" y="22280"/>
                    <a:pt x="95" y="22312"/>
                  </a:cubicBezTo>
                  <a:cubicBezTo>
                    <a:pt x="107" y="22319"/>
                    <a:pt x="121" y="22322"/>
                    <a:pt x="133" y="22325"/>
                  </a:cubicBezTo>
                  <a:cubicBezTo>
                    <a:pt x="143" y="22327"/>
                    <a:pt x="152" y="22327"/>
                    <a:pt x="162" y="22327"/>
                  </a:cubicBezTo>
                  <a:cubicBezTo>
                    <a:pt x="215" y="22327"/>
                    <a:pt x="266" y="22304"/>
                    <a:pt x="296" y="22262"/>
                  </a:cubicBezTo>
                  <a:cubicBezTo>
                    <a:pt x="326" y="22217"/>
                    <a:pt x="3411" y="17594"/>
                    <a:pt x="3597" y="11777"/>
                  </a:cubicBezTo>
                  <a:cubicBezTo>
                    <a:pt x="3718" y="8025"/>
                    <a:pt x="5287" y="5615"/>
                    <a:pt x="6574" y="3638"/>
                  </a:cubicBezTo>
                  <a:cubicBezTo>
                    <a:pt x="7387" y="2389"/>
                    <a:pt x="8095" y="1302"/>
                    <a:pt x="8210" y="165"/>
                  </a:cubicBezTo>
                  <a:cubicBezTo>
                    <a:pt x="8219" y="80"/>
                    <a:pt x="8157" y="4"/>
                    <a:pt x="8064" y="1"/>
                  </a:cubicBezTo>
                  <a:cubicBezTo>
                    <a:pt x="8062" y="0"/>
                    <a:pt x="8060" y="0"/>
                    <a:pt x="8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425800" y="706388"/>
              <a:ext cx="173525" cy="128300"/>
            </a:xfrm>
            <a:custGeom>
              <a:rect b="b" l="l" r="r" t="t"/>
              <a:pathLst>
                <a:path extrusionOk="0" h="5132" w="6941">
                  <a:moveTo>
                    <a:pt x="6100" y="1"/>
                  </a:moveTo>
                  <a:cubicBezTo>
                    <a:pt x="5865" y="1"/>
                    <a:pt x="5643" y="47"/>
                    <a:pt x="5438" y="142"/>
                  </a:cubicBezTo>
                  <a:cubicBezTo>
                    <a:pt x="4610" y="523"/>
                    <a:pt x="4215" y="1581"/>
                    <a:pt x="3901" y="2424"/>
                  </a:cubicBezTo>
                  <a:cubicBezTo>
                    <a:pt x="3834" y="2598"/>
                    <a:pt x="3772" y="2767"/>
                    <a:pt x="3709" y="2917"/>
                  </a:cubicBezTo>
                  <a:cubicBezTo>
                    <a:pt x="3213" y="4114"/>
                    <a:pt x="1626" y="4854"/>
                    <a:pt x="364" y="4854"/>
                  </a:cubicBezTo>
                  <a:cubicBezTo>
                    <a:pt x="302" y="4854"/>
                    <a:pt x="240" y="4852"/>
                    <a:pt x="180" y="4848"/>
                  </a:cubicBezTo>
                  <a:cubicBezTo>
                    <a:pt x="176" y="4848"/>
                    <a:pt x="172" y="4848"/>
                    <a:pt x="168" y="4848"/>
                  </a:cubicBezTo>
                  <a:cubicBezTo>
                    <a:pt x="87" y="4848"/>
                    <a:pt x="17" y="4905"/>
                    <a:pt x="10" y="4979"/>
                  </a:cubicBezTo>
                  <a:cubicBezTo>
                    <a:pt x="0" y="5049"/>
                    <a:pt x="51" y="5110"/>
                    <a:pt x="124" y="5125"/>
                  </a:cubicBezTo>
                  <a:cubicBezTo>
                    <a:pt x="129" y="5125"/>
                    <a:pt x="134" y="5127"/>
                    <a:pt x="140" y="5127"/>
                  </a:cubicBezTo>
                  <a:cubicBezTo>
                    <a:pt x="143" y="5127"/>
                    <a:pt x="145" y="5126"/>
                    <a:pt x="148" y="5126"/>
                  </a:cubicBezTo>
                  <a:cubicBezTo>
                    <a:pt x="216" y="5130"/>
                    <a:pt x="286" y="5132"/>
                    <a:pt x="356" y="5132"/>
                  </a:cubicBezTo>
                  <a:cubicBezTo>
                    <a:pt x="1723" y="5132"/>
                    <a:pt x="3436" y="4357"/>
                    <a:pt x="3999" y="3003"/>
                  </a:cubicBezTo>
                  <a:cubicBezTo>
                    <a:pt x="4064" y="2850"/>
                    <a:pt x="4128" y="2679"/>
                    <a:pt x="4194" y="2501"/>
                  </a:cubicBezTo>
                  <a:cubicBezTo>
                    <a:pt x="4490" y="1713"/>
                    <a:pt x="4861" y="724"/>
                    <a:pt x="5563" y="400"/>
                  </a:cubicBezTo>
                  <a:cubicBezTo>
                    <a:pt x="5723" y="327"/>
                    <a:pt x="5894" y="291"/>
                    <a:pt x="6079" y="291"/>
                  </a:cubicBezTo>
                  <a:cubicBezTo>
                    <a:pt x="6270" y="291"/>
                    <a:pt x="6475" y="330"/>
                    <a:pt x="6698" y="407"/>
                  </a:cubicBezTo>
                  <a:cubicBezTo>
                    <a:pt x="6715" y="411"/>
                    <a:pt x="6732" y="413"/>
                    <a:pt x="6749" y="413"/>
                  </a:cubicBezTo>
                  <a:cubicBezTo>
                    <a:pt x="6816" y="413"/>
                    <a:pt x="6877" y="379"/>
                    <a:pt x="6905" y="318"/>
                  </a:cubicBezTo>
                  <a:cubicBezTo>
                    <a:pt x="6941" y="243"/>
                    <a:pt x="6905" y="159"/>
                    <a:pt x="6825" y="131"/>
                  </a:cubicBezTo>
                  <a:cubicBezTo>
                    <a:pt x="6571" y="45"/>
                    <a:pt x="6329" y="1"/>
                    <a:pt x="6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357250" y="646713"/>
              <a:ext cx="71950" cy="186650"/>
            </a:xfrm>
            <a:custGeom>
              <a:rect b="b" l="l" r="r" t="t"/>
              <a:pathLst>
                <a:path extrusionOk="0" h="7466" w="2878">
                  <a:moveTo>
                    <a:pt x="183" y="0"/>
                  </a:moveTo>
                  <a:cubicBezTo>
                    <a:pt x="112" y="0"/>
                    <a:pt x="45" y="45"/>
                    <a:pt x="25" y="113"/>
                  </a:cubicBezTo>
                  <a:cubicBezTo>
                    <a:pt x="0" y="192"/>
                    <a:pt x="50" y="276"/>
                    <a:pt x="135" y="298"/>
                  </a:cubicBezTo>
                  <a:cubicBezTo>
                    <a:pt x="440" y="375"/>
                    <a:pt x="653" y="524"/>
                    <a:pt x="787" y="754"/>
                  </a:cubicBezTo>
                  <a:cubicBezTo>
                    <a:pt x="1191" y="1446"/>
                    <a:pt x="781" y="2694"/>
                    <a:pt x="513" y="3511"/>
                  </a:cubicBezTo>
                  <a:cubicBezTo>
                    <a:pt x="465" y="3655"/>
                    <a:pt x="421" y="3786"/>
                    <a:pt x="388" y="3899"/>
                  </a:cubicBezTo>
                  <a:cubicBezTo>
                    <a:pt x="45" y="5044"/>
                    <a:pt x="121" y="5969"/>
                    <a:pt x="599" y="6583"/>
                  </a:cubicBezTo>
                  <a:cubicBezTo>
                    <a:pt x="899" y="6970"/>
                    <a:pt x="1352" y="7232"/>
                    <a:pt x="1951" y="7367"/>
                  </a:cubicBezTo>
                  <a:cubicBezTo>
                    <a:pt x="2179" y="7418"/>
                    <a:pt x="2430" y="7451"/>
                    <a:pt x="2700" y="7465"/>
                  </a:cubicBezTo>
                  <a:cubicBezTo>
                    <a:pt x="2703" y="7466"/>
                    <a:pt x="2706" y="7466"/>
                    <a:pt x="2708" y="7466"/>
                  </a:cubicBezTo>
                  <a:cubicBezTo>
                    <a:pt x="2789" y="7466"/>
                    <a:pt x="2861" y="7407"/>
                    <a:pt x="2870" y="7333"/>
                  </a:cubicBezTo>
                  <a:cubicBezTo>
                    <a:pt x="2878" y="7258"/>
                    <a:pt x="2819" y="7189"/>
                    <a:pt x="2731" y="7186"/>
                  </a:cubicBezTo>
                  <a:cubicBezTo>
                    <a:pt x="1848" y="7138"/>
                    <a:pt x="1217" y="6880"/>
                    <a:pt x="856" y="6415"/>
                  </a:cubicBezTo>
                  <a:cubicBezTo>
                    <a:pt x="433" y="5871"/>
                    <a:pt x="374" y="5026"/>
                    <a:pt x="693" y="3970"/>
                  </a:cubicBezTo>
                  <a:cubicBezTo>
                    <a:pt x="725" y="3859"/>
                    <a:pt x="769" y="3731"/>
                    <a:pt x="815" y="3590"/>
                  </a:cubicBezTo>
                  <a:cubicBezTo>
                    <a:pt x="1099" y="2727"/>
                    <a:pt x="1536" y="1407"/>
                    <a:pt x="1070" y="605"/>
                  </a:cubicBezTo>
                  <a:cubicBezTo>
                    <a:pt x="895" y="304"/>
                    <a:pt x="610" y="103"/>
                    <a:pt x="224" y="5"/>
                  </a:cubicBezTo>
                  <a:lnTo>
                    <a:pt x="222" y="5"/>
                  </a:lnTo>
                  <a:cubicBezTo>
                    <a:pt x="209" y="2"/>
                    <a:pt x="196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373325" y="971338"/>
              <a:ext cx="148700" cy="81975"/>
            </a:xfrm>
            <a:custGeom>
              <a:rect b="b" l="l" r="r" t="t"/>
              <a:pathLst>
                <a:path extrusionOk="0" h="3279" w="5948">
                  <a:moveTo>
                    <a:pt x="5814" y="0"/>
                  </a:moveTo>
                  <a:cubicBezTo>
                    <a:pt x="5809" y="0"/>
                    <a:pt x="5805" y="1"/>
                    <a:pt x="5800" y="1"/>
                  </a:cubicBezTo>
                  <a:cubicBezTo>
                    <a:pt x="5022" y="23"/>
                    <a:pt x="4528" y="697"/>
                    <a:pt x="4054" y="1344"/>
                  </a:cubicBezTo>
                  <a:cubicBezTo>
                    <a:pt x="3789" y="1707"/>
                    <a:pt x="3540" y="2047"/>
                    <a:pt x="3261" y="2243"/>
                  </a:cubicBezTo>
                  <a:cubicBezTo>
                    <a:pt x="2764" y="2595"/>
                    <a:pt x="1764" y="3020"/>
                    <a:pt x="969" y="3020"/>
                  </a:cubicBezTo>
                  <a:cubicBezTo>
                    <a:pt x="698" y="3020"/>
                    <a:pt x="451" y="2971"/>
                    <a:pt x="256" y="2853"/>
                  </a:cubicBezTo>
                  <a:cubicBezTo>
                    <a:pt x="231" y="2838"/>
                    <a:pt x="202" y="2831"/>
                    <a:pt x="174" y="2831"/>
                  </a:cubicBezTo>
                  <a:cubicBezTo>
                    <a:pt x="126" y="2831"/>
                    <a:pt x="80" y="2851"/>
                    <a:pt x="50" y="2888"/>
                  </a:cubicBezTo>
                  <a:cubicBezTo>
                    <a:pt x="0" y="2946"/>
                    <a:pt x="15" y="3025"/>
                    <a:pt x="80" y="3065"/>
                  </a:cubicBezTo>
                  <a:cubicBezTo>
                    <a:pt x="229" y="3155"/>
                    <a:pt x="398" y="3214"/>
                    <a:pt x="576" y="3246"/>
                  </a:cubicBezTo>
                  <a:cubicBezTo>
                    <a:pt x="699" y="3268"/>
                    <a:pt x="829" y="3279"/>
                    <a:pt x="962" y="3279"/>
                  </a:cubicBezTo>
                  <a:cubicBezTo>
                    <a:pt x="1861" y="3279"/>
                    <a:pt x="2918" y="2808"/>
                    <a:pt x="3439" y="2438"/>
                  </a:cubicBezTo>
                  <a:cubicBezTo>
                    <a:pt x="3758" y="2213"/>
                    <a:pt x="4021" y="1856"/>
                    <a:pt x="4300" y="1473"/>
                  </a:cubicBezTo>
                  <a:cubicBezTo>
                    <a:pt x="4731" y="888"/>
                    <a:pt x="5178" y="279"/>
                    <a:pt x="5792" y="261"/>
                  </a:cubicBezTo>
                  <a:cubicBezTo>
                    <a:pt x="5874" y="260"/>
                    <a:pt x="5942" y="199"/>
                    <a:pt x="5944" y="126"/>
                  </a:cubicBezTo>
                  <a:cubicBezTo>
                    <a:pt x="5948" y="58"/>
                    <a:pt x="589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5298425" y="872338"/>
              <a:ext cx="80525" cy="173825"/>
            </a:xfrm>
            <a:custGeom>
              <a:rect b="b" l="l" r="r" t="t"/>
              <a:pathLst>
                <a:path extrusionOk="0" h="6953" w="3221">
                  <a:moveTo>
                    <a:pt x="181" y="1"/>
                  </a:moveTo>
                  <a:cubicBezTo>
                    <a:pt x="136" y="1"/>
                    <a:pt x="91" y="17"/>
                    <a:pt x="61" y="50"/>
                  </a:cubicBezTo>
                  <a:cubicBezTo>
                    <a:pt x="6" y="110"/>
                    <a:pt x="15" y="197"/>
                    <a:pt x="79" y="245"/>
                  </a:cubicBezTo>
                  <a:cubicBezTo>
                    <a:pt x="684" y="686"/>
                    <a:pt x="465" y="1656"/>
                    <a:pt x="255" y="2586"/>
                  </a:cubicBezTo>
                  <a:cubicBezTo>
                    <a:pt x="123" y="3168"/>
                    <a:pt x="0" y="3715"/>
                    <a:pt x="79" y="4128"/>
                  </a:cubicBezTo>
                  <a:cubicBezTo>
                    <a:pt x="230" y="4898"/>
                    <a:pt x="806" y="6220"/>
                    <a:pt x="1777" y="6737"/>
                  </a:cubicBezTo>
                  <a:cubicBezTo>
                    <a:pt x="1950" y="6829"/>
                    <a:pt x="2127" y="6891"/>
                    <a:pt x="2310" y="6925"/>
                  </a:cubicBezTo>
                  <a:cubicBezTo>
                    <a:pt x="2411" y="6944"/>
                    <a:pt x="2513" y="6953"/>
                    <a:pt x="2617" y="6953"/>
                  </a:cubicBezTo>
                  <a:cubicBezTo>
                    <a:pt x="2773" y="6953"/>
                    <a:pt x="2933" y="6932"/>
                    <a:pt x="3094" y="6891"/>
                  </a:cubicBezTo>
                  <a:cubicBezTo>
                    <a:pt x="3174" y="6871"/>
                    <a:pt x="3220" y="6800"/>
                    <a:pt x="3201" y="6732"/>
                  </a:cubicBezTo>
                  <a:cubicBezTo>
                    <a:pt x="3183" y="6676"/>
                    <a:pt x="3124" y="6641"/>
                    <a:pt x="3060" y="6641"/>
                  </a:cubicBezTo>
                  <a:cubicBezTo>
                    <a:pt x="3047" y="6641"/>
                    <a:pt x="3033" y="6643"/>
                    <a:pt x="3020" y="6646"/>
                  </a:cubicBezTo>
                  <a:cubicBezTo>
                    <a:pt x="2890" y="6680"/>
                    <a:pt x="2761" y="6697"/>
                    <a:pt x="2634" y="6697"/>
                  </a:cubicBezTo>
                  <a:cubicBezTo>
                    <a:pt x="2395" y="6697"/>
                    <a:pt x="2162" y="6637"/>
                    <a:pt x="1938" y="6517"/>
                  </a:cubicBezTo>
                  <a:cubicBezTo>
                    <a:pt x="1054" y="6046"/>
                    <a:pt x="513" y="4776"/>
                    <a:pt x="377" y="4078"/>
                  </a:cubicBezTo>
                  <a:cubicBezTo>
                    <a:pt x="307" y="3712"/>
                    <a:pt x="427" y="3189"/>
                    <a:pt x="554" y="2634"/>
                  </a:cubicBezTo>
                  <a:cubicBezTo>
                    <a:pt x="772" y="1674"/>
                    <a:pt x="1022" y="577"/>
                    <a:pt x="279" y="30"/>
                  </a:cubicBezTo>
                  <a:cubicBezTo>
                    <a:pt x="250" y="10"/>
                    <a:pt x="215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456775" y="614838"/>
              <a:ext cx="527975" cy="615150"/>
            </a:xfrm>
            <a:custGeom>
              <a:rect b="b" l="l" r="r" t="t"/>
              <a:pathLst>
                <a:path extrusionOk="0" h="24606" w="21119">
                  <a:moveTo>
                    <a:pt x="3512" y="24208"/>
                  </a:moveTo>
                  <a:cubicBezTo>
                    <a:pt x="3995" y="24430"/>
                    <a:pt x="4541" y="24539"/>
                    <a:pt x="5113" y="24582"/>
                  </a:cubicBezTo>
                  <a:lnTo>
                    <a:pt x="5113" y="24582"/>
                  </a:lnTo>
                  <a:lnTo>
                    <a:pt x="3512" y="24208"/>
                  </a:lnTo>
                  <a:close/>
                  <a:moveTo>
                    <a:pt x="17417" y="1"/>
                  </a:moveTo>
                  <a:cubicBezTo>
                    <a:pt x="14400" y="1"/>
                    <a:pt x="13605" y="2495"/>
                    <a:pt x="12163" y="4423"/>
                  </a:cubicBezTo>
                  <a:cubicBezTo>
                    <a:pt x="10545" y="6587"/>
                    <a:pt x="7035" y="5499"/>
                    <a:pt x="5482" y="7886"/>
                  </a:cubicBezTo>
                  <a:cubicBezTo>
                    <a:pt x="4089" y="10025"/>
                    <a:pt x="5157" y="12206"/>
                    <a:pt x="4666" y="14417"/>
                  </a:cubicBezTo>
                  <a:cubicBezTo>
                    <a:pt x="4361" y="15799"/>
                    <a:pt x="3677" y="16041"/>
                    <a:pt x="2344" y="16740"/>
                  </a:cubicBezTo>
                  <a:cubicBezTo>
                    <a:pt x="698" y="17606"/>
                    <a:pt x="0" y="18684"/>
                    <a:pt x="32" y="20246"/>
                  </a:cubicBezTo>
                  <a:cubicBezTo>
                    <a:pt x="93" y="23235"/>
                    <a:pt x="2308" y="23887"/>
                    <a:pt x="5119" y="24583"/>
                  </a:cubicBezTo>
                  <a:lnTo>
                    <a:pt x="5119" y="24583"/>
                  </a:lnTo>
                  <a:cubicBezTo>
                    <a:pt x="5117" y="24583"/>
                    <a:pt x="5115" y="24583"/>
                    <a:pt x="5113" y="24582"/>
                  </a:cubicBezTo>
                  <a:lnTo>
                    <a:pt x="5113" y="24582"/>
                  </a:lnTo>
                  <a:lnTo>
                    <a:pt x="5198" y="24602"/>
                  </a:lnTo>
                  <a:cubicBezTo>
                    <a:pt x="5172" y="24596"/>
                    <a:pt x="5146" y="24589"/>
                    <a:pt x="5119" y="24583"/>
                  </a:cubicBezTo>
                  <a:lnTo>
                    <a:pt x="5119" y="24583"/>
                  </a:lnTo>
                  <a:cubicBezTo>
                    <a:pt x="5334" y="24599"/>
                    <a:pt x="5553" y="24606"/>
                    <a:pt x="5773" y="24606"/>
                  </a:cubicBezTo>
                  <a:cubicBezTo>
                    <a:pt x="6857" y="24606"/>
                    <a:pt x="7983" y="24441"/>
                    <a:pt x="8929" y="24402"/>
                  </a:cubicBezTo>
                  <a:cubicBezTo>
                    <a:pt x="10691" y="24328"/>
                    <a:pt x="12089" y="24407"/>
                    <a:pt x="13624" y="23455"/>
                  </a:cubicBezTo>
                  <a:cubicBezTo>
                    <a:pt x="15677" y="22183"/>
                    <a:pt x="15424" y="21218"/>
                    <a:pt x="14860" y="19528"/>
                  </a:cubicBezTo>
                  <a:cubicBezTo>
                    <a:pt x="14323" y="17920"/>
                    <a:pt x="15472" y="17167"/>
                    <a:pt x="16962" y="16309"/>
                  </a:cubicBezTo>
                  <a:cubicBezTo>
                    <a:pt x="19454" y="14874"/>
                    <a:pt x="19230" y="12636"/>
                    <a:pt x="18315" y="10465"/>
                  </a:cubicBezTo>
                  <a:cubicBezTo>
                    <a:pt x="17900" y="9481"/>
                    <a:pt x="17437" y="8602"/>
                    <a:pt x="17859" y="7526"/>
                  </a:cubicBezTo>
                  <a:cubicBezTo>
                    <a:pt x="18300" y="6397"/>
                    <a:pt x="19390" y="5654"/>
                    <a:pt x="20013" y="4601"/>
                  </a:cubicBezTo>
                  <a:cubicBezTo>
                    <a:pt x="21119" y="2729"/>
                    <a:pt x="20066" y="32"/>
                    <a:pt x="17482" y="1"/>
                  </a:cubicBezTo>
                  <a:cubicBezTo>
                    <a:pt x="17460" y="1"/>
                    <a:pt x="17438" y="1"/>
                    <a:pt x="17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89150" y="723038"/>
              <a:ext cx="257725" cy="484125"/>
            </a:xfrm>
            <a:custGeom>
              <a:rect b="b" l="l" r="r" t="t"/>
              <a:pathLst>
                <a:path extrusionOk="0" h="19365" w="10309">
                  <a:moveTo>
                    <a:pt x="10027" y="0"/>
                  </a:moveTo>
                  <a:cubicBezTo>
                    <a:pt x="9928" y="0"/>
                    <a:pt x="9840" y="51"/>
                    <a:pt x="9815" y="132"/>
                  </a:cubicBezTo>
                  <a:cubicBezTo>
                    <a:pt x="9407" y="1429"/>
                    <a:pt x="7956" y="2739"/>
                    <a:pt x="6490" y="3930"/>
                  </a:cubicBezTo>
                  <a:cubicBezTo>
                    <a:pt x="4750" y="5338"/>
                    <a:pt x="4178" y="6212"/>
                    <a:pt x="4348" y="8342"/>
                  </a:cubicBezTo>
                  <a:cubicBezTo>
                    <a:pt x="4491" y="10141"/>
                    <a:pt x="4291" y="11287"/>
                    <a:pt x="3618" y="12572"/>
                  </a:cubicBezTo>
                  <a:cubicBezTo>
                    <a:pt x="3371" y="13044"/>
                    <a:pt x="2845" y="13598"/>
                    <a:pt x="2296" y="14175"/>
                  </a:cubicBezTo>
                  <a:cubicBezTo>
                    <a:pt x="1205" y="15325"/>
                    <a:pt x="1" y="16593"/>
                    <a:pt x="345" y="17859"/>
                  </a:cubicBezTo>
                  <a:cubicBezTo>
                    <a:pt x="426" y="18152"/>
                    <a:pt x="588" y="18436"/>
                    <a:pt x="828" y="18709"/>
                  </a:cubicBezTo>
                  <a:cubicBezTo>
                    <a:pt x="1013" y="18918"/>
                    <a:pt x="1245" y="19120"/>
                    <a:pt x="1525" y="19315"/>
                  </a:cubicBezTo>
                  <a:cubicBezTo>
                    <a:pt x="1573" y="19348"/>
                    <a:pt x="1629" y="19364"/>
                    <a:pt x="1679" y="19364"/>
                  </a:cubicBezTo>
                  <a:cubicBezTo>
                    <a:pt x="1726" y="19364"/>
                    <a:pt x="1769" y="19350"/>
                    <a:pt x="1797" y="19321"/>
                  </a:cubicBezTo>
                  <a:cubicBezTo>
                    <a:pt x="1855" y="19259"/>
                    <a:pt x="1825" y="19159"/>
                    <a:pt x="1733" y="19094"/>
                  </a:cubicBezTo>
                  <a:cubicBezTo>
                    <a:pt x="1175" y="18706"/>
                    <a:pt x="847" y="18305"/>
                    <a:pt x="728" y="17868"/>
                  </a:cubicBezTo>
                  <a:cubicBezTo>
                    <a:pt x="420" y="16736"/>
                    <a:pt x="1585" y="15516"/>
                    <a:pt x="2639" y="14414"/>
                  </a:cubicBezTo>
                  <a:cubicBezTo>
                    <a:pt x="3205" y="13823"/>
                    <a:pt x="3744" y="13258"/>
                    <a:pt x="4009" y="12754"/>
                  </a:cubicBezTo>
                  <a:cubicBezTo>
                    <a:pt x="4809" y="11235"/>
                    <a:pt x="4897" y="9908"/>
                    <a:pt x="4777" y="8376"/>
                  </a:cubicBezTo>
                  <a:cubicBezTo>
                    <a:pt x="4619" y="6348"/>
                    <a:pt x="5140" y="5560"/>
                    <a:pt x="6825" y="4204"/>
                  </a:cubicBezTo>
                  <a:cubicBezTo>
                    <a:pt x="8339" y="2984"/>
                    <a:pt x="9840" y="1633"/>
                    <a:pt x="10276" y="252"/>
                  </a:cubicBezTo>
                  <a:cubicBezTo>
                    <a:pt x="10308" y="153"/>
                    <a:pt x="10230" y="43"/>
                    <a:pt x="10103" y="10"/>
                  </a:cubicBezTo>
                  <a:cubicBezTo>
                    <a:pt x="10077" y="3"/>
                    <a:pt x="10052" y="0"/>
                    <a:pt x="10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698625" y="891663"/>
              <a:ext cx="142600" cy="92850"/>
            </a:xfrm>
            <a:custGeom>
              <a:rect b="b" l="l" r="r" t="t"/>
              <a:pathLst>
                <a:path extrusionOk="0" h="3714" w="5704">
                  <a:moveTo>
                    <a:pt x="5412" y="0"/>
                  </a:moveTo>
                  <a:cubicBezTo>
                    <a:pt x="5393" y="0"/>
                    <a:pt x="5374" y="2"/>
                    <a:pt x="5356" y="6"/>
                  </a:cubicBezTo>
                  <a:cubicBezTo>
                    <a:pt x="4311" y="226"/>
                    <a:pt x="3549" y="1031"/>
                    <a:pt x="2821" y="1798"/>
                  </a:cubicBezTo>
                  <a:cubicBezTo>
                    <a:pt x="2053" y="2610"/>
                    <a:pt x="1336" y="3366"/>
                    <a:pt x="403" y="3366"/>
                  </a:cubicBezTo>
                  <a:cubicBezTo>
                    <a:pt x="339" y="3366"/>
                    <a:pt x="275" y="3363"/>
                    <a:pt x="209" y="3355"/>
                  </a:cubicBezTo>
                  <a:cubicBezTo>
                    <a:pt x="200" y="3354"/>
                    <a:pt x="191" y="3354"/>
                    <a:pt x="182" y="3354"/>
                  </a:cubicBezTo>
                  <a:cubicBezTo>
                    <a:pt x="77" y="3354"/>
                    <a:pt x="0" y="3417"/>
                    <a:pt x="4" y="3504"/>
                  </a:cubicBezTo>
                  <a:cubicBezTo>
                    <a:pt x="6" y="3545"/>
                    <a:pt x="25" y="3584"/>
                    <a:pt x="54" y="3615"/>
                  </a:cubicBezTo>
                  <a:cubicBezTo>
                    <a:pt x="93" y="3659"/>
                    <a:pt x="157" y="3692"/>
                    <a:pt x="227" y="3700"/>
                  </a:cubicBezTo>
                  <a:cubicBezTo>
                    <a:pt x="313" y="3709"/>
                    <a:pt x="397" y="3714"/>
                    <a:pt x="480" y="3714"/>
                  </a:cubicBezTo>
                  <a:cubicBezTo>
                    <a:pt x="1597" y="3714"/>
                    <a:pt x="2399" y="2872"/>
                    <a:pt x="3191" y="2040"/>
                  </a:cubicBezTo>
                  <a:cubicBezTo>
                    <a:pt x="3884" y="1314"/>
                    <a:pt x="4611" y="553"/>
                    <a:pt x="5527" y="360"/>
                  </a:cubicBezTo>
                  <a:cubicBezTo>
                    <a:pt x="5646" y="337"/>
                    <a:pt x="5703" y="237"/>
                    <a:pt x="5656" y="139"/>
                  </a:cubicBezTo>
                  <a:cubicBezTo>
                    <a:pt x="5617" y="56"/>
                    <a:pt x="5514" y="0"/>
                    <a:pt x="5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5622025" y="828988"/>
              <a:ext cx="67225" cy="220825"/>
            </a:xfrm>
            <a:custGeom>
              <a:rect b="b" l="l" r="r" t="t"/>
              <a:pathLst>
                <a:path extrusionOk="0" h="8833" w="2689">
                  <a:moveTo>
                    <a:pt x="972" y="1"/>
                  </a:moveTo>
                  <a:cubicBezTo>
                    <a:pt x="946" y="1"/>
                    <a:pt x="919" y="5"/>
                    <a:pt x="895" y="13"/>
                  </a:cubicBezTo>
                  <a:cubicBezTo>
                    <a:pt x="794" y="46"/>
                    <a:pt x="760" y="150"/>
                    <a:pt x="810" y="241"/>
                  </a:cubicBezTo>
                  <a:cubicBezTo>
                    <a:pt x="894" y="393"/>
                    <a:pt x="642" y="1072"/>
                    <a:pt x="509" y="1436"/>
                  </a:cubicBezTo>
                  <a:cubicBezTo>
                    <a:pt x="414" y="1688"/>
                    <a:pt x="327" y="1924"/>
                    <a:pt x="289" y="2094"/>
                  </a:cubicBezTo>
                  <a:cubicBezTo>
                    <a:pt x="15" y="3306"/>
                    <a:pt x="0" y="4336"/>
                    <a:pt x="239" y="5163"/>
                  </a:cubicBezTo>
                  <a:cubicBezTo>
                    <a:pt x="408" y="5742"/>
                    <a:pt x="781" y="6102"/>
                    <a:pt x="1142" y="6455"/>
                  </a:cubicBezTo>
                  <a:cubicBezTo>
                    <a:pt x="1312" y="6622"/>
                    <a:pt x="1491" y="6794"/>
                    <a:pt x="1650" y="6992"/>
                  </a:cubicBezTo>
                  <a:cubicBezTo>
                    <a:pt x="1950" y="7366"/>
                    <a:pt x="2007" y="7661"/>
                    <a:pt x="2072" y="8002"/>
                  </a:cubicBezTo>
                  <a:cubicBezTo>
                    <a:pt x="2113" y="8211"/>
                    <a:pt x="2155" y="8430"/>
                    <a:pt x="2256" y="8685"/>
                  </a:cubicBezTo>
                  <a:cubicBezTo>
                    <a:pt x="2266" y="8706"/>
                    <a:pt x="2278" y="8727"/>
                    <a:pt x="2294" y="8744"/>
                  </a:cubicBezTo>
                  <a:cubicBezTo>
                    <a:pt x="2343" y="8797"/>
                    <a:pt x="2419" y="8833"/>
                    <a:pt x="2492" y="8833"/>
                  </a:cubicBezTo>
                  <a:cubicBezTo>
                    <a:pt x="2501" y="8833"/>
                    <a:pt x="2510" y="8832"/>
                    <a:pt x="2519" y="8831"/>
                  </a:cubicBezTo>
                  <a:cubicBezTo>
                    <a:pt x="2630" y="8819"/>
                    <a:pt x="2689" y="8734"/>
                    <a:pt x="2652" y="8642"/>
                  </a:cubicBezTo>
                  <a:cubicBezTo>
                    <a:pt x="2560" y="8416"/>
                    <a:pt x="2522" y="8211"/>
                    <a:pt x="2484" y="8014"/>
                  </a:cubicBezTo>
                  <a:cubicBezTo>
                    <a:pt x="2418" y="7661"/>
                    <a:pt x="2349" y="7294"/>
                    <a:pt x="1985" y="6844"/>
                  </a:cubicBezTo>
                  <a:cubicBezTo>
                    <a:pt x="1806" y="6623"/>
                    <a:pt x="1618" y="6439"/>
                    <a:pt x="1436" y="6263"/>
                  </a:cubicBezTo>
                  <a:cubicBezTo>
                    <a:pt x="1084" y="5922"/>
                    <a:pt x="779" y="5628"/>
                    <a:pt x="640" y="5141"/>
                  </a:cubicBezTo>
                  <a:cubicBezTo>
                    <a:pt x="360" y="4167"/>
                    <a:pt x="517" y="3011"/>
                    <a:pt x="700" y="2207"/>
                  </a:cubicBezTo>
                  <a:cubicBezTo>
                    <a:pt x="734" y="2055"/>
                    <a:pt x="819" y="1825"/>
                    <a:pt x="910" y="1582"/>
                  </a:cubicBezTo>
                  <a:cubicBezTo>
                    <a:pt x="1189" y="837"/>
                    <a:pt x="1347" y="360"/>
                    <a:pt x="1174" y="103"/>
                  </a:cubicBezTo>
                  <a:cubicBezTo>
                    <a:pt x="1132" y="38"/>
                    <a:pt x="1051" y="1"/>
                    <a:pt x="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4818950" y="575813"/>
              <a:ext cx="578000" cy="645100"/>
            </a:xfrm>
            <a:custGeom>
              <a:rect b="b" l="l" r="r" t="t"/>
              <a:pathLst>
                <a:path extrusionOk="0" h="25804" w="23120">
                  <a:moveTo>
                    <a:pt x="3170" y="0"/>
                  </a:moveTo>
                  <a:cubicBezTo>
                    <a:pt x="2088" y="0"/>
                    <a:pt x="985" y="595"/>
                    <a:pt x="578" y="2056"/>
                  </a:cubicBezTo>
                  <a:cubicBezTo>
                    <a:pt x="1" y="4133"/>
                    <a:pt x="2215" y="4239"/>
                    <a:pt x="2597" y="5835"/>
                  </a:cubicBezTo>
                  <a:cubicBezTo>
                    <a:pt x="3059" y="7765"/>
                    <a:pt x="486" y="9041"/>
                    <a:pt x="1003" y="11053"/>
                  </a:cubicBezTo>
                  <a:cubicBezTo>
                    <a:pt x="1502" y="12984"/>
                    <a:pt x="3752" y="13661"/>
                    <a:pt x="5178" y="14791"/>
                  </a:cubicBezTo>
                  <a:cubicBezTo>
                    <a:pt x="7547" y="16670"/>
                    <a:pt x="5191" y="19244"/>
                    <a:pt x="6202" y="21976"/>
                  </a:cubicBezTo>
                  <a:cubicBezTo>
                    <a:pt x="7480" y="25429"/>
                    <a:pt x="10431" y="25185"/>
                    <a:pt x="13586" y="25759"/>
                  </a:cubicBezTo>
                  <a:cubicBezTo>
                    <a:pt x="13754" y="25789"/>
                    <a:pt x="13922" y="25803"/>
                    <a:pt x="14088" y="25803"/>
                  </a:cubicBezTo>
                  <a:cubicBezTo>
                    <a:pt x="16027" y="25803"/>
                    <a:pt x="17816" y="23847"/>
                    <a:pt x="19181" y="22676"/>
                  </a:cubicBezTo>
                  <a:cubicBezTo>
                    <a:pt x="21413" y="20769"/>
                    <a:pt x="23119" y="16728"/>
                    <a:pt x="20856" y="14391"/>
                  </a:cubicBezTo>
                  <a:cubicBezTo>
                    <a:pt x="18918" y="12390"/>
                    <a:pt x="15168" y="14000"/>
                    <a:pt x="14629" y="11337"/>
                  </a:cubicBezTo>
                  <a:cubicBezTo>
                    <a:pt x="14072" y="8582"/>
                    <a:pt x="16531" y="5196"/>
                    <a:pt x="13462" y="3598"/>
                  </a:cubicBezTo>
                  <a:cubicBezTo>
                    <a:pt x="12766" y="3236"/>
                    <a:pt x="11808" y="3087"/>
                    <a:pt x="10905" y="3087"/>
                  </a:cubicBezTo>
                  <a:cubicBezTo>
                    <a:pt x="10583" y="3087"/>
                    <a:pt x="10268" y="3106"/>
                    <a:pt x="9974" y="3141"/>
                  </a:cubicBezTo>
                  <a:cubicBezTo>
                    <a:pt x="9216" y="3233"/>
                    <a:pt x="8475" y="3599"/>
                    <a:pt x="7839" y="3599"/>
                  </a:cubicBezTo>
                  <a:cubicBezTo>
                    <a:pt x="7536" y="3599"/>
                    <a:pt x="7256" y="3516"/>
                    <a:pt x="7010" y="3280"/>
                  </a:cubicBezTo>
                  <a:cubicBezTo>
                    <a:pt x="5867" y="2186"/>
                    <a:pt x="5725" y="608"/>
                    <a:pt x="4002" y="117"/>
                  </a:cubicBezTo>
                  <a:cubicBezTo>
                    <a:pt x="3734" y="41"/>
                    <a:pt x="3453" y="0"/>
                    <a:pt x="3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4920425" y="656913"/>
              <a:ext cx="316900" cy="546075"/>
            </a:xfrm>
            <a:custGeom>
              <a:rect b="b" l="l" r="r" t="t"/>
              <a:pathLst>
                <a:path extrusionOk="0" h="21843" w="12676">
                  <a:moveTo>
                    <a:pt x="181" y="0"/>
                  </a:moveTo>
                  <a:cubicBezTo>
                    <a:pt x="139" y="0"/>
                    <a:pt x="94" y="23"/>
                    <a:pt x="59" y="66"/>
                  </a:cubicBezTo>
                  <a:cubicBezTo>
                    <a:pt x="5" y="132"/>
                    <a:pt x="0" y="223"/>
                    <a:pt x="47" y="267"/>
                  </a:cubicBezTo>
                  <a:cubicBezTo>
                    <a:pt x="646" y="820"/>
                    <a:pt x="906" y="1839"/>
                    <a:pt x="1211" y="3036"/>
                  </a:cubicBezTo>
                  <a:cubicBezTo>
                    <a:pt x="1733" y="5089"/>
                    <a:pt x="2403" y="7715"/>
                    <a:pt x="5215" y="10257"/>
                  </a:cubicBezTo>
                  <a:cubicBezTo>
                    <a:pt x="10213" y="14774"/>
                    <a:pt x="12264" y="21633"/>
                    <a:pt x="12285" y="21704"/>
                  </a:cubicBezTo>
                  <a:cubicBezTo>
                    <a:pt x="12309" y="21787"/>
                    <a:pt x="12389" y="21843"/>
                    <a:pt x="12475" y="21843"/>
                  </a:cubicBezTo>
                  <a:cubicBezTo>
                    <a:pt x="12490" y="21843"/>
                    <a:pt x="12505" y="21841"/>
                    <a:pt x="12521" y="21837"/>
                  </a:cubicBezTo>
                  <a:cubicBezTo>
                    <a:pt x="12539" y="21833"/>
                    <a:pt x="12556" y="21827"/>
                    <a:pt x="12571" y="21818"/>
                  </a:cubicBezTo>
                  <a:cubicBezTo>
                    <a:pt x="12642" y="21779"/>
                    <a:pt x="12676" y="21698"/>
                    <a:pt x="12653" y="21617"/>
                  </a:cubicBezTo>
                  <a:cubicBezTo>
                    <a:pt x="12633" y="21545"/>
                    <a:pt x="10536" y="14576"/>
                    <a:pt x="5437" y="10005"/>
                  </a:cubicBezTo>
                  <a:cubicBezTo>
                    <a:pt x="2662" y="7518"/>
                    <a:pt x="1997" y="4925"/>
                    <a:pt x="1479" y="2900"/>
                  </a:cubicBezTo>
                  <a:cubicBezTo>
                    <a:pt x="1161" y="1666"/>
                    <a:pt x="893" y="615"/>
                    <a:pt x="247" y="25"/>
                  </a:cubicBezTo>
                  <a:cubicBezTo>
                    <a:pt x="228" y="8"/>
                    <a:pt x="205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045050" y="693738"/>
              <a:ext cx="57500" cy="215525"/>
            </a:xfrm>
            <a:custGeom>
              <a:rect b="b" l="l" r="r" t="t"/>
              <a:pathLst>
                <a:path extrusionOk="0" h="8621" w="2300">
                  <a:moveTo>
                    <a:pt x="1362" y="0"/>
                  </a:moveTo>
                  <a:cubicBezTo>
                    <a:pt x="1330" y="0"/>
                    <a:pt x="1295" y="11"/>
                    <a:pt x="1262" y="33"/>
                  </a:cubicBezTo>
                  <a:cubicBezTo>
                    <a:pt x="755" y="379"/>
                    <a:pt x="426" y="775"/>
                    <a:pt x="286" y="1212"/>
                  </a:cubicBezTo>
                  <a:cubicBezTo>
                    <a:pt x="0" y="2103"/>
                    <a:pt x="548" y="3021"/>
                    <a:pt x="996" y="3771"/>
                  </a:cubicBezTo>
                  <a:cubicBezTo>
                    <a:pt x="1091" y="3930"/>
                    <a:pt x="1182" y="4082"/>
                    <a:pt x="1259" y="4224"/>
                  </a:cubicBezTo>
                  <a:cubicBezTo>
                    <a:pt x="1918" y="5434"/>
                    <a:pt x="1261" y="7356"/>
                    <a:pt x="250" y="8352"/>
                  </a:cubicBezTo>
                  <a:cubicBezTo>
                    <a:pt x="184" y="8416"/>
                    <a:pt x="175" y="8518"/>
                    <a:pt x="230" y="8577"/>
                  </a:cubicBezTo>
                  <a:cubicBezTo>
                    <a:pt x="257" y="8606"/>
                    <a:pt x="293" y="8620"/>
                    <a:pt x="331" y="8620"/>
                  </a:cubicBezTo>
                  <a:cubicBezTo>
                    <a:pt x="365" y="8620"/>
                    <a:pt x="401" y="8608"/>
                    <a:pt x="432" y="8585"/>
                  </a:cubicBezTo>
                  <a:cubicBezTo>
                    <a:pt x="439" y="8580"/>
                    <a:pt x="445" y="8574"/>
                    <a:pt x="449" y="8568"/>
                  </a:cubicBezTo>
                  <a:cubicBezTo>
                    <a:pt x="1555" y="7484"/>
                    <a:pt x="2300" y="5413"/>
                    <a:pt x="1544" y="4033"/>
                  </a:cubicBezTo>
                  <a:cubicBezTo>
                    <a:pt x="1463" y="3888"/>
                    <a:pt x="1371" y="3732"/>
                    <a:pt x="1273" y="3571"/>
                  </a:cubicBezTo>
                  <a:cubicBezTo>
                    <a:pt x="851" y="2868"/>
                    <a:pt x="333" y="2008"/>
                    <a:pt x="576" y="1247"/>
                  </a:cubicBezTo>
                  <a:cubicBezTo>
                    <a:pt x="689" y="893"/>
                    <a:pt x="954" y="582"/>
                    <a:pt x="1391" y="285"/>
                  </a:cubicBezTo>
                  <a:cubicBezTo>
                    <a:pt x="1472" y="225"/>
                    <a:pt x="1506" y="131"/>
                    <a:pt x="1470" y="62"/>
                  </a:cubicBezTo>
                  <a:cubicBezTo>
                    <a:pt x="1449" y="22"/>
                    <a:pt x="1408" y="0"/>
                    <a:pt x="1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4880225" y="836413"/>
              <a:ext cx="173500" cy="100825"/>
            </a:xfrm>
            <a:custGeom>
              <a:rect b="b" l="l" r="r" t="t"/>
              <a:pathLst>
                <a:path extrusionOk="0" h="4033" w="6940">
                  <a:moveTo>
                    <a:pt x="821" y="0"/>
                  </a:moveTo>
                  <a:cubicBezTo>
                    <a:pt x="574" y="0"/>
                    <a:pt x="327" y="98"/>
                    <a:pt x="84" y="289"/>
                  </a:cubicBezTo>
                  <a:cubicBezTo>
                    <a:pt x="84" y="292"/>
                    <a:pt x="83" y="292"/>
                    <a:pt x="83" y="292"/>
                  </a:cubicBezTo>
                  <a:cubicBezTo>
                    <a:pt x="23" y="341"/>
                    <a:pt x="0" y="431"/>
                    <a:pt x="33" y="493"/>
                  </a:cubicBezTo>
                  <a:cubicBezTo>
                    <a:pt x="53" y="529"/>
                    <a:pt x="87" y="548"/>
                    <a:pt x="125" y="548"/>
                  </a:cubicBezTo>
                  <a:cubicBezTo>
                    <a:pt x="152" y="548"/>
                    <a:pt x="181" y="538"/>
                    <a:pt x="208" y="518"/>
                  </a:cubicBezTo>
                  <a:cubicBezTo>
                    <a:pt x="398" y="366"/>
                    <a:pt x="583" y="292"/>
                    <a:pt x="770" y="292"/>
                  </a:cubicBezTo>
                  <a:cubicBezTo>
                    <a:pt x="803" y="292"/>
                    <a:pt x="836" y="294"/>
                    <a:pt x="869" y="299"/>
                  </a:cubicBezTo>
                  <a:cubicBezTo>
                    <a:pt x="1547" y="394"/>
                    <a:pt x="2101" y="1423"/>
                    <a:pt x="2473" y="2115"/>
                  </a:cubicBezTo>
                  <a:cubicBezTo>
                    <a:pt x="2540" y="2240"/>
                    <a:pt x="2601" y="2353"/>
                    <a:pt x="2656" y="2447"/>
                  </a:cubicBezTo>
                  <a:cubicBezTo>
                    <a:pt x="3219" y="3428"/>
                    <a:pt x="3925" y="3980"/>
                    <a:pt x="4698" y="4028"/>
                  </a:cubicBezTo>
                  <a:cubicBezTo>
                    <a:pt x="4736" y="4031"/>
                    <a:pt x="4775" y="4032"/>
                    <a:pt x="4814" y="4032"/>
                  </a:cubicBezTo>
                  <a:cubicBezTo>
                    <a:pt x="5277" y="4032"/>
                    <a:pt x="5756" y="3858"/>
                    <a:pt x="6247" y="3509"/>
                  </a:cubicBezTo>
                  <a:cubicBezTo>
                    <a:pt x="6453" y="3364"/>
                    <a:pt x="6659" y="3186"/>
                    <a:pt x="6868" y="2976"/>
                  </a:cubicBezTo>
                  <a:cubicBezTo>
                    <a:pt x="6932" y="2912"/>
                    <a:pt x="6940" y="2810"/>
                    <a:pt x="6884" y="2750"/>
                  </a:cubicBezTo>
                  <a:cubicBezTo>
                    <a:pt x="6858" y="2723"/>
                    <a:pt x="6822" y="2709"/>
                    <a:pt x="6785" y="2709"/>
                  </a:cubicBezTo>
                  <a:cubicBezTo>
                    <a:pt x="6744" y="2709"/>
                    <a:pt x="6700" y="2726"/>
                    <a:pt x="6664" y="2763"/>
                  </a:cubicBezTo>
                  <a:cubicBezTo>
                    <a:pt x="6026" y="3398"/>
                    <a:pt x="5413" y="3719"/>
                    <a:pt x="4838" y="3719"/>
                  </a:cubicBezTo>
                  <a:cubicBezTo>
                    <a:pt x="4808" y="3719"/>
                    <a:pt x="4779" y="3718"/>
                    <a:pt x="4749" y="3716"/>
                  </a:cubicBezTo>
                  <a:cubicBezTo>
                    <a:pt x="4063" y="3677"/>
                    <a:pt x="3423" y="3169"/>
                    <a:pt x="2899" y="2262"/>
                  </a:cubicBezTo>
                  <a:cubicBezTo>
                    <a:pt x="2844" y="2169"/>
                    <a:pt x="2785" y="2057"/>
                    <a:pt x="2719" y="1936"/>
                  </a:cubicBezTo>
                  <a:cubicBezTo>
                    <a:pt x="2322" y="1203"/>
                    <a:pt x="1732" y="115"/>
                    <a:pt x="946" y="9"/>
                  </a:cubicBezTo>
                  <a:cubicBezTo>
                    <a:pt x="905" y="3"/>
                    <a:pt x="863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5204225" y="930863"/>
              <a:ext cx="67775" cy="194850"/>
            </a:xfrm>
            <a:custGeom>
              <a:rect b="b" l="l" r="r" t="t"/>
              <a:pathLst>
                <a:path extrusionOk="0" h="7794" w="2711">
                  <a:moveTo>
                    <a:pt x="2310" y="0"/>
                  </a:moveTo>
                  <a:cubicBezTo>
                    <a:pt x="2254" y="0"/>
                    <a:pt x="2197" y="23"/>
                    <a:pt x="2156" y="71"/>
                  </a:cubicBezTo>
                  <a:cubicBezTo>
                    <a:pt x="1468" y="795"/>
                    <a:pt x="1745" y="1794"/>
                    <a:pt x="2016" y="2770"/>
                  </a:cubicBezTo>
                  <a:cubicBezTo>
                    <a:pt x="2170" y="3322"/>
                    <a:pt x="2317" y="3848"/>
                    <a:pt x="2274" y="4273"/>
                  </a:cubicBezTo>
                  <a:cubicBezTo>
                    <a:pt x="2174" y="5294"/>
                    <a:pt x="1375" y="7231"/>
                    <a:pt x="168" y="7440"/>
                  </a:cubicBezTo>
                  <a:cubicBezTo>
                    <a:pt x="64" y="7458"/>
                    <a:pt x="0" y="7550"/>
                    <a:pt x="18" y="7647"/>
                  </a:cubicBezTo>
                  <a:cubicBezTo>
                    <a:pt x="34" y="7733"/>
                    <a:pt x="113" y="7793"/>
                    <a:pt x="202" y="7793"/>
                  </a:cubicBezTo>
                  <a:cubicBezTo>
                    <a:pt x="212" y="7793"/>
                    <a:pt x="223" y="7793"/>
                    <a:pt x="234" y="7791"/>
                  </a:cubicBezTo>
                  <a:cubicBezTo>
                    <a:pt x="465" y="7752"/>
                    <a:pt x="681" y="7668"/>
                    <a:pt x="880" y="7546"/>
                  </a:cubicBezTo>
                  <a:cubicBezTo>
                    <a:pt x="1966" y="6891"/>
                    <a:pt x="2574" y="5213"/>
                    <a:pt x="2663" y="4290"/>
                  </a:cubicBezTo>
                  <a:cubicBezTo>
                    <a:pt x="2711" y="3801"/>
                    <a:pt x="2556" y="3245"/>
                    <a:pt x="2391" y="2660"/>
                  </a:cubicBezTo>
                  <a:cubicBezTo>
                    <a:pt x="2144" y="1772"/>
                    <a:pt x="1889" y="863"/>
                    <a:pt x="2437" y="288"/>
                  </a:cubicBezTo>
                  <a:cubicBezTo>
                    <a:pt x="2510" y="213"/>
                    <a:pt x="2507" y="101"/>
                    <a:pt x="2428" y="40"/>
                  </a:cubicBezTo>
                  <a:cubicBezTo>
                    <a:pt x="2395" y="14"/>
                    <a:pt x="2353" y="0"/>
                    <a:pt x="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4994050" y="1031838"/>
              <a:ext cx="214175" cy="115400"/>
            </a:xfrm>
            <a:custGeom>
              <a:rect b="b" l="l" r="r" t="t"/>
              <a:pathLst>
                <a:path extrusionOk="0" h="4616" w="8567">
                  <a:moveTo>
                    <a:pt x="323" y="0"/>
                  </a:moveTo>
                  <a:cubicBezTo>
                    <a:pt x="264" y="0"/>
                    <a:pt x="205" y="5"/>
                    <a:pt x="145" y="14"/>
                  </a:cubicBezTo>
                  <a:cubicBezTo>
                    <a:pt x="62" y="28"/>
                    <a:pt x="1" y="106"/>
                    <a:pt x="7" y="193"/>
                  </a:cubicBezTo>
                  <a:cubicBezTo>
                    <a:pt x="14" y="271"/>
                    <a:pt x="73" y="328"/>
                    <a:pt x="146" y="328"/>
                  </a:cubicBezTo>
                  <a:cubicBezTo>
                    <a:pt x="153" y="328"/>
                    <a:pt x="161" y="328"/>
                    <a:pt x="168" y="326"/>
                  </a:cubicBezTo>
                  <a:cubicBezTo>
                    <a:pt x="213" y="320"/>
                    <a:pt x="257" y="316"/>
                    <a:pt x="301" y="316"/>
                  </a:cubicBezTo>
                  <a:cubicBezTo>
                    <a:pt x="1010" y="316"/>
                    <a:pt x="1585" y="1191"/>
                    <a:pt x="2153" y="2057"/>
                  </a:cubicBezTo>
                  <a:cubicBezTo>
                    <a:pt x="2541" y="2644"/>
                    <a:pt x="2912" y="3207"/>
                    <a:pt x="3332" y="3506"/>
                  </a:cubicBezTo>
                  <a:cubicBezTo>
                    <a:pt x="4013" y="3990"/>
                    <a:pt x="5347" y="4616"/>
                    <a:pt x="6557" y="4616"/>
                  </a:cubicBezTo>
                  <a:cubicBezTo>
                    <a:pt x="6772" y="4616"/>
                    <a:pt x="6983" y="4596"/>
                    <a:pt x="7186" y="4552"/>
                  </a:cubicBezTo>
                  <a:cubicBezTo>
                    <a:pt x="7431" y="4498"/>
                    <a:pt x="7653" y="4412"/>
                    <a:pt x="7849" y="4293"/>
                  </a:cubicBezTo>
                  <a:cubicBezTo>
                    <a:pt x="8122" y="4128"/>
                    <a:pt x="8346" y="3898"/>
                    <a:pt x="8516" y="3609"/>
                  </a:cubicBezTo>
                  <a:cubicBezTo>
                    <a:pt x="8567" y="3523"/>
                    <a:pt x="8534" y="3415"/>
                    <a:pt x="8444" y="3368"/>
                  </a:cubicBezTo>
                  <a:cubicBezTo>
                    <a:pt x="8416" y="3353"/>
                    <a:pt x="8386" y="3346"/>
                    <a:pt x="8356" y="3346"/>
                  </a:cubicBezTo>
                  <a:cubicBezTo>
                    <a:pt x="8291" y="3346"/>
                    <a:pt x="8227" y="3380"/>
                    <a:pt x="8193" y="3439"/>
                  </a:cubicBezTo>
                  <a:cubicBezTo>
                    <a:pt x="7958" y="3843"/>
                    <a:pt x="7592" y="4102"/>
                    <a:pt x="7106" y="4210"/>
                  </a:cubicBezTo>
                  <a:cubicBezTo>
                    <a:pt x="6925" y="4250"/>
                    <a:pt x="6736" y="4268"/>
                    <a:pt x="6542" y="4268"/>
                  </a:cubicBezTo>
                  <a:cubicBezTo>
                    <a:pt x="5422" y="4268"/>
                    <a:pt x="4142" y="3668"/>
                    <a:pt x="3521" y="3232"/>
                  </a:cubicBezTo>
                  <a:cubicBezTo>
                    <a:pt x="3148" y="2970"/>
                    <a:pt x="2790" y="2431"/>
                    <a:pt x="2418" y="1867"/>
                  </a:cubicBezTo>
                  <a:cubicBezTo>
                    <a:pt x="1831" y="978"/>
                    <a:pt x="1182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5035500" y="784863"/>
              <a:ext cx="736425" cy="493775"/>
            </a:xfrm>
            <a:custGeom>
              <a:rect b="b" l="l" r="r" t="t"/>
              <a:pathLst>
                <a:path extrusionOk="0" h="19751" w="29457">
                  <a:moveTo>
                    <a:pt x="683" y="1"/>
                  </a:moveTo>
                  <a:cubicBezTo>
                    <a:pt x="305" y="1"/>
                    <a:pt x="0" y="306"/>
                    <a:pt x="0" y="684"/>
                  </a:cubicBezTo>
                  <a:lnTo>
                    <a:pt x="0" y="19067"/>
                  </a:lnTo>
                  <a:cubicBezTo>
                    <a:pt x="0" y="19444"/>
                    <a:pt x="305" y="19750"/>
                    <a:pt x="683" y="19750"/>
                  </a:cubicBezTo>
                  <a:lnTo>
                    <a:pt x="28771" y="19750"/>
                  </a:lnTo>
                  <a:cubicBezTo>
                    <a:pt x="29149" y="19750"/>
                    <a:pt x="29456" y="19445"/>
                    <a:pt x="29454" y="19066"/>
                  </a:cubicBezTo>
                  <a:lnTo>
                    <a:pt x="29454" y="684"/>
                  </a:lnTo>
                  <a:cubicBezTo>
                    <a:pt x="29454" y="306"/>
                    <a:pt x="29149" y="1"/>
                    <a:pt x="287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5069400" y="817563"/>
              <a:ext cx="634850" cy="423225"/>
            </a:xfrm>
            <a:custGeom>
              <a:rect b="b" l="l" r="r" t="t"/>
              <a:pathLst>
                <a:path extrusionOk="0" h="16929" w="25394">
                  <a:moveTo>
                    <a:pt x="0" y="1"/>
                  </a:moveTo>
                  <a:lnTo>
                    <a:pt x="0" y="16929"/>
                  </a:lnTo>
                  <a:lnTo>
                    <a:pt x="25394" y="16929"/>
                  </a:lnTo>
                  <a:lnTo>
                    <a:pt x="25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722325" y="1018413"/>
              <a:ext cx="26650" cy="26675"/>
            </a:xfrm>
            <a:custGeom>
              <a:rect b="b" l="l" r="r" t="t"/>
              <a:pathLst>
                <a:path extrusionOk="0" h="1067" w="1066">
                  <a:moveTo>
                    <a:pt x="532" y="0"/>
                  </a:moveTo>
                  <a:cubicBezTo>
                    <a:pt x="239" y="0"/>
                    <a:pt x="0" y="240"/>
                    <a:pt x="0" y="534"/>
                  </a:cubicBezTo>
                  <a:cubicBezTo>
                    <a:pt x="0" y="827"/>
                    <a:pt x="239" y="1067"/>
                    <a:pt x="532" y="1067"/>
                  </a:cubicBezTo>
                  <a:cubicBezTo>
                    <a:pt x="827" y="1067"/>
                    <a:pt x="1066" y="827"/>
                    <a:pt x="1066" y="534"/>
                  </a:cubicBezTo>
                  <a:cubicBezTo>
                    <a:pt x="1066" y="240"/>
                    <a:pt x="827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194650" y="901663"/>
              <a:ext cx="384625" cy="260175"/>
            </a:xfrm>
            <a:custGeom>
              <a:rect b="b" l="l" r="r" t="t"/>
              <a:pathLst>
                <a:path extrusionOk="0" h="10407" w="15385">
                  <a:moveTo>
                    <a:pt x="699" y="1"/>
                  </a:moveTo>
                  <a:cubicBezTo>
                    <a:pt x="314" y="1"/>
                    <a:pt x="0" y="313"/>
                    <a:pt x="0" y="699"/>
                  </a:cubicBezTo>
                  <a:lnTo>
                    <a:pt x="0" y="9708"/>
                  </a:lnTo>
                  <a:cubicBezTo>
                    <a:pt x="0" y="10093"/>
                    <a:pt x="313" y="10407"/>
                    <a:pt x="699" y="10407"/>
                  </a:cubicBezTo>
                  <a:lnTo>
                    <a:pt x="14683" y="10407"/>
                  </a:lnTo>
                  <a:cubicBezTo>
                    <a:pt x="15069" y="10407"/>
                    <a:pt x="15382" y="10094"/>
                    <a:pt x="15384" y="9708"/>
                  </a:cubicBezTo>
                  <a:lnTo>
                    <a:pt x="15384" y="699"/>
                  </a:lnTo>
                  <a:cubicBezTo>
                    <a:pt x="15384" y="314"/>
                    <a:pt x="15071" y="1"/>
                    <a:pt x="14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212100" y="922363"/>
              <a:ext cx="349650" cy="218750"/>
            </a:xfrm>
            <a:custGeom>
              <a:rect b="b" l="l" r="r" t="t"/>
              <a:pathLst>
                <a:path extrusionOk="0" h="8750" w="13986">
                  <a:moveTo>
                    <a:pt x="1" y="1"/>
                  </a:moveTo>
                  <a:lnTo>
                    <a:pt x="1" y="8749"/>
                  </a:lnTo>
                  <a:lnTo>
                    <a:pt x="13986" y="8749"/>
                  </a:lnTo>
                  <a:lnTo>
                    <a:pt x="139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322000" y="962788"/>
              <a:ext cx="140025" cy="143850"/>
            </a:xfrm>
            <a:custGeom>
              <a:rect b="b" l="l" r="r" t="t"/>
              <a:pathLst>
                <a:path extrusionOk="0" h="5754" w="5601">
                  <a:moveTo>
                    <a:pt x="0" y="1"/>
                  </a:moveTo>
                  <a:lnTo>
                    <a:pt x="0" y="5754"/>
                  </a:lnTo>
                  <a:lnTo>
                    <a:pt x="5601" y="28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235750" y="483938"/>
              <a:ext cx="339875" cy="300225"/>
            </a:xfrm>
            <a:custGeom>
              <a:rect b="b" l="l" r="r" t="t"/>
              <a:pathLst>
                <a:path extrusionOk="0" h="12009" w="13595">
                  <a:moveTo>
                    <a:pt x="6505" y="1"/>
                  </a:moveTo>
                  <a:cubicBezTo>
                    <a:pt x="6500" y="1"/>
                    <a:pt x="6494" y="1"/>
                    <a:pt x="6489" y="1"/>
                  </a:cubicBezTo>
                  <a:cubicBezTo>
                    <a:pt x="4141" y="9"/>
                    <a:pt x="4160" y="2032"/>
                    <a:pt x="4080" y="2924"/>
                  </a:cubicBezTo>
                  <a:cubicBezTo>
                    <a:pt x="4001" y="3815"/>
                    <a:pt x="3625" y="4231"/>
                    <a:pt x="1813" y="5583"/>
                  </a:cubicBezTo>
                  <a:cubicBezTo>
                    <a:pt x="0" y="6935"/>
                    <a:pt x="217" y="10244"/>
                    <a:pt x="1465" y="11077"/>
                  </a:cubicBezTo>
                  <a:cubicBezTo>
                    <a:pt x="2713" y="11909"/>
                    <a:pt x="6268" y="11928"/>
                    <a:pt x="6268" y="11928"/>
                  </a:cubicBezTo>
                  <a:cubicBezTo>
                    <a:pt x="6763" y="11983"/>
                    <a:pt x="7220" y="12008"/>
                    <a:pt x="7640" y="12008"/>
                  </a:cubicBezTo>
                  <a:cubicBezTo>
                    <a:pt x="13595" y="12008"/>
                    <a:pt x="12254" y="6840"/>
                    <a:pt x="11046" y="5917"/>
                  </a:cubicBezTo>
                  <a:cubicBezTo>
                    <a:pt x="10039" y="5149"/>
                    <a:pt x="8891" y="3916"/>
                    <a:pt x="8768" y="3079"/>
                  </a:cubicBezTo>
                  <a:cubicBezTo>
                    <a:pt x="8593" y="1881"/>
                    <a:pt x="8790" y="1"/>
                    <a:pt x="6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340400" y="542163"/>
              <a:ext cx="104475" cy="121725"/>
            </a:xfrm>
            <a:custGeom>
              <a:rect b="b" l="l" r="r" t="t"/>
              <a:pathLst>
                <a:path extrusionOk="0" h="4869" w="4179">
                  <a:moveTo>
                    <a:pt x="1672" y="0"/>
                  </a:moveTo>
                  <a:cubicBezTo>
                    <a:pt x="1672" y="0"/>
                    <a:pt x="1383" y="2098"/>
                    <a:pt x="973" y="2337"/>
                  </a:cubicBezTo>
                  <a:cubicBezTo>
                    <a:pt x="973" y="2337"/>
                    <a:pt x="0" y="4795"/>
                    <a:pt x="2293" y="4867"/>
                  </a:cubicBezTo>
                  <a:cubicBezTo>
                    <a:pt x="2316" y="4868"/>
                    <a:pt x="2338" y="4868"/>
                    <a:pt x="2360" y="4868"/>
                  </a:cubicBezTo>
                  <a:cubicBezTo>
                    <a:pt x="4179" y="4868"/>
                    <a:pt x="3771" y="2425"/>
                    <a:pt x="3771" y="2425"/>
                  </a:cubicBezTo>
                  <a:cubicBezTo>
                    <a:pt x="3375" y="2162"/>
                    <a:pt x="3218" y="48"/>
                    <a:pt x="3218" y="48"/>
                  </a:cubicBezTo>
                  <a:lnTo>
                    <a:pt x="2445" y="25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302525" y="599588"/>
              <a:ext cx="186800" cy="184950"/>
            </a:xfrm>
            <a:custGeom>
              <a:rect b="b" l="l" r="r" t="t"/>
              <a:pathLst>
                <a:path extrusionOk="0" h="7398" w="7472">
                  <a:moveTo>
                    <a:pt x="2535" y="1"/>
                  </a:moveTo>
                  <a:cubicBezTo>
                    <a:pt x="2535" y="1"/>
                    <a:pt x="1119" y="582"/>
                    <a:pt x="189" y="1238"/>
                  </a:cubicBezTo>
                  <a:cubicBezTo>
                    <a:pt x="189" y="1238"/>
                    <a:pt x="1" y="2103"/>
                    <a:pt x="93" y="3469"/>
                  </a:cubicBezTo>
                  <a:cubicBezTo>
                    <a:pt x="184" y="4790"/>
                    <a:pt x="358" y="6103"/>
                    <a:pt x="603" y="7397"/>
                  </a:cubicBezTo>
                  <a:lnTo>
                    <a:pt x="6837" y="7397"/>
                  </a:lnTo>
                  <a:lnTo>
                    <a:pt x="7361" y="5377"/>
                  </a:lnTo>
                  <a:cubicBezTo>
                    <a:pt x="7443" y="3329"/>
                    <a:pt x="7471" y="1238"/>
                    <a:pt x="7471" y="1238"/>
                  </a:cubicBezTo>
                  <a:cubicBezTo>
                    <a:pt x="6578" y="517"/>
                    <a:pt x="5148" y="1"/>
                    <a:pt x="5148" y="1"/>
                  </a:cubicBezTo>
                  <a:cubicBezTo>
                    <a:pt x="4764" y="291"/>
                    <a:pt x="4278" y="447"/>
                    <a:pt x="3799" y="447"/>
                  </a:cubicBezTo>
                  <a:cubicBezTo>
                    <a:pt x="3340" y="447"/>
                    <a:pt x="2887" y="304"/>
                    <a:pt x="2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449750" y="630488"/>
              <a:ext cx="95050" cy="154050"/>
            </a:xfrm>
            <a:custGeom>
              <a:rect b="b" l="l" r="r" t="t"/>
              <a:pathLst>
                <a:path extrusionOk="0" h="6162" w="3802">
                  <a:moveTo>
                    <a:pt x="1577" y="0"/>
                  </a:moveTo>
                  <a:cubicBezTo>
                    <a:pt x="1125" y="0"/>
                    <a:pt x="780" y="3791"/>
                    <a:pt x="1" y="6161"/>
                  </a:cubicBezTo>
                  <a:lnTo>
                    <a:pt x="3801" y="6161"/>
                  </a:lnTo>
                  <a:cubicBezTo>
                    <a:pt x="3326" y="3759"/>
                    <a:pt x="2882" y="2237"/>
                    <a:pt x="2490" y="1334"/>
                  </a:cubicBezTo>
                  <a:cubicBezTo>
                    <a:pt x="1980" y="156"/>
                    <a:pt x="1584" y="1"/>
                    <a:pt x="1584" y="1"/>
                  </a:cubicBezTo>
                  <a:cubicBezTo>
                    <a:pt x="1582" y="0"/>
                    <a:pt x="1579" y="0"/>
                    <a:pt x="1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305500" y="669738"/>
              <a:ext cx="179650" cy="114825"/>
            </a:xfrm>
            <a:custGeom>
              <a:rect b="b" l="l" r="r" t="t"/>
              <a:pathLst>
                <a:path extrusionOk="0" h="4593" w="7186">
                  <a:moveTo>
                    <a:pt x="1" y="948"/>
                  </a:moveTo>
                  <a:cubicBezTo>
                    <a:pt x="1" y="948"/>
                    <a:pt x="1" y="949"/>
                    <a:pt x="1" y="949"/>
                  </a:cubicBezTo>
                  <a:lnTo>
                    <a:pt x="1" y="949"/>
                  </a:lnTo>
                  <a:cubicBezTo>
                    <a:pt x="1" y="949"/>
                    <a:pt x="1" y="948"/>
                    <a:pt x="1" y="948"/>
                  </a:cubicBezTo>
                  <a:close/>
                  <a:moveTo>
                    <a:pt x="841" y="1"/>
                  </a:moveTo>
                  <a:cubicBezTo>
                    <a:pt x="581" y="66"/>
                    <a:pt x="553" y="455"/>
                    <a:pt x="462" y="679"/>
                  </a:cubicBezTo>
                  <a:cubicBezTo>
                    <a:pt x="420" y="780"/>
                    <a:pt x="206" y="1090"/>
                    <a:pt x="84" y="1090"/>
                  </a:cubicBezTo>
                  <a:cubicBezTo>
                    <a:pt x="40" y="1090"/>
                    <a:pt x="9" y="1051"/>
                    <a:pt x="1" y="949"/>
                  </a:cubicBezTo>
                  <a:lnTo>
                    <a:pt x="1" y="949"/>
                  </a:lnTo>
                  <a:cubicBezTo>
                    <a:pt x="95" y="2173"/>
                    <a:pt x="258" y="3390"/>
                    <a:pt x="486" y="4592"/>
                  </a:cubicBezTo>
                  <a:lnTo>
                    <a:pt x="7186" y="4592"/>
                  </a:lnTo>
                  <a:cubicBezTo>
                    <a:pt x="7058" y="3185"/>
                    <a:pt x="6684" y="1552"/>
                    <a:pt x="6697" y="1123"/>
                  </a:cubicBezTo>
                  <a:lnTo>
                    <a:pt x="6697" y="1123"/>
                  </a:lnTo>
                  <a:cubicBezTo>
                    <a:pt x="6574" y="1459"/>
                    <a:pt x="6356" y="1734"/>
                    <a:pt x="6143" y="2035"/>
                  </a:cubicBezTo>
                  <a:cubicBezTo>
                    <a:pt x="5958" y="2297"/>
                    <a:pt x="5468" y="3694"/>
                    <a:pt x="3616" y="3694"/>
                  </a:cubicBezTo>
                  <a:cubicBezTo>
                    <a:pt x="3529" y="3694"/>
                    <a:pt x="3439" y="3691"/>
                    <a:pt x="3345" y="3684"/>
                  </a:cubicBezTo>
                  <a:cubicBezTo>
                    <a:pt x="2487" y="3625"/>
                    <a:pt x="1694" y="2777"/>
                    <a:pt x="1341" y="1919"/>
                  </a:cubicBezTo>
                  <a:cubicBezTo>
                    <a:pt x="1196" y="1565"/>
                    <a:pt x="1129" y="1222"/>
                    <a:pt x="1052" y="850"/>
                  </a:cubicBezTo>
                  <a:cubicBezTo>
                    <a:pt x="996" y="583"/>
                    <a:pt x="978" y="236"/>
                    <a:pt x="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345325" y="513138"/>
              <a:ext cx="104700" cy="100925"/>
            </a:xfrm>
            <a:custGeom>
              <a:rect b="b" l="l" r="r" t="t"/>
              <a:pathLst>
                <a:path extrusionOk="0" h="4037" w="4188">
                  <a:moveTo>
                    <a:pt x="2089" y="0"/>
                  </a:moveTo>
                  <a:lnTo>
                    <a:pt x="2089" y="3"/>
                  </a:lnTo>
                  <a:cubicBezTo>
                    <a:pt x="1605" y="152"/>
                    <a:pt x="1087" y="484"/>
                    <a:pt x="575" y="767"/>
                  </a:cubicBezTo>
                  <a:cubicBezTo>
                    <a:pt x="596" y="1250"/>
                    <a:pt x="691" y="1677"/>
                    <a:pt x="691" y="1677"/>
                  </a:cubicBezTo>
                  <a:cubicBezTo>
                    <a:pt x="691" y="1677"/>
                    <a:pt x="548" y="1455"/>
                    <a:pt x="382" y="1455"/>
                  </a:cubicBezTo>
                  <a:cubicBezTo>
                    <a:pt x="330" y="1455"/>
                    <a:pt x="276" y="1476"/>
                    <a:pt x="223" y="1533"/>
                  </a:cubicBezTo>
                  <a:cubicBezTo>
                    <a:pt x="0" y="1774"/>
                    <a:pt x="549" y="2412"/>
                    <a:pt x="675" y="2492"/>
                  </a:cubicBezTo>
                  <a:cubicBezTo>
                    <a:pt x="675" y="2492"/>
                    <a:pt x="1127" y="3592"/>
                    <a:pt x="1696" y="3958"/>
                  </a:cubicBezTo>
                  <a:cubicBezTo>
                    <a:pt x="1770" y="4006"/>
                    <a:pt x="1923" y="4037"/>
                    <a:pt x="2083" y="4037"/>
                  </a:cubicBezTo>
                  <a:cubicBezTo>
                    <a:pt x="2240" y="4037"/>
                    <a:pt x="2406" y="4008"/>
                    <a:pt x="2514" y="3937"/>
                  </a:cubicBezTo>
                  <a:cubicBezTo>
                    <a:pt x="3083" y="3571"/>
                    <a:pt x="3511" y="2493"/>
                    <a:pt x="3511" y="2493"/>
                  </a:cubicBezTo>
                  <a:cubicBezTo>
                    <a:pt x="3640" y="2412"/>
                    <a:pt x="4187" y="1774"/>
                    <a:pt x="3965" y="1533"/>
                  </a:cubicBezTo>
                  <a:cubicBezTo>
                    <a:pt x="3912" y="1476"/>
                    <a:pt x="3858" y="1454"/>
                    <a:pt x="3806" y="1454"/>
                  </a:cubicBezTo>
                  <a:cubicBezTo>
                    <a:pt x="3640" y="1454"/>
                    <a:pt x="3498" y="1677"/>
                    <a:pt x="3498" y="1677"/>
                  </a:cubicBezTo>
                  <a:cubicBezTo>
                    <a:pt x="3498" y="1677"/>
                    <a:pt x="3591" y="1250"/>
                    <a:pt x="3614" y="767"/>
                  </a:cubicBezTo>
                  <a:cubicBezTo>
                    <a:pt x="3101" y="483"/>
                    <a:pt x="2584" y="152"/>
                    <a:pt x="2099" y="3"/>
                  </a:cubicBezTo>
                  <a:lnTo>
                    <a:pt x="2099" y="0"/>
                  </a:lnTo>
                  <a:cubicBezTo>
                    <a:pt x="2098" y="0"/>
                    <a:pt x="2096" y="1"/>
                    <a:pt x="2094" y="1"/>
                  </a:cubicBezTo>
                  <a:cubicBezTo>
                    <a:pt x="2093" y="1"/>
                    <a:pt x="2091" y="0"/>
                    <a:pt x="2089" y="0"/>
                  </a:cubicBez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339125" y="500263"/>
              <a:ext cx="96500" cy="70025"/>
            </a:xfrm>
            <a:custGeom>
              <a:rect b="b" l="l" r="r" t="t"/>
              <a:pathLst>
                <a:path extrusionOk="0" h="2801" w="3860">
                  <a:moveTo>
                    <a:pt x="2026" y="0"/>
                  </a:moveTo>
                  <a:cubicBezTo>
                    <a:pt x="1824" y="0"/>
                    <a:pt x="1610" y="32"/>
                    <a:pt x="1389" y="108"/>
                  </a:cubicBezTo>
                  <a:cubicBezTo>
                    <a:pt x="1" y="583"/>
                    <a:pt x="227" y="2679"/>
                    <a:pt x="227" y="2679"/>
                  </a:cubicBezTo>
                  <a:cubicBezTo>
                    <a:pt x="227" y="2679"/>
                    <a:pt x="565" y="2801"/>
                    <a:pt x="673" y="2801"/>
                  </a:cubicBezTo>
                  <a:cubicBezTo>
                    <a:pt x="702" y="2801"/>
                    <a:pt x="715" y="2792"/>
                    <a:pt x="699" y="2769"/>
                  </a:cubicBezTo>
                  <a:cubicBezTo>
                    <a:pt x="537" y="2531"/>
                    <a:pt x="540" y="2307"/>
                    <a:pt x="696" y="2218"/>
                  </a:cubicBezTo>
                  <a:cubicBezTo>
                    <a:pt x="736" y="2195"/>
                    <a:pt x="774" y="2185"/>
                    <a:pt x="808" y="2185"/>
                  </a:cubicBezTo>
                  <a:cubicBezTo>
                    <a:pt x="1029" y="2185"/>
                    <a:pt x="1133" y="2592"/>
                    <a:pt x="1133" y="2592"/>
                  </a:cubicBezTo>
                  <a:cubicBezTo>
                    <a:pt x="1249" y="2297"/>
                    <a:pt x="1153" y="2133"/>
                    <a:pt x="1153" y="2133"/>
                  </a:cubicBezTo>
                  <a:lnTo>
                    <a:pt x="1153" y="2133"/>
                  </a:lnTo>
                  <a:cubicBezTo>
                    <a:pt x="1241" y="2139"/>
                    <a:pt x="1326" y="2142"/>
                    <a:pt x="1408" y="2142"/>
                  </a:cubicBezTo>
                  <a:cubicBezTo>
                    <a:pt x="3151" y="2142"/>
                    <a:pt x="3860" y="887"/>
                    <a:pt x="3860" y="887"/>
                  </a:cubicBezTo>
                  <a:cubicBezTo>
                    <a:pt x="3860" y="887"/>
                    <a:pt x="3094" y="0"/>
                    <a:pt x="2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5410950" y="504438"/>
              <a:ext cx="40575" cy="61100"/>
            </a:xfrm>
            <a:custGeom>
              <a:rect b="b" l="l" r="r" t="t"/>
              <a:pathLst>
                <a:path extrusionOk="0" h="2444" w="1623">
                  <a:moveTo>
                    <a:pt x="383" y="0"/>
                  </a:moveTo>
                  <a:cubicBezTo>
                    <a:pt x="370" y="0"/>
                    <a:pt x="357" y="0"/>
                    <a:pt x="344" y="1"/>
                  </a:cubicBezTo>
                  <a:cubicBezTo>
                    <a:pt x="327" y="102"/>
                    <a:pt x="313" y="201"/>
                    <a:pt x="314" y="301"/>
                  </a:cubicBezTo>
                  <a:cubicBezTo>
                    <a:pt x="317" y="515"/>
                    <a:pt x="9" y="667"/>
                    <a:pt x="0" y="878"/>
                  </a:cubicBezTo>
                  <a:cubicBezTo>
                    <a:pt x="44" y="925"/>
                    <a:pt x="86" y="975"/>
                    <a:pt x="127" y="1027"/>
                  </a:cubicBezTo>
                  <a:cubicBezTo>
                    <a:pt x="385" y="1352"/>
                    <a:pt x="499" y="1537"/>
                    <a:pt x="590" y="1943"/>
                  </a:cubicBezTo>
                  <a:cubicBezTo>
                    <a:pt x="616" y="2055"/>
                    <a:pt x="553" y="2136"/>
                    <a:pt x="729" y="2443"/>
                  </a:cubicBezTo>
                  <a:cubicBezTo>
                    <a:pt x="729" y="2443"/>
                    <a:pt x="846" y="1971"/>
                    <a:pt x="1131" y="1971"/>
                  </a:cubicBezTo>
                  <a:cubicBezTo>
                    <a:pt x="1152" y="1971"/>
                    <a:pt x="1174" y="1973"/>
                    <a:pt x="1196" y="1979"/>
                  </a:cubicBezTo>
                  <a:cubicBezTo>
                    <a:pt x="1262" y="1994"/>
                    <a:pt x="1392" y="2094"/>
                    <a:pt x="1278" y="2366"/>
                  </a:cubicBezTo>
                  <a:cubicBezTo>
                    <a:pt x="1274" y="2375"/>
                    <a:pt x="1274" y="2379"/>
                    <a:pt x="1276" y="2379"/>
                  </a:cubicBezTo>
                  <a:cubicBezTo>
                    <a:pt x="1302" y="2379"/>
                    <a:pt x="1623" y="1960"/>
                    <a:pt x="1623" y="1960"/>
                  </a:cubicBezTo>
                  <a:cubicBezTo>
                    <a:pt x="1623" y="1960"/>
                    <a:pt x="1611" y="0"/>
                    <a:pt x="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5316550" y="951263"/>
              <a:ext cx="80650" cy="82175"/>
            </a:xfrm>
            <a:custGeom>
              <a:rect b="b" l="l" r="r" t="t"/>
              <a:pathLst>
                <a:path extrusionOk="0" h="3287" w="3226">
                  <a:moveTo>
                    <a:pt x="747" y="1"/>
                  </a:moveTo>
                  <a:cubicBezTo>
                    <a:pt x="519" y="230"/>
                    <a:pt x="272" y="437"/>
                    <a:pt x="1" y="599"/>
                  </a:cubicBezTo>
                  <a:cubicBezTo>
                    <a:pt x="105" y="838"/>
                    <a:pt x="191" y="1093"/>
                    <a:pt x="282" y="1355"/>
                  </a:cubicBezTo>
                  <a:cubicBezTo>
                    <a:pt x="399" y="1689"/>
                    <a:pt x="1145" y="2846"/>
                    <a:pt x="1253" y="2985"/>
                  </a:cubicBezTo>
                  <a:cubicBezTo>
                    <a:pt x="1316" y="3066"/>
                    <a:pt x="1558" y="3242"/>
                    <a:pt x="1682" y="3242"/>
                  </a:cubicBezTo>
                  <a:cubicBezTo>
                    <a:pt x="1710" y="3242"/>
                    <a:pt x="1733" y="3233"/>
                    <a:pt x="1745" y="3211"/>
                  </a:cubicBezTo>
                  <a:cubicBezTo>
                    <a:pt x="1881" y="2983"/>
                    <a:pt x="1498" y="2726"/>
                    <a:pt x="1424" y="2558"/>
                  </a:cubicBezTo>
                  <a:lnTo>
                    <a:pt x="1424" y="2558"/>
                  </a:lnTo>
                  <a:cubicBezTo>
                    <a:pt x="1596" y="2735"/>
                    <a:pt x="1991" y="3286"/>
                    <a:pt x="2215" y="3286"/>
                  </a:cubicBezTo>
                  <a:cubicBezTo>
                    <a:pt x="2231" y="3286"/>
                    <a:pt x="2247" y="3283"/>
                    <a:pt x="2261" y="3277"/>
                  </a:cubicBezTo>
                  <a:cubicBezTo>
                    <a:pt x="2429" y="3206"/>
                    <a:pt x="2304" y="3015"/>
                    <a:pt x="2105" y="2789"/>
                  </a:cubicBezTo>
                  <a:lnTo>
                    <a:pt x="2105" y="2789"/>
                  </a:lnTo>
                  <a:cubicBezTo>
                    <a:pt x="2105" y="2789"/>
                    <a:pt x="2105" y="2789"/>
                    <a:pt x="2105" y="2789"/>
                  </a:cubicBezTo>
                  <a:cubicBezTo>
                    <a:pt x="2105" y="2789"/>
                    <a:pt x="1870" y="2491"/>
                    <a:pt x="1870" y="2491"/>
                  </a:cubicBezTo>
                  <a:lnTo>
                    <a:pt x="1870" y="2491"/>
                  </a:lnTo>
                  <a:cubicBezTo>
                    <a:pt x="1870" y="2491"/>
                    <a:pt x="1870" y="2491"/>
                    <a:pt x="1870" y="2491"/>
                  </a:cubicBezTo>
                  <a:cubicBezTo>
                    <a:pt x="1950" y="2577"/>
                    <a:pt x="2398" y="3126"/>
                    <a:pt x="2645" y="3126"/>
                  </a:cubicBezTo>
                  <a:cubicBezTo>
                    <a:pt x="2691" y="3126"/>
                    <a:pt x="2730" y="3107"/>
                    <a:pt x="2758" y="3061"/>
                  </a:cubicBezTo>
                  <a:cubicBezTo>
                    <a:pt x="2841" y="2927"/>
                    <a:pt x="2562" y="2655"/>
                    <a:pt x="2465" y="2526"/>
                  </a:cubicBezTo>
                  <a:cubicBezTo>
                    <a:pt x="2448" y="2501"/>
                    <a:pt x="2074" y="2141"/>
                    <a:pt x="2054" y="2116"/>
                  </a:cubicBezTo>
                  <a:lnTo>
                    <a:pt x="2054" y="2116"/>
                  </a:lnTo>
                  <a:cubicBezTo>
                    <a:pt x="2146" y="2182"/>
                    <a:pt x="2718" y="2675"/>
                    <a:pt x="2812" y="2675"/>
                  </a:cubicBezTo>
                  <a:cubicBezTo>
                    <a:pt x="2813" y="2675"/>
                    <a:pt x="2814" y="2675"/>
                    <a:pt x="2815" y="2675"/>
                  </a:cubicBezTo>
                  <a:cubicBezTo>
                    <a:pt x="3226" y="2634"/>
                    <a:pt x="2665" y="2122"/>
                    <a:pt x="2512" y="1957"/>
                  </a:cubicBezTo>
                  <a:cubicBezTo>
                    <a:pt x="2347" y="1777"/>
                    <a:pt x="1857" y="1473"/>
                    <a:pt x="2018" y="1211"/>
                  </a:cubicBezTo>
                  <a:cubicBezTo>
                    <a:pt x="2059" y="1145"/>
                    <a:pt x="2123" y="1123"/>
                    <a:pt x="2195" y="1123"/>
                  </a:cubicBezTo>
                  <a:cubicBezTo>
                    <a:pt x="2323" y="1123"/>
                    <a:pt x="2476" y="1192"/>
                    <a:pt x="2577" y="1212"/>
                  </a:cubicBezTo>
                  <a:cubicBezTo>
                    <a:pt x="2624" y="1221"/>
                    <a:pt x="2701" y="1237"/>
                    <a:pt x="2773" y="1237"/>
                  </a:cubicBezTo>
                  <a:cubicBezTo>
                    <a:pt x="2870" y="1237"/>
                    <a:pt x="2957" y="1209"/>
                    <a:pt x="2949" y="1100"/>
                  </a:cubicBezTo>
                  <a:cubicBezTo>
                    <a:pt x="2938" y="928"/>
                    <a:pt x="2664" y="857"/>
                    <a:pt x="2533" y="810"/>
                  </a:cubicBezTo>
                  <a:cubicBezTo>
                    <a:pt x="2330" y="734"/>
                    <a:pt x="2109" y="672"/>
                    <a:pt x="1909" y="584"/>
                  </a:cubicBezTo>
                  <a:cubicBezTo>
                    <a:pt x="1533" y="420"/>
                    <a:pt x="1129" y="175"/>
                    <a:pt x="747" y="1"/>
                  </a:cubicBez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5217875" y="630513"/>
              <a:ext cx="132200" cy="348100"/>
            </a:xfrm>
            <a:custGeom>
              <a:rect b="b" l="l" r="r" t="t"/>
              <a:pathLst>
                <a:path extrusionOk="0" h="13924" w="5288">
                  <a:moveTo>
                    <a:pt x="3577" y="1"/>
                  </a:moveTo>
                  <a:cubicBezTo>
                    <a:pt x="3577" y="1"/>
                    <a:pt x="3330" y="169"/>
                    <a:pt x="3042" y="637"/>
                  </a:cubicBezTo>
                  <a:cubicBezTo>
                    <a:pt x="2298" y="1844"/>
                    <a:pt x="952" y="4440"/>
                    <a:pt x="437" y="6762"/>
                  </a:cubicBezTo>
                  <a:cubicBezTo>
                    <a:pt x="0" y="8725"/>
                    <a:pt x="4013" y="13924"/>
                    <a:pt x="4013" y="13924"/>
                  </a:cubicBezTo>
                  <a:lnTo>
                    <a:pt x="5287" y="13075"/>
                  </a:lnTo>
                  <a:cubicBezTo>
                    <a:pt x="5287" y="13075"/>
                    <a:pt x="2780" y="7892"/>
                    <a:pt x="2738" y="7528"/>
                  </a:cubicBezTo>
                  <a:cubicBezTo>
                    <a:pt x="2710" y="7302"/>
                    <a:pt x="3540" y="5073"/>
                    <a:pt x="4216" y="3788"/>
                  </a:cubicBezTo>
                  <a:cubicBezTo>
                    <a:pt x="4437" y="3368"/>
                    <a:pt x="4637" y="3099"/>
                    <a:pt x="4681" y="2687"/>
                  </a:cubicBezTo>
                  <a:cubicBezTo>
                    <a:pt x="4780" y="1764"/>
                    <a:pt x="4342" y="736"/>
                    <a:pt x="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/>
          <p:nvPr/>
        </p:nvSpPr>
        <p:spPr>
          <a:xfrm>
            <a:off x="2465900" y="637400"/>
            <a:ext cx="3654900" cy="53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 txBox="1"/>
          <p:nvPr>
            <p:ph type="title"/>
          </p:nvPr>
        </p:nvSpPr>
        <p:spPr>
          <a:xfrm>
            <a:off x="1959525" y="718075"/>
            <a:ext cx="6448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329" name="Google Shape;329;p31"/>
          <p:cNvGrpSpPr/>
          <p:nvPr/>
        </p:nvGrpSpPr>
        <p:grpSpPr>
          <a:xfrm>
            <a:off x="6428596" y="3157934"/>
            <a:ext cx="2453963" cy="1824085"/>
            <a:chOff x="4576262" y="1613454"/>
            <a:chExt cx="3774166" cy="2987854"/>
          </a:xfrm>
        </p:grpSpPr>
        <p:grpSp>
          <p:nvGrpSpPr>
            <p:cNvPr id="330" name="Google Shape;330;p31"/>
            <p:cNvGrpSpPr/>
            <p:nvPr/>
          </p:nvGrpSpPr>
          <p:grpSpPr>
            <a:xfrm flipH="1">
              <a:off x="4576262" y="1853575"/>
              <a:ext cx="1330651" cy="1738484"/>
              <a:chOff x="7797475" y="1879350"/>
              <a:chExt cx="1330651" cy="1738484"/>
            </a:xfrm>
          </p:grpSpPr>
          <p:sp>
            <p:nvSpPr>
              <p:cNvPr id="331" name="Google Shape;331;p31"/>
              <p:cNvSpPr/>
              <p:nvPr/>
            </p:nvSpPr>
            <p:spPr>
              <a:xfrm>
                <a:off x="7797475" y="1879350"/>
                <a:ext cx="1330651" cy="1734796"/>
              </a:xfrm>
              <a:custGeom>
                <a:rect b="b" l="l" r="r" t="t"/>
                <a:pathLst>
                  <a:path extrusionOk="0" h="27729" w="21270">
                    <a:moveTo>
                      <a:pt x="16692" y="0"/>
                    </a:moveTo>
                    <a:cubicBezTo>
                      <a:pt x="16296" y="0"/>
                      <a:pt x="15898" y="87"/>
                      <a:pt x="15515" y="282"/>
                    </a:cubicBezTo>
                    <a:cubicBezTo>
                      <a:pt x="13223" y="1451"/>
                      <a:pt x="14665" y="4157"/>
                      <a:pt x="13555" y="5907"/>
                    </a:cubicBezTo>
                    <a:cubicBezTo>
                      <a:pt x="12264" y="7945"/>
                      <a:pt x="8539" y="6750"/>
                      <a:pt x="7293" y="8946"/>
                    </a:cubicBezTo>
                    <a:cubicBezTo>
                      <a:pt x="6149" y="10960"/>
                      <a:pt x="6634" y="12472"/>
                      <a:pt x="7009" y="14244"/>
                    </a:cubicBezTo>
                    <a:cubicBezTo>
                      <a:pt x="7642" y="17240"/>
                      <a:pt x="2383" y="16934"/>
                      <a:pt x="1287" y="19419"/>
                    </a:cubicBezTo>
                    <a:cubicBezTo>
                      <a:pt x="0" y="22341"/>
                      <a:pt x="4902" y="24888"/>
                      <a:pt x="6562" y="26761"/>
                    </a:cubicBezTo>
                    <a:cubicBezTo>
                      <a:pt x="7341" y="27641"/>
                      <a:pt x="8884" y="27728"/>
                      <a:pt x="10235" y="27728"/>
                    </a:cubicBezTo>
                    <a:cubicBezTo>
                      <a:pt x="10570" y="27728"/>
                      <a:pt x="10893" y="27723"/>
                      <a:pt x="11190" y="27723"/>
                    </a:cubicBezTo>
                    <a:cubicBezTo>
                      <a:pt x="11277" y="27723"/>
                      <a:pt x="11361" y="27723"/>
                      <a:pt x="11443" y="27724"/>
                    </a:cubicBezTo>
                    <a:cubicBezTo>
                      <a:pt x="11471" y="27725"/>
                      <a:pt x="11500" y="27725"/>
                      <a:pt x="11529" y="27725"/>
                    </a:cubicBezTo>
                    <a:cubicBezTo>
                      <a:pt x="13675" y="27725"/>
                      <a:pt x="16658" y="26556"/>
                      <a:pt x="17098" y="24437"/>
                    </a:cubicBezTo>
                    <a:cubicBezTo>
                      <a:pt x="17511" y="22445"/>
                      <a:pt x="14754" y="21267"/>
                      <a:pt x="16249" y="19437"/>
                    </a:cubicBezTo>
                    <a:cubicBezTo>
                      <a:pt x="17863" y="17461"/>
                      <a:pt x="21269" y="17059"/>
                      <a:pt x="21146" y="13951"/>
                    </a:cubicBezTo>
                    <a:cubicBezTo>
                      <a:pt x="21105" y="12918"/>
                      <a:pt x="20545" y="11717"/>
                      <a:pt x="19923" y="10881"/>
                    </a:cubicBezTo>
                    <a:cubicBezTo>
                      <a:pt x="19273" y="10010"/>
                      <a:pt x="18138" y="9575"/>
                      <a:pt x="18321" y="8330"/>
                    </a:cubicBezTo>
                    <a:cubicBezTo>
                      <a:pt x="18605" y="6374"/>
                      <a:pt x="20832" y="5317"/>
                      <a:pt x="20372" y="3070"/>
                    </a:cubicBezTo>
                    <a:cubicBezTo>
                      <a:pt x="20076" y="1611"/>
                      <a:pt x="18400" y="0"/>
                      <a:pt x="166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8335313" y="2220939"/>
                <a:ext cx="514243" cy="1396896"/>
              </a:xfrm>
              <a:custGeom>
                <a:rect b="b" l="l" r="r" t="t"/>
                <a:pathLst>
                  <a:path extrusionOk="0" h="22328" w="8220">
                    <a:moveTo>
                      <a:pt x="8058" y="0"/>
                    </a:moveTo>
                    <a:cubicBezTo>
                      <a:pt x="7970" y="0"/>
                      <a:pt x="7895" y="67"/>
                      <a:pt x="7885" y="152"/>
                    </a:cubicBezTo>
                    <a:cubicBezTo>
                      <a:pt x="7781" y="1213"/>
                      <a:pt x="7092" y="2271"/>
                      <a:pt x="6303" y="3487"/>
                    </a:cubicBezTo>
                    <a:cubicBezTo>
                      <a:pt x="4997" y="5497"/>
                      <a:pt x="3406" y="7948"/>
                      <a:pt x="3289" y="11779"/>
                    </a:cubicBezTo>
                    <a:cubicBezTo>
                      <a:pt x="3113" y="17526"/>
                      <a:pt x="72" y="22098"/>
                      <a:pt x="42" y="22142"/>
                    </a:cubicBezTo>
                    <a:cubicBezTo>
                      <a:pt x="1" y="22203"/>
                      <a:pt x="24" y="22280"/>
                      <a:pt x="95" y="22312"/>
                    </a:cubicBezTo>
                    <a:cubicBezTo>
                      <a:pt x="107" y="22319"/>
                      <a:pt x="121" y="22322"/>
                      <a:pt x="133" y="22325"/>
                    </a:cubicBezTo>
                    <a:cubicBezTo>
                      <a:pt x="143" y="22327"/>
                      <a:pt x="152" y="22327"/>
                      <a:pt x="162" y="22327"/>
                    </a:cubicBezTo>
                    <a:cubicBezTo>
                      <a:pt x="215" y="22327"/>
                      <a:pt x="266" y="22304"/>
                      <a:pt x="296" y="22262"/>
                    </a:cubicBezTo>
                    <a:cubicBezTo>
                      <a:pt x="326" y="22217"/>
                      <a:pt x="3411" y="17594"/>
                      <a:pt x="3597" y="11777"/>
                    </a:cubicBezTo>
                    <a:cubicBezTo>
                      <a:pt x="3718" y="8025"/>
                      <a:pt x="5287" y="5615"/>
                      <a:pt x="6574" y="3638"/>
                    </a:cubicBezTo>
                    <a:cubicBezTo>
                      <a:pt x="7387" y="2389"/>
                      <a:pt x="8095" y="1302"/>
                      <a:pt x="8210" y="165"/>
                    </a:cubicBezTo>
                    <a:cubicBezTo>
                      <a:pt x="8219" y="80"/>
                      <a:pt x="8157" y="4"/>
                      <a:pt x="8064" y="1"/>
                    </a:cubicBezTo>
                    <a:cubicBezTo>
                      <a:pt x="8062" y="0"/>
                      <a:pt x="8060" y="0"/>
                      <a:pt x="8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8549585" y="2638227"/>
                <a:ext cx="434229" cy="321071"/>
              </a:xfrm>
              <a:custGeom>
                <a:rect b="b" l="l" r="r" t="t"/>
                <a:pathLst>
                  <a:path extrusionOk="0" h="5132" w="6941">
                    <a:moveTo>
                      <a:pt x="6100" y="1"/>
                    </a:moveTo>
                    <a:cubicBezTo>
                      <a:pt x="5865" y="1"/>
                      <a:pt x="5643" y="47"/>
                      <a:pt x="5438" y="142"/>
                    </a:cubicBezTo>
                    <a:cubicBezTo>
                      <a:pt x="4610" y="523"/>
                      <a:pt x="4215" y="1581"/>
                      <a:pt x="3901" y="2424"/>
                    </a:cubicBezTo>
                    <a:cubicBezTo>
                      <a:pt x="3834" y="2598"/>
                      <a:pt x="3772" y="2767"/>
                      <a:pt x="3709" y="2917"/>
                    </a:cubicBezTo>
                    <a:cubicBezTo>
                      <a:pt x="3213" y="4114"/>
                      <a:pt x="1626" y="4854"/>
                      <a:pt x="364" y="4854"/>
                    </a:cubicBezTo>
                    <a:cubicBezTo>
                      <a:pt x="302" y="4854"/>
                      <a:pt x="240" y="4852"/>
                      <a:pt x="180" y="4848"/>
                    </a:cubicBezTo>
                    <a:cubicBezTo>
                      <a:pt x="176" y="4848"/>
                      <a:pt x="172" y="4848"/>
                      <a:pt x="168" y="4848"/>
                    </a:cubicBezTo>
                    <a:cubicBezTo>
                      <a:pt x="87" y="4848"/>
                      <a:pt x="17" y="4905"/>
                      <a:pt x="10" y="4979"/>
                    </a:cubicBezTo>
                    <a:cubicBezTo>
                      <a:pt x="0" y="5049"/>
                      <a:pt x="51" y="5110"/>
                      <a:pt x="124" y="5125"/>
                    </a:cubicBezTo>
                    <a:cubicBezTo>
                      <a:pt x="129" y="5125"/>
                      <a:pt x="134" y="5127"/>
                      <a:pt x="140" y="5127"/>
                    </a:cubicBezTo>
                    <a:cubicBezTo>
                      <a:pt x="143" y="5127"/>
                      <a:pt x="145" y="5126"/>
                      <a:pt x="148" y="5126"/>
                    </a:cubicBezTo>
                    <a:cubicBezTo>
                      <a:pt x="216" y="5130"/>
                      <a:pt x="286" y="5132"/>
                      <a:pt x="356" y="5132"/>
                    </a:cubicBezTo>
                    <a:cubicBezTo>
                      <a:pt x="1723" y="5132"/>
                      <a:pt x="3436" y="4357"/>
                      <a:pt x="3999" y="3003"/>
                    </a:cubicBezTo>
                    <a:cubicBezTo>
                      <a:pt x="4064" y="2850"/>
                      <a:pt x="4128" y="2679"/>
                      <a:pt x="4194" y="2501"/>
                    </a:cubicBezTo>
                    <a:cubicBezTo>
                      <a:pt x="4490" y="1713"/>
                      <a:pt x="4861" y="724"/>
                      <a:pt x="5563" y="400"/>
                    </a:cubicBezTo>
                    <a:cubicBezTo>
                      <a:pt x="5723" y="327"/>
                      <a:pt x="5894" y="291"/>
                      <a:pt x="6079" y="291"/>
                    </a:cubicBezTo>
                    <a:cubicBezTo>
                      <a:pt x="6270" y="291"/>
                      <a:pt x="6475" y="330"/>
                      <a:pt x="6698" y="407"/>
                    </a:cubicBezTo>
                    <a:cubicBezTo>
                      <a:pt x="6715" y="411"/>
                      <a:pt x="6732" y="413"/>
                      <a:pt x="6749" y="413"/>
                    </a:cubicBezTo>
                    <a:cubicBezTo>
                      <a:pt x="6816" y="413"/>
                      <a:pt x="6877" y="379"/>
                      <a:pt x="6905" y="318"/>
                    </a:cubicBezTo>
                    <a:cubicBezTo>
                      <a:pt x="6941" y="243"/>
                      <a:pt x="6905" y="159"/>
                      <a:pt x="6825" y="131"/>
                    </a:cubicBezTo>
                    <a:cubicBezTo>
                      <a:pt x="6571" y="45"/>
                      <a:pt x="6329" y="1"/>
                      <a:pt x="6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8378043" y="2488892"/>
                <a:ext cx="180048" cy="467092"/>
              </a:xfrm>
              <a:custGeom>
                <a:rect b="b" l="l" r="r" t="t"/>
                <a:pathLst>
                  <a:path extrusionOk="0" h="7466" w="2878">
                    <a:moveTo>
                      <a:pt x="183" y="0"/>
                    </a:moveTo>
                    <a:cubicBezTo>
                      <a:pt x="112" y="0"/>
                      <a:pt x="45" y="45"/>
                      <a:pt x="25" y="113"/>
                    </a:cubicBezTo>
                    <a:cubicBezTo>
                      <a:pt x="0" y="192"/>
                      <a:pt x="50" y="276"/>
                      <a:pt x="135" y="298"/>
                    </a:cubicBezTo>
                    <a:cubicBezTo>
                      <a:pt x="440" y="375"/>
                      <a:pt x="653" y="524"/>
                      <a:pt x="787" y="754"/>
                    </a:cubicBezTo>
                    <a:cubicBezTo>
                      <a:pt x="1191" y="1446"/>
                      <a:pt x="781" y="2694"/>
                      <a:pt x="513" y="3511"/>
                    </a:cubicBezTo>
                    <a:cubicBezTo>
                      <a:pt x="465" y="3655"/>
                      <a:pt x="421" y="3786"/>
                      <a:pt x="388" y="3899"/>
                    </a:cubicBezTo>
                    <a:cubicBezTo>
                      <a:pt x="45" y="5044"/>
                      <a:pt x="121" y="5969"/>
                      <a:pt x="599" y="6583"/>
                    </a:cubicBezTo>
                    <a:cubicBezTo>
                      <a:pt x="899" y="6970"/>
                      <a:pt x="1352" y="7232"/>
                      <a:pt x="1951" y="7367"/>
                    </a:cubicBezTo>
                    <a:cubicBezTo>
                      <a:pt x="2179" y="7418"/>
                      <a:pt x="2430" y="7451"/>
                      <a:pt x="2700" y="7465"/>
                    </a:cubicBezTo>
                    <a:cubicBezTo>
                      <a:pt x="2703" y="7466"/>
                      <a:pt x="2706" y="7466"/>
                      <a:pt x="2708" y="7466"/>
                    </a:cubicBezTo>
                    <a:cubicBezTo>
                      <a:pt x="2789" y="7466"/>
                      <a:pt x="2861" y="7407"/>
                      <a:pt x="2870" y="7333"/>
                    </a:cubicBezTo>
                    <a:cubicBezTo>
                      <a:pt x="2878" y="7258"/>
                      <a:pt x="2819" y="7189"/>
                      <a:pt x="2731" y="7186"/>
                    </a:cubicBezTo>
                    <a:cubicBezTo>
                      <a:pt x="1848" y="7138"/>
                      <a:pt x="1217" y="6880"/>
                      <a:pt x="856" y="6415"/>
                    </a:cubicBezTo>
                    <a:cubicBezTo>
                      <a:pt x="433" y="5871"/>
                      <a:pt x="374" y="5026"/>
                      <a:pt x="693" y="3970"/>
                    </a:cubicBezTo>
                    <a:cubicBezTo>
                      <a:pt x="725" y="3859"/>
                      <a:pt x="769" y="3731"/>
                      <a:pt x="815" y="3590"/>
                    </a:cubicBezTo>
                    <a:cubicBezTo>
                      <a:pt x="1099" y="2727"/>
                      <a:pt x="1536" y="1407"/>
                      <a:pt x="1070" y="605"/>
                    </a:cubicBezTo>
                    <a:cubicBezTo>
                      <a:pt x="895" y="304"/>
                      <a:pt x="610" y="103"/>
                      <a:pt x="224" y="5"/>
                    </a:cubicBezTo>
                    <a:lnTo>
                      <a:pt x="222" y="5"/>
                    </a:lnTo>
                    <a:cubicBezTo>
                      <a:pt x="209" y="2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8418269" y="3301260"/>
                <a:ext cx="372107" cy="205142"/>
              </a:xfrm>
              <a:custGeom>
                <a:rect b="b" l="l" r="r" t="t"/>
                <a:pathLst>
                  <a:path extrusionOk="0" h="3279" w="5948">
                    <a:moveTo>
                      <a:pt x="5814" y="0"/>
                    </a:moveTo>
                    <a:cubicBezTo>
                      <a:pt x="5809" y="0"/>
                      <a:pt x="5805" y="1"/>
                      <a:pt x="5800" y="1"/>
                    </a:cubicBezTo>
                    <a:cubicBezTo>
                      <a:pt x="5022" y="23"/>
                      <a:pt x="4528" y="697"/>
                      <a:pt x="4054" y="1344"/>
                    </a:cubicBezTo>
                    <a:cubicBezTo>
                      <a:pt x="3789" y="1707"/>
                      <a:pt x="3540" y="2047"/>
                      <a:pt x="3261" y="2243"/>
                    </a:cubicBezTo>
                    <a:cubicBezTo>
                      <a:pt x="2764" y="2595"/>
                      <a:pt x="1764" y="3020"/>
                      <a:pt x="969" y="3020"/>
                    </a:cubicBezTo>
                    <a:cubicBezTo>
                      <a:pt x="698" y="3020"/>
                      <a:pt x="451" y="2971"/>
                      <a:pt x="256" y="2853"/>
                    </a:cubicBezTo>
                    <a:cubicBezTo>
                      <a:pt x="231" y="2838"/>
                      <a:pt x="202" y="2831"/>
                      <a:pt x="174" y="2831"/>
                    </a:cubicBezTo>
                    <a:cubicBezTo>
                      <a:pt x="126" y="2831"/>
                      <a:pt x="80" y="2851"/>
                      <a:pt x="50" y="2888"/>
                    </a:cubicBezTo>
                    <a:cubicBezTo>
                      <a:pt x="0" y="2946"/>
                      <a:pt x="15" y="3025"/>
                      <a:pt x="80" y="3065"/>
                    </a:cubicBezTo>
                    <a:cubicBezTo>
                      <a:pt x="229" y="3155"/>
                      <a:pt x="398" y="3214"/>
                      <a:pt x="576" y="3246"/>
                    </a:cubicBezTo>
                    <a:cubicBezTo>
                      <a:pt x="699" y="3268"/>
                      <a:pt x="829" y="3279"/>
                      <a:pt x="962" y="3279"/>
                    </a:cubicBezTo>
                    <a:cubicBezTo>
                      <a:pt x="1861" y="3279"/>
                      <a:pt x="2918" y="2808"/>
                      <a:pt x="3439" y="2438"/>
                    </a:cubicBezTo>
                    <a:cubicBezTo>
                      <a:pt x="3758" y="2213"/>
                      <a:pt x="4021" y="1856"/>
                      <a:pt x="4300" y="1473"/>
                    </a:cubicBezTo>
                    <a:cubicBezTo>
                      <a:pt x="4731" y="888"/>
                      <a:pt x="5178" y="279"/>
                      <a:pt x="5792" y="261"/>
                    </a:cubicBezTo>
                    <a:cubicBezTo>
                      <a:pt x="5874" y="260"/>
                      <a:pt x="5942" y="199"/>
                      <a:pt x="5944" y="126"/>
                    </a:cubicBezTo>
                    <a:cubicBezTo>
                      <a:pt x="5948" y="58"/>
                      <a:pt x="5893" y="0"/>
                      <a:pt x="5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8230836" y="3053514"/>
                <a:ext cx="201506" cy="434997"/>
              </a:xfrm>
              <a:custGeom>
                <a:rect b="b" l="l" r="r" t="t"/>
                <a:pathLst>
                  <a:path extrusionOk="0" h="6953" w="3221">
                    <a:moveTo>
                      <a:pt x="181" y="1"/>
                    </a:moveTo>
                    <a:cubicBezTo>
                      <a:pt x="136" y="1"/>
                      <a:pt x="91" y="17"/>
                      <a:pt x="61" y="50"/>
                    </a:cubicBezTo>
                    <a:cubicBezTo>
                      <a:pt x="6" y="110"/>
                      <a:pt x="15" y="197"/>
                      <a:pt x="79" y="245"/>
                    </a:cubicBezTo>
                    <a:cubicBezTo>
                      <a:pt x="684" y="686"/>
                      <a:pt x="465" y="1656"/>
                      <a:pt x="255" y="2586"/>
                    </a:cubicBezTo>
                    <a:cubicBezTo>
                      <a:pt x="123" y="3168"/>
                      <a:pt x="0" y="3715"/>
                      <a:pt x="79" y="4128"/>
                    </a:cubicBezTo>
                    <a:cubicBezTo>
                      <a:pt x="230" y="4898"/>
                      <a:pt x="806" y="6220"/>
                      <a:pt x="1777" y="6737"/>
                    </a:cubicBezTo>
                    <a:cubicBezTo>
                      <a:pt x="1950" y="6829"/>
                      <a:pt x="2127" y="6891"/>
                      <a:pt x="2310" y="6925"/>
                    </a:cubicBezTo>
                    <a:cubicBezTo>
                      <a:pt x="2411" y="6944"/>
                      <a:pt x="2513" y="6953"/>
                      <a:pt x="2617" y="6953"/>
                    </a:cubicBezTo>
                    <a:cubicBezTo>
                      <a:pt x="2773" y="6953"/>
                      <a:pt x="2933" y="6932"/>
                      <a:pt x="3094" y="6891"/>
                    </a:cubicBezTo>
                    <a:cubicBezTo>
                      <a:pt x="3174" y="6871"/>
                      <a:pt x="3220" y="6800"/>
                      <a:pt x="3201" y="6732"/>
                    </a:cubicBezTo>
                    <a:cubicBezTo>
                      <a:pt x="3183" y="6676"/>
                      <a:pt x="3124" y="6641"/>
                      <a:pt x="3060" y="6641"/>
                    </a:cubicBezTo>
                    <a:cubicBezTo>
                      <a:pt x="3047" y="6641"/>
                      <a:pt x="3033" y="6643"/>
                      <a:pt x="3020" y="6646"/>
                    </a:cubicBezTo>
                    <a:cubicBezTo>
                      <a:pt x="2890" y="6680"/>
                      <a:pt x="2761" y="6697"/>
                      <a:pt x="2634" y="6697"/>
                    </a:cubicBezTo>
                    <a:cubicBezTo>
                      <a:pt x="2395" y="6697"/>
                      <a:pt x="2162" y="6637"/>
                      <a:pt x="1938" y="6517"/>
                    </a:cubicBezTo>
                    <a:cubicBezTo>
                      <a:pt x="1054" y="6046"/>
                      <a:pt x="513" y="4776"/>
                      <a:pt x="377" y="4078"/>
                    </a:cubicBezTo>
                    <a:cubicBezTo>
                      <a:pt x="307" y="3712"/>
                      <a:pt x="427" y="3189"/>
                      <a:pt x="554" y="2634"/>
                    </a:cubicBezTo>
                    <a:cubicBezTo>
                      <a:pt x="772" y="1674"/>
                      <a:pt x="1022" y="577"/>
                      <a:pt x="279" y="30"/>
                    </a:cubicBezTo>
                    <a:cubicBezTo>
                      <a:pt x="250" y="10"/>
                      <a:pt x="215" y="1"/>
                      <a:pt x="1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31"/>
            <p:cNvGrpSpPr/>
            <p:nvPr/>
          </p:nvGrpSpPr>
          <p:grpSpPr>
            <a:xfrm>
              <a:off x="7029224" y="2660588"/>
              <a:ext cx="1321205" cy="1539413"/>
              <a:chOff x="8627099" y="2409125"/>
              <a:chExt cx="1321205" cy="1539413"/>
            </a:xfrm>
          </p:grpSpPr>
          <p:sp>
            <p:nvSpPr>
              <p:cNvPr id="338" name="Google Shape;338;p31"/>
              <p:cNvSpPr/>
              <p:nvPr/>
            </p:nvSpPr>
            <p:spPr>
              <a:xfrm>
                <a:off x="8627099" y="2409125"/>
                <a:ext cx="1321205" cy="1539413"/>
              </a:xfrm>
              <a:custGeom>
                <a:rect b="b" l="l" r="r" t="t"/>
                <a:pathLst>
                  <a:path extrusionOk="0" h="24606" w="21119">
                    <a:moveTo>
                      <a:pt x="3512" y="24208"/>
                    </a:moveTo>
                    <a:cubicBezTo>
                      <a:pt x="3995" y="24430"/>
                      <a:pt x="4541" y="24539"/>
                      <a:pt x="5113" y="24582"/>
                    </a:cubicBezTo>
                    <a:lnTo>
                      <a:pt x="5113" y="24582"/>
                    </a:lnTo>
                    <a:lnTo>
                      <a:pt x="3512" y="24208"/>
                    </a:lnTo>
                    <a:close/>
                    <a:moveTo>
                      <a:pt x="17417" y="1"/>
                    </a:moveTo>
                    <a:cubicBezTo>
                      <a:pt x="14400" y="1"/>
                      <a:pt x="13605" y="2495"/>
                      <a:pt x="12163" y="4423"/>
                    </a:cubicBezTo>
                    <a:cubicBezTo>
                      <a:pt x="10545" y="6587"/>
                      <a:pt x="7035" y="5499"/>
                      <a:pt x="5482" y="7886"/>
                    </a:cubicBezTo>
                    <a:cubicBezTo>
                      <a:pt x="4089" y="10025"/>
                      <a:pt x="5157" y="12206"/>
                      <a:pt x="4666" y="14417"/>
                    </a:cubicBezTo>
                    <a:cubicBezTo>
                      <a:pt x="4361" y="15799"/>
                      <a:pt x="3677" y="16041"/>
                      <a:pt x="2344" y="16740"/>
                    </a:cubicBezTo>
                    <a:cubicBezTo>
                      <a:pt x="698" y="17606"/>
                      <a:pt x="0" y="18684"/>
                      <a:pt x="32" y="20246"/>
                    </a:cubicBezTo>
                    <a:cubicBezTo>
                      <a:pt x="93" y="23235"/>
                      <a:pt x="2308" y="23887"/>
                      <a:pt x="5119" y="24583"/>
                    </a:cubicBezTo>
                    <a:lnTo>
                      <a:pt x="5119" y="24583"/>
                    </a:lnTo>
                    <a:cubicBezTo>
                      <a:pt x="5117" y="24583"/>
                      <a:pt x="5115" y="24583"/>
                      <a:pt x="5113" y="24582"/>
                    </a:cubicBezTo>
                    <a:lnTo>
                      <a:pt x="5113" y="24582"/>
                    </a:lnTo>
                    <a:lnTo>
                      <a:pt x="5198" y="24602"/>
                    </a:lnTo>
                    <a:cubicBezTo>
                      <a:pt x="5172" y="24596"/>
                      <a:pt x="5146" y="24589"/>
                      <a:pt x="5119" y="24583"/>
                    </a:cubicBezTo>
                    <a:lnTo>
                      <a:pt x="5119" y="24583"/>
                    </a:lnTo>
                    <a:cubicBezTo>
                      <a:pt x="5334" y="24599"/>
                      <a:pt x="5553" y="24606"/>
                      <a:pt x="5773" y="24606"/>
                    </a:cubicBezTo>
                    <a:cubicBezTo>
                      <a:pt x="6857" y="24606"/>
                      <a:pt x="7983" y="24441"/>
                      <a:pt x="8929" y="24402"/>
                    </a:cubicBezTo>
                    <a:cubicBezTo>
                      <a:pt x="10691" y="24328"/>
                      <a:pt x="12089" y="24407"/>
                      <a:pt x="13624" y="23455"/>
                    </a:cubicBezTo>
                    <a:cubicBezTo>
                      <a:pt x="15677" y="22183"/>
                      <a:pt x="15424" y="21218"/>
                      <a:pt x="14860" y="19528"/>
                    </a:cubicBezTo>
                    <a:cubicBezTo>
                      <a:pt x="14323" y="17920"/>
                      <a:pt x="15472" y="17167"/>
                      <a:pt x="16962" y="16309"/>
                    </a:cubicBezTo>
                    <a:cubicBezTo>
                      <a:pt x="19454" y="14874"/>
                      <a:pt x="19230" y="12636"/>
                      <a:pt x="18315" y="10465"/>
                    </a:cubicBezTo>
                    <a:cubicBezTo>
                      <a:pt x="17900" y="9481"/>
                      <a:pt x="17437" y="8602"/>
                      <a:pt x="17859" y="7526"/>
                    </a:cubicBezTo>
                    <a:cubicBezTo>
                      <a:pt x="18300" y="6397"/>
                      <a:pt x="19390" y="5654"/>
                      <a:pt x="20013" y="4601"/>
                    </a:cubicBezTo>
                    <a:cubicBezTo>
                      <a:pt x="21119" y="2729"/>
                      <a:pt x="20066" y="32"/>
                      <a:pt x="17482" y="1"/>
                    </a:cubicBezTo>
                    <a:cubicBezTo>
                      <a:pt x="17460" y="1"/>
                      <a:pt x="17438" y="1"/>
                      <a:pt x="17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8958360" y="2679894"/>
                <a:ext cx="644931" cy="1211523"/>
              </a:xfrm>
              <a:custGeom>
                <a:rect b="b" l="l" r="r" t="t"/>
                <a:pathLst>
                  <a:path extrusionOk="0" h="19365" w="10309">
                    <a:moveTo>
                      <a:pt x="10027" y="0"/>
                    </a:moveTo>
                    <a:cubicBezTo>
                      <a:pt x="9928" y="0"/>
                      <a:pt x="9840" y="51"/>
                      <a:pt x="9815" y="132"/>
                    </a:cubicBezTo>
                    <a:cubicBezTo>
                      <a:pt x="9407" y="1429"/>
                      <a:pt x="7956" y="2739"/>
                      <a:pt x="6490" y="3930"/>
                    </a:cubicBezTo>
                    <a:cubicBezTo>
                      <a:pt x="4750" y="5338"/>
                      <a:pt x="4178" y="6212"/>
                      <a:pt x="4348" y="8342"/>
                    </a:cubicBezTo>
                    <a:cubicBezTo>
                      <a:pt x="4491" y="10141"/>
                      <a:pt x="4291" y="11287"/>
                      <a:pt x="3618" y="12572"/>
                    </a:cubicBezTo>
                    <a:cubicBezTo>
                      <a:pt x="3371" y="13044"/>
                      <a:pt x="2845" y="13598"/>
                      <a:pt x="2296" y="14175"/>
                    </a:cubicBezTo>
                    <a:cubicBezTo>
                      <a:pt x="1205" y="15325"/>
                      <a:pt x="1" y="16593"/>
                      <a:pt x="345" y="17859"/>
                    </a:cubicBezTo>
                    <a:cubicBezTo>
                      <a:pt x="426" y="18152"/>
                      <a:pt x="588" y="18436"/>
                      <a:pt x="828" y="18709"/>
                    </a:cubicBezTo>
                    <a:cubicBezTo>
                      <a:pt x="1013" y="18918"/>
                      <a:pt x="1245" y="19120"/>
                      <a:pt x="1525" y="19315"/>
                    </a:cubicBezTo>
                    <a:cubicBezTo>
                      <a:pt x="1573" y="19348"/>
                      <a:pt x="1629" y="19364"/>
                      <a:pt x="1679" y="19364"/>
                    </a:cubicBezTo>
                    <a:cubicBezTo>
                      <a:pt x="1726" y="19364"/>
                      <a:pt x="1769" y="19350"/>
                      <a:pt x="1797" y="19321"/>
                    </a:cubicBezTo>
                    <a:cubicBezTo>
                      <a:pt x="1855" y="19259"/>
                      <a:pt x="1825" y="19159"/>
                      <a:pt x="1733" y="19094"/>
                    </a:cubicBezTo>
                    <a:cubicBezTo>
                      <a:pt x="1175" y="18706"/>
                      <a:pt x="847" y="18305"/>
                      <a:pt x="728" y="17868"/>
                    </a:cubicBezTo>
                    <a:cubicBezTo>
                      <a:pt x="420" y="16736"/>
                      <a:pt x="1585" y="15516"/>
                      <a:pt x="2639" y="14414"/>
                    </a:cubicBezTo>
                    <a:cubicBezTo>
                      <a:pt x="3205" y="13823"/>
                      <a:pt x="3744" y="13258"/>
                      <a:pt x="4009" y="12754"/>
                    </a:cubicBezTo>
                    <a:cubicBezTo>
                      <a:pt x="4809" y="11235"/>
                      <a:pt x="4897" y="9908"/>
                      <a:pt x="4777" y="8376"/>
                    </a:cubicBezTo>
                    <a:cubicBezTo>
                      <a:pt x="4619" y="6348"/>
                      <a:pt x="5140" y="5560"/>
                      <a:pt x="6825" y="4204"/>
                    </a:cubicBezTo>
                    <a:cubicBezTo>
                      <a:pt x="8339" y="2984"/>
                      <a:pt x="9840" y="1633"/>
                      <a:pt x="10276" y="252"/>
                    </a:cubicBezTo>
                    <a:cubicBezTo>
                      <a:pt x="10308" y="153"/>
                      <a:pt x="10230" y="43"/>
                      <a:pt x="10103" y="10"/>
                    </a:cubicBezTo>
                    <a:cubicBezTo>
                      <a:pt x="10077" y="3"/>
                      <a:pt x="10052" y="0"/>
                      <a:pt x="10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9040628" y="2945032"/>
                <a:ext cx="168224" cy="552615"/>
              </a:xfrm>
              <a:custGeom>
                <a:rect b="b" l="l" r="r" t="t"/>
                <a:pathLst>
                  <a:path extrusionOk="0" h="8833" w="2689">
                    <a:moveTo>
                      <a:pt x="972" y="1"/>
                    </a:moveTo>
                    <a:cubicBezTo>
                      <a:pt x="946" y="1"/>
                      <a:pt x="919" y="5"/>
                      <a:pt x="895" y="13"/>
                    </a:cubicBezTo>
                    <a:cubicBezTo>
                      <a:pt x="794" y="46"/>
                      <a:pt x="760" y="150"/>
                      <a:pt x="810" y="241"/>
                    </a:cubicBezTo>
                    <a:cubicBezTo>
                      <a:pt x="894" y="393"/>
                      <a:pt x="642" y="1072"/>
                      <a:pt x="509" y="1436"/>
                    </a:cubicBezTo>
                    <a:cubicBezTo>
                      <a:pt x="414" y="1688"/>
                      <a:pt x="327" y="1924"/>
                      <a:pt x="289" y="2094"/>
                    </a:cubicBezTo>
                    <a:cubicBezTo>
                      <a:pt x="15" y="3306"/>
                      <a:pt x="0" y="4336"/>
                      <a:pt x="239" y="5163"/>
                    </a:cubicBezTo>
                    <a:cubicBezTo>
                      <a:pt x="408" y="5742"/>
                      <a:pt x="781" y="6102"/>
                      <a:pt x="1142" y="6455"/>
                    </a:cubicBezTo>
                    <a:cubicBezTo>
                      <a:pt x="1312" y="6622"/>
                      <a:pt x="1491" y="6794"/>
                      <a:pt x="1650" y="6992"/>
                    </a:cubicBezTo>
                    <a:cubicBezTo>
                      <a:pt x="1950" y="7366"/>
                      <a:pt x="2007" y="7661"/>
                      <a:pt x="2072" y="8002"/>
                    </a:cubicBezTo>
                    <a:cubicBezTo>
                      <a:pt x="2113" y="8211"/>
                      <a:pt x="2155" y="8430"/>
                      <a:pt x="2256" y="8685"/>
                    </a:cubicBezTo>
                    <a:cubicBezTo>
                      <a:pt x="2266" y="8706"/>
                      <a:pt x="2278" y="8727"/>
                      <a:pt x="2294" y="8744"/>
                    </a:cubicBezTo>
                    <a:cubicBezTo>
                      <a:pt x="2343" y="8797"/>
                      <a:pt x="2419" y="8833"/>
                      <a:pt x="2492" y="8833"/>
                    </a:cubicBezTo>
                    <a:cubicBezTo>
                      <a:pt x="2501" y="8833"/>
                      <a:pt x="2510" y="8832"/>
                      <a:pt x="2519" y="8831"/>
                    </a:cubicBezTo>
                    <a:cubicBezTo>
                      <a:pt x="2630" y="8819"/>
                      <a:pt x="2689" y="8734"/>
                      <a:pt x="2652" y="8642"/>
                    </a:cubicBezTo>
                    <a:cubicBezTo>
                      <a:pt x="2560" y="8416"/>
                      <a:pt x="2522" y="8211"/>
                      <a:pt x="2484" y="8014"/>
                    </a:cubicBezTo>
                    <a:cubicBezTo>
                      <a:pt x="2418" y="7661"/>
                      <a:pt x="2349" y="7294"/>
                      <a:pt x="1985" y="6844"/>
                    </a:cubicBezTo>
                    <a:cubicBezTo>
                      <a:pt x="1806" y="6623"/>
                      <a:pt x="1618" y="6439"/>
                      <a:pt x="1436" y="6263"/>
                    </a:cubicBezTo>
                    <a:cubicBezTo>
                      <a:pt x="1084" y="5922"/>
                      <a:pt x="779" y="5628"/>
                      <a:pt x="640" y="5141"/>
                    </a:cubicBezTo>
                    <a:cubicBezTo>
                      <a:pt x="360" y="4167"/>
                      <a:pt x="517" y="3011"/>
                      <a:pt x="700" y="2207"/>
                    </a:cubicBezTo>
                    <a:cubicBezTo>
                      <a:pt x="734" y="2055"/>
                      <a:pt x="819" y="1825"/>
                      <a:pt x="910" y="1582"/>
                    </a:cubicBezTo>
                    <a:cubicBezTo>
                      <a:pt x="1189" y="837"/>
                      <a:pt x="1347" y="360"/>
                      <a:pt x="1174" y="103"/>
                    </a:cubicBezTo>
                    <a:cubicBezTo>
                      <a:pt x="1132" y="38"/>
                      <a:pt x="1051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1" name="Google Shape;341;p31"/>
            <p:cNvSpPr/>
            <p:nvPr/>
          </p:nvSpPr>
          <p:spPr>
            <a:xfrm>
              <a:off x="4997600" y="1682312"/>
              <a:ext cx="2695190" cy="2695190"/>
            </a:xfrm>
            <a:custGeom>
              <a:rect b="b" l="l" r="r" t="t"/>
              <a:pathLst>
                <a:path extrusionOk="0" h="32330" w="32330">
                  <a:moveTo>
                    <a:pt x="16165" y="1"/>
                  </a:moveTo>
                  <a:cubicBezTo>
                    <a:pt x="11878" y="1"/>
                    <a:pt x="7767" y="1703"/>
                    <a:pt x="4735" y="4734"/>
                  </a:cubicBezTo>
                  <a:cubicBezTo>
                    <a:pt x="1704" y="7767"/>
                    <a:pt x="0" y="11877"/>
                    <a:pt x="0" y="16165"/>
                  </a:cubicBezTo>
                  <a:cubicBezTo>
                    <a:pt x="0" y="20453"/>
                    <a:pt x="1704" y="24563"/>
                    <a:pt x="4735" y="27595"/>
                  </a:cubicBezTo>
                  <a:cubicBezTo>
                    <a:pt x="7767" y="30626"/>
                    <a:pt x="11878" y="32330"/>
                    <a:pt x="16165" y="32330"/>
                  </a:cubicBezTo>
                  <a:cubicBezTo>
                    <a:pt x="20452" y="32330"/>
                    <a:pt x="24564" y="30626"/>
                    <a:pt x="27594" y="27595"/>
                  </a:cubicBezTo>
                  <a:cubicBezTo>
                    <a:pt x="30627" y="24563"/>
                    <a:pt x="32329" y="20453"/>
                    <a:pt x="32329" y="16165"/>
                  </a:cubicBezTo>
                  <a:cubicBezTo>
                    <a:pt x="32329" y="11877"/>
                    <a:pt x="30627" y="7767"/>
                    <a:pt x="27594" y="4734"/>
                  </a:cubicBezTo>
                  <a:cubicBezTo>
                    <a:pt x="24564" y="1703"/>
                    <a:pt x="20452" y="1"/>
                    <a:pt x="16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323633" y="2008347"/>
              <a:ext cx="2042943" cy="2042943"/>
            </a:xfrm>
            <a:custGeom>
              <a:rect b="b" l="l" r="r" t="t"/>
              <a:pathLst>
                <a:path extrusionOk="0" h="24506" w="24506">
                  <a:moveTo>
                    <a:pt x="12253" y="0"/>
                  </a:moveTo>
                  <a:cubicBezTo>
                    <a:pt x="9003" y="0"/>
                    <a:pt x="5887" y="1292"/>
                    <a:pt x="3590" y="3589"/>
                  </a:cubicBezTo>
                  <a:cubicBezTo>
                    <a:pt x="1292" y="5887"/>
                    <a:pt x="1" y="9003"/>
                    <a:pt x="1" y="12253"/>
                  </a:cubicBezTo>
                  <a:cubicBezTo>
                    <a:pt x="1" y="15503"/>
                    <a:pt x="1292" y="18619"/>
                    <a:pt x="3590" y="20916"/>
                  </a:cubicBezTo>
                  <a:cubicBezTo>
                    <a:pt x="5887" y="23215"/>
                    <a:pt x="9003" y="24505"/>
                    <a:pt x="12253" y="24505"/>
                  </a:cubicBezTo>
                  <a:cubicBezTo>
                    <a:pt x="15503" y="24505"/>
                    <a:pt x="18619" y="23215"/>
                    <a:pt x="20917" y="20916"/>
                  </a:cubicBezTo>
                  <a:cubicBezTo>
                    <a:pt x="23215" y="18619"/>
                    <a:pt x="24505" y="15503"/>
                    <a:pt x="24505" y="12253"/>
                  </a:cubicBezTo>
                  <a:cubicBezTo>
                    <a:pt x="24505" y="9003"/>
                    <a:pt x="23215" y="5887"/>
                    <a:pt x="20917" y="3589"/>
                  </a:cubicBezTo>
                  <a:cubicBezTo>
                    <a:pt x="18619" y="1292"/>
                    <a:pt x="15503" y="0"/>
                    <a:pt x="12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5615571" y="2300286"/>
              <a:ext cx="1459138" cy="1459054"/>
            </a:xfrm>
            <a:custGeom>
              <a:rect b="b" l="l" r="r" t="t"/>
              <a:pathLst>
                <a:path extrusionOk="0" h="17502" w="17503">
                  <a:moveTo>
                    <a:pt x="8751" y="0"/>
                  </a:moveTo>
                  <a:cubicBezTo>
                    <a:pt x="6430" y="0"/>
                    <a:pt x="4205" y="922"/>
                    <a:pt x="2563" y="2563"/>
                  </a:cubicBezTo>
                  <a:cubicBezTo>
                    <a:pt x="922" y="4204"/>
                    <a:pt x="0" y="6430"/>
                    <a:pt x="0" y="8751"/>
                  </a:cubicBezTo>
                  <a:cubicBezTo>
                    <a:pt x="0" y="11072"/>
                    <a:pt x="922" y="13297"/>
                    <a:pt x="2563" y="14939"/>
                  </a:cubicBezTo>
                  <a:cubicBezTo>
                    <a:pt x="4205" y="16580"/>
                    <a:pt x="6430" y="17502"/>
                    <a:pt x="8751" y="17502"/>
                  </a:cubicBezTo>
                  <a:cubicBezTo>
                    <a:pt x="11072" y="17502"/>
                    <a:pt x="13299" y="16580"/>
                    <a:pt x="14939" y="14939"/>
                  </a:cubicBezTo>
                  <a:cubicBezTo>
                    <a:pt x="16580" y="13297"/>
                    <a:pt x="17503" y="11072"/>
                    <a:pt x="17503" y="8751"/>
                  </a:cubicBezTo>
                  <a:cubicBezTo>
                    <a:pt x="17503" y="6430"/>
                    <a:pt x="16580" y="4204"/>
                    <a:pt x="14939" y="2563"/>
                  </a:cubicBezTo>
                  <a:cubicBezTo>
                    <a:pt x="13299" y="922"/>
                    <a:pt x="11072" y="0"/>
                    <a:pt x="8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5842902" y="2527702"/>
              <a:ext cx="1004298" cy="1004382"/>
            </a:xfrm>
            <a:custGeom>
              <a:rect b="b" l="l" r="r" t="t"/>
              <a:pathLst>
                <a:path extrusionOk="0" h="12048" w="12047">
                  <a:moveTo>
                    <a:pt x="6024" y="1"/>
                  </a:moveTo>
                  <a:cubicBezTo>
                    <a:pt x="2697" y="1"/>
                    <a:pt x="0" y="2698"/>
                    <a:pt x="0" y="6024"/>
                  </a:cubicBezTo>
                  <a:cubicBezTo>
                    <a:pt x="0" y="9351"/>
                    <a:pt x="2697" y="12048"/>
                    <a:pt x="6024" y="12048"/>
                  </a:cubicBezTo>
                  <a:cubicBezTo>
                    <a:pt x="9350" y="12048"/>
                    <a:pt x="12047" y="9351"/>
                    <a:pt x="12047" y="6024"/>
                  </a:cubicBezTo>
                  <a:cubicBezTo>
                    <a:pt x="12047" y="2698"/>
                    <a:pt x="9351" y="1"/>
                    <a:pt x="6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6113165" y="2798051"/>
              <a:ext cx="463759" cy="463593"/>
            </a:xfrm>
            <a:custGeom>
              <a:rect b="b" l="l" r="r" t="t"/>
              <a:pathLst>
                <a:path extrusionOk="0" h="5561" w="5563">
                  <a:moveTo>
                    <a:pt x="2782" y="1"/>
                  </a:moveTo>
                  <a:cubicBezTo>
                    <a:pt x="1246" y="1"/>
                    <a:pt x="1" y="1246"/>
                    <a:pt x="1" y="2781"/>
                  </a:cubicBezTo>
                  <a:cubicBezTo>
                    <a:pt x="1" y="4316"/>
                    <a:pt x="1247" y="5560"/>
                    <a:pt x="2782" y="5560"/>
                  </a:cubicBezTo>
                  <a:cubicBezTo>
                    <a:pt x="4318" y="5560"/>
                    <a:pt x="5562" y="4316"/>
                    <a:pt x="5562" y="2781"/>
                  </a:cubicBezTo>
                  <a:cubicBezTo>
                    <a:pt x="5562" y="1245"/>
                    <a:pt x="4318" y="1"/>
                    <a:pt x="2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6806580" y="2386484"/>
              <a:ext cx="138386" cy="87617"/>
            </a:xfrm>
            <a:custGeom>
              <a:rect b="b" l="l" r="r" t="t"/>
              <a:pathLst>
                <a:path extrusionOk="0" h="1051" w="1660">
                  <a:moveTo>
                    <a:pt x="1159" y="1"/>
                  </a:moveTo>
                  <a:lnTo>
                    <a:pt x="1053" y="194"/>
                  </a:lnTo>
                  <a:cubicBezTo>
                    <a:pt x="1052" y="262"/>
                    <a:pt x="1000" y="276"/>
                    <a:pt x="945" y="276"/>
                  </a:cubicBezTo>
                  <a:cubicBezTo>
                    <a:pt x="938" y="276"/>
                    <a:pt x="931" y="275"/>
                    <a:pt x="924" y="275"/>
                  </a:cubicBezTo>
                  <a:cubicBezTo>
                    <a:pt x="856" y="273"/>
                    <a:pt x="549" y="126"/>
                    <a:pt x="502" y="102"/>
                  </a:cubicBezTo>
                  <a:cubicBezTo>
                    <a:pt x="445" y="73"/>
                    <a:pt x="321" y="23"/>
                    <a:pt x="233" y="10"/>
                  </a:cubicBezTo>
                  <a:cubicBezTo>
                    <a:pt x="226" y="9"/>
                    <a:pt x="219" y="8"/>
                    <a:pt x="213" y="8"/>
                  </a:cubicBezTo>
                  <a:cubicBezTo>
                    <a:pt x="155" y="8"/>
                    <a:pt x="145" y="62"/>
                    <a:pt x="156" y="90"/>
                  </a:cubicBezTo>
                  <a:cubicBezTo>
                    <a:pt x="180" y="155"/>
                    <a:pt x="396" y="236"/>
                    <a:pt x="428" y="258"/>
                  </a:cubicBezTo>
                  <a:cubicBezTo>
                    <a:pt x="452" y="274"/>
                    <a:pt x="566" y="327"/>
                    <a:pt x="622" y="353"/>
                  </a:cubicBezTo>
                  <a:lnTo>
                    <a:pt x="622" y="353"/>
                  </a:lnTo>
                  <a:cubicBezTo>
                    <a:pt x="573" y="330"/>
                    <a:pt x="482" y="289"/>
                    <a:pt x="455" y="280"/>
                  </a:cubicBezTo>
                  <a:cubicBezTo>
                    <a:pt x="418" y="269"/>
                    <a:pt x="184" y="141"/>
                    <a:pt x="115" y="136"/>
                  </a:cubicBezTo>
                  <a:cubicBezTo>
                    <a:pt x="113" y="136"/>
                    <a:pt x="110" y="136"/>
                    <a:pt x="108" y="136"/>
                  </a:cubicBezTo>
                  <a:cubicBezTo>
                    <a:pt x="19" y="136"/>
                    <a:pt x="1" y="245"/>
                    <a:pt x="101" y="290"/>
                  </a:cubicBezTo>
                  <a:cubicBezTo>
                    <a:pt x="205" y="339"/>
                    <a:pt x="374" y="406"/>
                    <a:pt x="435" y="432"/>
                  </a:cubicBezTo>
                  <a:cubicBezTo>
                    <a:pt x="488" y="457"/>
                    <a:pt x="641" y="514"/>
                    <a:pt x="641" y="514"/>
                  </a:cubicBezTo>
                  <a:cubicBezTo>
                    <a:pt x="641" y="514"/>
                    <a:pt x="465" y="450"/>
                    <a:pt x="446" y="445"/>
                  </a:cubicBezTo>
                  <a:cubicBezTo>
                    <a:pt x="428" y="439"/>
                    <a:pt x="324" y="388"/>
                    <a:pt x="213" y="366"/>
                  </a:cubicBezTo>
                  <a:cubicBezTo>
                    <a:pt x="203" y="365"/>
                    <a:pt x="194" y="364"/>
                    <a:pt x="186" y="364"/>
                  </a:cubicBezTo>
                  <a:cubicBezTo>
                    <a:pt x="119" y="364"/>
                    <a:pt x="115" y="426"/>
                    <a:pt x="146" y="457"/>
                  </a:cubicBezTo>
                  <a:cubicBezTo>
                    <a:pt x="182" y="493"/>
                    <a:pt x="359" y="562"/>
                    <a:pt x="480" y="611"/>
                  </a:cubicBezTo>
                  <a:cubicBezTo>
                    <a:pt x="578" y="650"/>
                    <a:pt x="630" y="674"/>
                    <a:pt x="630" y="674"/>
                  </a:cubicBezTo>
                  <a:cubicBezTo>
                    <a:pt x="630" y="674"/>
                    <a:pt x="493" y="674"/>
                    <a:pt x="455" y="656"/>
                  </a:cubicBezTo>
                  <a:cubicBezTo>
                    <a:pt x="419" y="643"/>
                    <a:pt x="361" y="575"/>
                    <a:pt x="307" y="575"/>
                  </a:cubicBezTo>
                  <a:cubicBezTo>
                    <a:pt x="301" y="575"/>
                    <a:pt x="295" y="575"/>
                    <a:pt x="290" y="577"/>
                  </a:cubicBezTo>
                  <a:cubicBezTo>
                    <a:pt x="221" y="598"/>
                    <a:pt x="297" y="685"/>
                    <a:pt x="342" y="712"/>
                  </a:cubicBezTo>
                  <a:cubicBezTo>
                    <a:pt x="382" y="736"/>
                    <a:pt x="480" y="822"/>
                    <a:pt x="603" y="847"/>
                  </a:cubicBezTo>
                  <a:cubicBezTo>
                    <a:pt x="707" y="869"/>
                    <a:pt x="940" y="880"/>
                    <a:pt x="1025" y="880"/>
                  </a:cubicBezTo>
                  <a:cubicBezTo>
                    <a:pt x="1041" y="880"/>
                    <a:pt x="1052" y="880"/>
                    <a:pt x="1055" y="879"/>
                  </a:cubicBezTo>
                  <a:cubicBezTo>
                    <a:pt x="1055" y="879"/>
                    <a:pt x="1056" y="879"/>
                    <a:pt x="1056" y="879"/>
                  </a:cubicBezTo>
                  <a:cubicBezTo>
                    <a:pt x="1085" y="879"/>
                    <a:pt x="1427" y="1024"/>
                    <a:pt x="1436" y="1048"/>
                  </a:cubicBezTo>
                  <a:lnTo>
                    <a:pt x="1436" y="1048"/>
                  </a:lnTo>
                  <a:cubicBezTo>
                    <a:pt x="1448" y="1010"/>
                    <a:pt x="1659" y="499"/>
                    <a:pt x="1659" y="499"/>
                  </a:cubicBezTo>
                  <a:cubicBezTo>
                    <a:pt x="1446" y="428"/>
                    <a:pt x="1286" y="306"/>
                    <a:pt x="1267" y="211"/>
                  </a:cubicBezTo>
                  <a:cubicBezTo>
                    <a:pt x="1230" y="35"/>
                    <a:pt x="1159" y="1"/>
                    <a:pt x="1159" y="1"/>
                  </a:cubicBezTo>
                  <a:close/>
                  <a:moveTo>
                    <a:pt x="1436" y="1048"/>
                  </a:moveTo>
                  <a:lnTo>
                    <a:pt x="1436" y="1048"/>
                  </a:lnTo>
                  <a:cubicBezTo>
                    <a:pt x="1436" y="1049"/>
                    <a:pt x="1436" y="1050"/>
                    <a:pt x="1436" y="1050"/>
                  </a:cubicBezTo>
                  <a:cubicBezTo>
                    <a:pt x="1436" y="1050"/>
                    <a:pt x="1436" y="1050"/>
                    <a:pt x="1436" y="1050"/>
                  </a:cubicBezTo>
                  <a:cubicBezTo>
                    <a:pt x="1437" y="1049"/>
                    <a:pt x="1437" y="1049"/>
                    <a:pt x="1436" y="1048"/>
                  </a:cubicBez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6913785" y="2422998"/>
              <a:ext cx="566382" cy="237590"/>
            </a:xfrm>
            <a:custGeom>
              <a:rect b="b" l="l" r="r" t="t"/>
              <a:pathLst>
                <a:path extrusionOk="0" h="2850" w="6794">
                  <a:moveTo>
                    <a:pt x="269" y="0"/>
                  </a:moveTo>
                  <a:lnTo>
                    <a:pt x="0" y="648"/>
                  </a:lnTo>
                  <a:cubicBezTo>
                    <a:pt x="0" y="648"/>
                    <a:pt x="2668" y="1988"/>
                    <a:pt x="3146" y="2092"/>
                  </a:cubicBezTo>
                  <a:cubicBezTo>
                    <a:pt x="3561" y="2184"/>
                    <a:pt x="5460" y="2850"/>
                    <a:pt x="6274" y="2850"/>
                  </a:cubicBezTo>
                  <a:cubicBezTo>
                    <a:pt x="6402" y="2850"/>
                    <a:pt x="6502" y="2833"/>
                    <a:pt x="6567" y="2796"/>
                  </a:cubicBezTo>
                  <a:cubicBezTo>
                    <a:pt x="6733" y="2701"/>
                    <a:pt x="6794" y="2524"/>
                    <a:pt x="6794" y="2332"/>
                  </a:cubicBezTo>
                  <a:cubicBezTo>
                    <a:pt x="6793" y="1858"/>
                    <a:pt x="6420" y="1465"/>
                    <a:pt x="5951" y="1394"/>
                  </a:cubicBezTo>
                  <a:cubicBezTo>
                    <a:pt x="5182" y="1279"/>
                    <a:pt x="3752" y="1058"/>
                    <a:pt x="3320" y="957"/>
                  </a:cubicBezTo>
                  <a:cubicBezTo>
                    <a:pt x="2720" y="818"/>
                    <a:pt x="269" y="0"/>
                    <a:pt x="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7052251" y="3113582"/>
              <a:ext cx="590308" cy="38765"/>
            </a:xfrm>
            <a:custGeom>
              <a:rect b="b" l="l" r="r" t="t"/>
              <a:pathLst>
                <a:path extrusionOk="0" h="465" w="7081">
                  <a:moveTo>
                    <a:pt x="1" y="1"/>
                  </a:moveTo>
                  <a:lnTo>
                    <a:pt x="149" y="464"/>
                  </a:lnTo>
                  <a:lnTo>
                    <a:pt x="7081" y="464"/>
                  </a:lnTo>
                  <a:lnTo>
                    <a:pt x="6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117691" y="3318906"/>
              <a:ext cx="593559" cy="39182"/>
            </a:xfrm>
            <a:custGeom>
              <a:rect b="b" l="l" r="r" t="t"/>
              <a:pathLst>
                <a:path extrusionOk="0" h="470" w="7120">
                  <a:moveTo>
                    <a:pt x="1" y="1"/>
                  </a:moveTo>
                  <a:lnTo>
                    <a:pt x="150" y="469"/>
                  </a:lnTo>
                  <a:lnTo>
                    <a:pt x="7120" y="469"/>
                  </a:lnTo>
                  <a:lnTo>
                    <a:pt x="69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6965387" y="2907674"/>
              <a:ext cx="590474" cy="38765"/>
            </a:xfrm>
            <a:custGeom>
              <a:rect b="b" l="l" r="r" t="t"/>
              <a:pathLst>
                <a:path extrusionOk="0" h="465" w="7083">
                  <a:moveTo>
                    <a:pt x="1" y="1"/>
                  </a:moveTo>
                  <a:lnTo>
                    <a:pt x="149" y="464"/>
                  </a:lnTo>
                  <a:lnTo>
                    <a:pt x="7082" y="464"/>
                  </a:lnTo>
                  <a:lnTo>
                    <a:pt x="6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7183715" y="3526565"/>
              <a:ext cx="596977" cy="39515"/>
            </a:xfrm>
            <a:custGeom>
              <a:rect b="b" l="l" r="r" t="t"/>
              <a:pathLst>
                <a:path extrusionOk="0" h="474" w="7161">
                  <a:moveTo>
                    <a:pt x="1" y="0"/>
                  </a:moveTo>
                  <a:lnTo>
                    <a:pt x="153" y="474"/>
                  </a:lnTo>
                  <a:lnTo>
                    <a:pt x="7160" y="474"/>
                  </a:lnTo>
                  <a:lnTo>
                    <a:pt x="7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250572" y="3736391"/>
              <a:ext cx="600061" cy="40015"/>
            </a:xfrm>
            <a:custGeom>
              <a:rect b="b" l="l" r="r" t="t"/>
              <a:pathLst>
                <a:path extrusionOk="0" h="480" w="7198">
                  <a:moveTo>
                    <a:pt x="0" y="0"/>
                  </a:moveTo>
                  <a:lnTo>
                    <a:pt x="153" y="479"/>
                  </a:lnTo>
                  <a:lnTo>
                    <a:pt x="7198" y="479"/>
                  </a:lnTo>
                  <a:lnTo>
                    <a:pt x="7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318096" y="3948552"/>
              <a:ext cx="603479" cy="40349"/>
            </a:xfrm>
            <a:custGeom>
              <a:rect b="b" l="l" r="r" t="t"/>
              <a:pathLst>
                <a:path extrusionOk="0" h="484" w="7239">
                  <a:moveTo>
                    <a:pt x="1" y="0"/>
                  </a:moveTo>
                  <a:lnTo>
                    <a:pt x="155" y="483"/>
                  </a:lnTo>
                  <a:lnTo>
                    <a:pt x="7238" y="483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386371" y="4162963"/>
              <a:ext cx="606897" cy="40849"/>
            </a:xfrm>
            <a:custGeom>
              <a:rect b="b" l="l" r="r" t="t"/>
              <a:pathLst>
                <a:path extrusionOk="0" h="490" w="7280">
                  <a:moveTo>
                    <a:pt x="1" y="0"/>
                  </a:moveTo>
                  <a:lnTo>
                    <a:pt x="156" y="489"/>
                  </a:lnTo>
                  <a:lnTo>
                    <a:pt x="7279" y="489"/>
                  </a:lnTo>
                  <a:lnTo>
                    <a:pt x="7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7482488" y="2835397"/>
              <a:ext cx="610815" cy="1677721"/>
            </a:xfrm>
            <a:custGeom>
              <a:rect b="b" l="l" r="r" t="t"/>
              <a:pathLst>
                <a:path extrusionOk="0" h="20125" w="7327">
                  <a:moveTo>
                    <a:pt x="1" y="1"/>
                  </a:moveTo>
                  <a:lnTo>
                    <a:pt x="6617" y="19905"/>
                  </a:lnTo>
                  <a:cubicBezTo>
                    <a:pt x="6661" y="20036"/>
                    <a:pt x="6783" y="20124"/>
                    <a:pt x="6921" y="20124"/>
                  </a:cubicBezTo>
                  <a:lnTo>
                    <a:pt x="6952" y="20124"/>
                  </a:lnTo>
                  <a:cubicBezTo>
                    <a:pt x="7170" y="20124"/>
                    <a:pt x="7326" y="19910"/>
                    <a:pt x="7257" y="19702"/>
                  </a:cubicBezTo>
                  <a:lnTo>
                    <a:pt x="753" y="219"/>
                  </a:lnTo>
                  <a:cubicBezTo>
                    <a:pt x="709" y="88"/>
                    <a:pt x="587" y="1"/>
                    <a:pt x="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6925206" y="2835397"/>
              <a:ext cx="580971" cy="1677721"/>
            </a:xfrm>
            <a:custGeom>
              <a:rect b="b" l="l" r="r" t="t"/>
              <a:pathLst>
                <a:path extrusionOk="0" h="20125" w="6969">
                  <a:moveTo>
                    <a:pt x="372" y="1"/>
                  </a:moveTo>
                  <a:cubicBezTo>
                    <a:pt x="154" y="1"/>
                    <a:pt x="0" y="211"/>
                    <a:pt x="66" y="418"/>
                  </a:cubicBezTo>
                  <a:lnTo>
                    <a:pt x="6256" y="19901"/>
                  </a:lnTo>
                  <a:cubicBezTo>
                    <a:pt x="6297" y="20033"/>
                    <a:pt x="6421" y="20124"/>
                    <a:pt x="6560" y="20124"/>
                  </a:cubicBezTo>
                  <a:lnTo>
                    <a:pt x="6596" y="20124"/>
                  </a:lnTo>
                  <a:cubicBezTo>
                    <a:pt x="6814" y="20124"/>
                    <a:pt x="6968" y="19914"/>
                    <a:pt x="6902" y="19707"/>
                  </a:cubicBezTo>
                  <a:lnTo>
                    <a:pt x="683" y="225"/>
                  </a:lnTo>
                  <a:cubicBezTo>
                    <a:pt x="641" y="92"/>
                    <a:pt x="518" y="1"/>
                    <a:pt x="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7394040" y="2362976"/>
              <a:ext cx="112543" cy="163145"/>
            </a:xfrm>
            <a:custGeom>
              <a:rect b="b" l="l" r="r" t="t"/>
              <a:pathLst>
                <a:path extrusionOk="0" h="1957" w="1350">
                  <a:moveTo>
                    <a:pt x="921" y="0"/>
                  </a:moveTo>
                  <a:cubicBezTo>
                    <a:pt x="908" y="16"/>
                    <a:pt x="894" y="31"/>
                    <a:pt x="879" y="46"/>
                  </a:cubicBezTo>
                  <a:cubicBezTo>
                    <a:pt x="743" y="182"/>
                    <a:pt x="600" y="323"/>
                    <a:pt x="440" y="429"/>
                  </a:cubicBezTo>
                  <a:cubicBezTo>
                    <a:pt x="342" y="494"/>
                    <a:pt x="189" y="536"/>
                    <a:pt x="106" y="605"/>
                  </a:cubicBezTo>
                  <a:cubicBezTo>
                    <a:pt x="72" y="632"/>
                    <a:pt x="36" y="658"/>
                    <a:pt x="0" y="679"/>
                  </a:cubicBezTo>
                  <a:cubicBezTo>
                    <a:pt x="50" y="953"/>
                    <a:pt x="171" y="1675"/>
                    <a:pt x="152" y="1956"/>
                  </a:cubicBezTo>
                  <a:cubicBezTo>
                    <a:pt x="152" y="1956"/>
                    <a:pt x="1029" y="1895"/>
                    <a:pt x="1349" y="1540"/>
                  </a:cubicBezTo>
                  <a:cubicBezTo>
                    <a:pt x="1347" y="1540"/>
                    <a:pt x="985" y="562"/>
                    <a:pt x="921" y="0"/>
                  </a:cubicBez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394124" y="2363059"/>
              <a:ext cx="88450" cy="163145"/>
            </a:xfrm>
            <a:custGeom>
              <a:rect b="b" l="l" r="r" t="t"/>
              <a:pathLst>
                <a:path extrusionOk="0" h="1957" w="1061">
                  <a:moveTo>
                    <a:pt x="922" y="0"/>
                  </a:moveTo>
                  <a:cubicBezTo>
                    <a:pt x="908" y="16"/>
                    <a:pt x="894" y="31"/>
                    <a:pt x="879" y="46"/>
                  </a:cubicBezTo>
                  <a:cubicBezTo>
                    <a:pt x="743" y="183"/>
                    <a:pt x="600" y="323"/>
                    <a:pt x="440" y="430"/>
                  </a:cubicBezTo>
                  <a:cubicBezTo>
                    <a:pt x="342" y="494"/>
                    <a:pt x="189" y="538"/>
                    <a:pt x="106" y="605"/>
                  </a:cubicBezTo>
                  <a:cubicBezTo>
                    <a:pt x="72" y="632"/>
                    <a:pt x="36" y="658"/>
                    <a:pt x="0" y="679"/>
                  </a:cubicBezTo>
                  <a:cubicBezTo>
                    <a:pt x="50" y="954"/>
                    <a:pt x="172" y="1675"/>
                    <a:pt x="152" y="1956"/>
                  </a:cubicBezTo>
                  <a:cubicBezTo>
                    <a:pt x="152" y="1956"/>
                    <a:pt x="302" y="1945"/>
                    <a:pt x="502" y="1907"/>
                  </a:cubicBezTo>
                  <a:cubicBezTo>
                    <a:pt x="435" y="1773"/>
                    <a:pt x="413" y="1618"/>
                    <a:pt x="450" y="1465"/>
                  </a:cubicBezTo>
                  <a:cubicBezTo>
                    <a:pt x="511" y="1217"/>
                    <a:pt x="652" y="971"/>
                    <a:pt x="850" y="805"/>
                  </a:cubicBezTo>
                  <a:cubicBezTo>
                    <a:pt x="918" y="746"/>
                    <a:pt x="987" y="695"/>
                    <a:pt x="1061" y="649"/>
                  </a:cubicBezTo>
                  <a:cubicBezTo>
                    <a:pt x="997" y="420"/>
                    <a:pt x="943" y="188"/>
                    <a:pt x="922" y="0"/>
                  </a:cubicBez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7235567" y="3656446"/>
              <a:ext cx="194824" cy="103373"/>
            </a:xfrm>
            <a:custGeom>
              <a:rect b="b" l="l" r="r" t="t"/>
              <a:pathLst>
                <a:path extrusionOk="0" h="1240" w="2337">
                  <a:moveTo>
                    <a:pt x="1495" y="1"/>
                  </a:moveTo>
                  <a:cubicBezTo>
                    <a:pt x="1495" y="1"/>
                    <a:pt x="1561" y="396"/>
                    <a:pt x="1311" y="500"/>
                  </a:cubicBezTo>
                  <a:cubicBezTo>
                    <a:pt x="1192" y="549"/>
                    <a:pt x="1087" y="552"/>
                    <a:pt x="967" y="552"/>
                  </a:cubicBezTo>
                  <a:cubicBezTo>
                    <a:pt x="954" y="552"/>
                    <a:pt x="941" y="552"/>
                    <a:pt x="927" y="552"/>
                  </a:cubicBezTo>
                  <a:cubicBezTo>
                    <a:pt x="801" y="552"/>
                    <a:pt x="656" y="554"/>
                    <a:pt x="463" y="607"/>
                  </a:cubicBezTo>
                  <a:cubicBezTo>
                    <a:pt x="89" y="711"/>
                    <a:pt x="1" y="980"/>
                    <a:pt x="151" y="1139"/>
                  </a:cubicBezTo>
                  <a:cubicBezTo>
                    <a:pt x="217" y="1211"/>
                    <a:pt x="597" y="1240"/>
                    <a:pt x="1012" y="1240"/>
                  </a:cubicBezTo>
                  <a:cubicBezTo>
                    <a:pt x="1530" y="1240"/>
                    <a:pt x="2100" y="1194"/>
                    <a:pt x="2177" y="1128"/>
                  </a:cubicBezTo>
                  <a:cubicBezTo>
                    <a:pt x="2312" y="1008"/>
                    <a:pt x="2337" y="133"/>
                    <a:pt x="2337" y="133"/>
                  </a:cubicBezTo>
                  <a:lnTo>
                    <a:pt x="1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7605449" y="3658863"/>
              <a:ext cx="195574" cy="102456"/>
            </a:xfrm>
            <a:custGeom>
              <a:rect b="b" l="l" r="r" t="t"/>
              <a:pathLst>
                <a:path extrusionOk="0" h="1229" w="2346">
                  <a:moveTo>
                    <a:pt x="1353" y="1"/>
                  </a:moveTo>
                  <a:cubicBezTo>
                    <a:pt x="1353" y="1"/>
                    <a:pt x="1488" y="406"/>
                    <a:pt x="1287" y="479"/>
                  </a:cubicBezTo>
                  <a:cubicBezTo>
                    <a:pt x="1032" y="572"/>
                    <a:pt x="841" y="493"/>
                    <a:pt x="445" y="618"/>
                  </a:cubicBezTo>
                  <a:cubicBezTo>
                    <a:pt x="77" y="736"/>
                    <a:pt x="0" y="1007"/>
                    <a:pt x="155" y="1162"/>
                  </a:cubicBezTo>
                  <a:cubicBezTo>
                    <a:pt x="204" y="1210"/>
                    <a:pt x="412" y="1229"/>
                    <a:pt x="679" y="1229"/>
                  </a:cubicBezTo>
                  <a:cubicBezTo>
                    <a:pt x="1262" y="1229"/>
                    <a:pt x="2124" y="1137"/>
                    <a:pt x="2215" y="1051"/>
                  </a:cubicBezTo>
                  <a:cubicBezTo>
                    <a:pt x="2346" y="926"/>
                    <a:pt x="2212" y="75"/>
                    <a:pt x="2212" y="75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7446809" y="2851153"/>
              <a:ext cx="349549" cy="829815"/>
            </a:xfrm>
            <a:custGeom>
              <a:rect b="b" l="l" r="r" t="t"/>
              <a:pathLst>
                <a:path extrusionOk="0" h="9954" w="4193">
                  <a:moveTo>
                    <a:pt x="2466" y="1"/>
                  </a:moveTo>
                  <a:cubicBezTo>
                    <a:pt x="2177" y="11"/>
                    <a:pt x="1888" y="37"/>
                    <a:pt x="1598" y="169"/>
                  </a:cubicBezTo>
                  <a:cubicBezTo>
                    <a:pt x="1068" y="411"/>
                    <a:pt x="533" y="643"/>
                    <a:pt x="0" y="875"/>
                  </a:cubicBezTo>
                  <a:cubicBezTo>
                    <a:pt x="434" y="1772"/>
                    <a:pt x="1381" y="4696"/>
                    <a:pt x="1495" y="5309"/>
                  </a:cubicBezTo>
                  <a:cubicBezTo>
                    <a:pt x="1638" y="6070"/>
                    <a:pt x="3230" y="9954"/>
                    <a:pt x="3230" y="9954"/>
                  </a:cubicBezTo>
                  <a:lnTo>
                    <a:pt x="4192" y="9833"/>
                  </a:lnTo>
                  <a:cubicBezTo>
                    <a:pt x="4177" y="9207"/>
                    <a:pt x="2828" y="5072"/>
                    <a:pt x="2830" y="4862"/>
                  </a:cubicBezTo>
                  <a:cubicBezTo>
                    <a:pt x="2869" y="2442"/>
                    <a:pt x="2592" y="778"/>
                    <a:pt x="2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7446392" y="2862741"/>
              <a:ext cx="217749" cy="390315"/>
            </a:xfrm>
            <a:custGeom>
              <a:rect b="b" l="l" r="r" t="t"/>
              <a:pathLst>
                <a:path extrusionOk="0" h="4682" w="2612">
                  <a:moveTo>
                    <a:pt x="2495" y="0"/>
                  </a:moveTo>
                  <a:cubicBezTo>
                    <a:pt x="1954" y="37"/>
                    <a:pt x="1431" y="97"/>
                    <a:pt x="860" y="375"/>
                  </a:cubicBezTo>
                  <a:cubicBezTo>
                    <a:pt x="580" y="511"/>
                    <a:pt x="291" y="619"/>
                    <a:pt x="0" y="725"/>
                  </a:cubicBezTo>
                  <a:cubicBezTo>
                    <a:pt x="425" y="1603"/>
                    <a:pt x="1201" y="4035"/>
                    <a:pt x="1376" y="4681"/>
                  </a:cubicBezTo>
                  <a:cubicBezTo>
                    <a:pt x="1510" y="4274"/>
                    <a:pt x="2165" y="3288"/>
                    <a:pt x="2415" y="2209"/>
                  </a:cubicBezTo>
                  <a:cubicBezTo>
                    <a:pt x="2582" y="1487"/>
                    <a:pt x="2612" y="741"/>
                    <a:pt x="2496" y="10"/>
                  </a:cubicBezTo>
                  <a:cubicBezTo>
                    <a:pt x="2496" y="7"/>
                    <a:pt x="2495" y="4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7318763" y="2814640"/>
              <a:ext cx="346548" cy="871164"/>
            </a:xfrm>
            <a:custGeom>
              <a:rect b="b" l="l" r="r" t="t"/>
              <a:pathLst>
                <a:path extrusionOk="0" h="10450" w="4157">
                  <a:moveTo>
                    <a:pt x="3804" y="1"/>
                  </a:moveTo>
                  <a:cubicBezTo>
                    <a:pt x="3509" y="83"/>
                    <a:pt x="3425" y="713"/>
                    <a:pt x="3110" y="820"/>
                  </a:cubicBezTo>
                  <a:cubicBezTo>
                    <a:pt x="2735" y="947"/>
                    <a:pt x="2052" y="1128"/>
                    <a:pt x="1536" y="1313"/>
                  </a:cubicBezTo>
                  <a:cubicBezTo>
                    <a:pt x="1177" y="2221"/>
                    <a:pt x="116" y="4364"/>
                    <a:pt x="61" y="5331"/>
                  </a:cubicBezTo>
                  <a:cubicBezTo>
                    <a:pt x="0" y="6400"/>
                    <a:pt x="370" y="10449"/>
                    <a:pt x="370" y="10449"/>
                  </a:cubicBezTo>
                  <a:lnTo>
                    <a:pt x="1473" y="10449"/>
                  </a:lnTo>
                  <a:cubicBezTo>
                    <a:pt x="1473" y="10449"/>
                    <a:pt x="1575" y="5886"/>
                    <a:pt x="1729" y="5592"/>
                  </a:cubicBezTo>
                  <a:cubicBezTo>
                    <a:pt x="2238" y="4626"/>
                    <a:pt x="2800" y="3858"/>
                    <a:pt x="3121" y="3257"/>
                  </a:cubicBezTo>
                  <a:cubicBezTo>
                    <a:pt x="3656" y="2248"/>
                    <a:pt x="3838" y="1600"/>
                    <a:pt x="3933" y="1127"/>
                  </a:cubicBezTo>
                  <a:cubicBezTo>
                    <a:pt x="3974" y="918"/>
                    <a:pt x="4156" y="219"/>
                    <a:pt x="3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406378" y="2478351"/>
              <a:ext cx="278522" cy="488936"/>
            </a:xfrm>
            <a:custGeom>
              <a:rect b="b" l="l" r="r" t="t"/>
              <a:pathLst>
                <a:path extrusionOk="0" h="5865" w="3341">
                  <a:moveTo>
                    <a:pt x="1145" y="0"/>
                  </a:moveTo>
                  <a:cubicBezTo>
                    <a:pt x="1145" y="0"/>
                    <a:pt x="528" y="359"/>
                    <a:pt x="17" y="359"/>
                  </a:cubicBezTo>
                  <a:cubicBezTo>
                    <a:pt x="12" y="359"/>
                    <a:pt x="6" y="359"/>
                    <a:pt x="0" y="359"/>
                  </a:cubicBezTo>
                  <a:lnTo>
                    <a:pt x="0" y="359"/>
                  </a:lnTo>
                  <a:cubicBezTo>
                    <a:pt x="0" y="359"/>
                    <a:pt x="13" y="2381"/>
                    <a:pt x="52" y="3187"/>
                  </a:cubicBezTo>
                  <a:cubicBezTo>
                    <a:pt x="92" y="3995"/>
                    <a:pt x="83" y="5566"/>
                    <a:pt x="83" y="5566"/>
                  </a:cubicBezTo>
                  <a:cubicBezTo>
                    <a:pt x="83" y="5566"/>
                    <a:pt x="825" y="5865"/>
                    <a:pt x="1635" y="5865"/>
                  </a:cubicBezTo>
                  <a:cubicBezTo>
                    <a:pt x="1730" y="5865"/>
                    <a:pt x="1826" y="5861"/>
                    <a:pt x="1922" y="5852"/>
                  </a:cubicBezTo>
                  <a:cubicBezTo>
                    <a:pt x="2596" y="5788"/>
                    <a:pt x="2946" y="5777"/>
                    <a:pt x="3341" y="5563"/>
                  </a:cubicBezTo>
                  <a:cubicBezTo>
                    <a:pt x="3341" y="5563"/>
                    <a:pt x="2918" y="2273"/>
                    <a:pt x="2431" y="1236"/>
                  </a:cubicBezTo>
                  <a:cubicBezTo>
                    <a:pt x="1944" y="199"/>
                    <a:pt x="1145" y="0"/>
                    <a:pt x="11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7407712" y="2594393"/>
              <a:ext cx="100538" cy="364805"/>
            </a:xfrm>
            <a:custGeom>
              <a:rect b="b" l="l" r="r" t="t"/>
              <a:pathLst>
                <a:path extrusionOk="0" h="4376" w="1206">
                  <a:moveTo>
                    <a:pt x="1150" y="0"/>
                  </a:moveTo>
                  <a:lnTo>
                    <a:pt x="1150" y="0"/>
                  </a:lnTo>
                  <a:cubicBezTo>
                    <a:pt x="1101" y="25"/>
                    <a:pt x="1052" y="49"/>
                    <a:pt x="1006" y="75"/>
                  </a:cubicBezTo>
                  <a:cubicBezTo>
                    <a:pt x="728" y="240"/>
                    <a:pt x="448" y="420"/>
                    <a:pt x="125" y="482"/>
                  </a:cubicBezTo>
                  <a:cubicBezTo>
                    <a:pt x="84" y="491"/>
                    <a:pt x="43" y="491"/>
                    <a:pt x="1" y="491"/>
                  </a:cubicBezTo>
                  <a:lnTo>
                    <a:pt x="1" y="497"/>
                  </a:lnTo>
                  <a:cubicBezTo>
                    <a:pt x="4" y="611"/>
                    <a:pt x="5" y="725"/>
                    <a:pt x="7" y="837"/>
                  </a:cubicBezTo>
                  <a:cubicBezTo>
                    <a:pt x="7" y="853"/>
                    <a:pt x="9" y="871"/>
                    <a:pt x="9" y="887"/>
                  </a:cubicBezTo>
                  <a:cubicBezTo>
                    <a:pt x="10" y="987"/>
                    <a:pt x="12" y="1086"/>
                    <a:pt x="15" y="1181"/>
                  </a:cubicBezTo>
                  <a:cubicBezTo>
                    <a:pt x="16" y="1192"/>
                    <a:pt x="16" y="1206"/>
                    <a:pt x="16" y="1217"/>
                  </a:cubicBezTo>
                  <a:cubicBezTo>
                    <a:pt x="19" y="1318"/>
                    <a:pt x="21" y="1411"/>
                    <a:pt x="24" y="1499"/>
                  </a:cubicBezTo>
                  <a:cubicBezTo>
                    <a:pt x="25" y="1518"/>
                    <a:pt x="25" y="1535"/>
                    <a:pt x="25" y="1551"/>
                  </a:cubicBezTo>
                  <a:cubicBezTo>
                    <a:pt x="29" y="1638"/>
                    <a:pt x="32" y="1721"/>
                    <a:pt x="36" y="1793"/>
                  </a:cubicBezTo>
                  <a:cubicBezTo>
                    <a:pt x="74" y="2600"/>
                    <a:pt x="67" y="4172"/>
                    <a:pt x="67" y="4172"/>
                  </a:cubicBezTo>
                  <a:cubicBezTo>
                    <a:pt x="67" y="4172"/>
                    <a:pt x="359" y="4288"/>
                    <a:pt x="770" y="4375"/>
                  </a:cubicBezTo>
                  <a:cubicBezTo>
                    <a:pt x="570" y="3458"/>
                    <a:pt x="695" y="2255"/>
                    <a:pt x="928" y="1304"/>
                  </a:cubicBezTo>
                  <a:cubicBezTo>
                    <a:pt x="1012" y="960"/>
                    <a:pt x="1206" y="434"/>
                    <a:pt x="1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7303174" y="2232178"/>
              <a:ext cx="209246" cy="223335"/>
            </a:xfrm>
            <a:custGeom>
              <a:rect b="b" l="l" r="r" t="t"/>
              <a:pathLst>
                <a:path extrusionOk="0" h="2679" w="2510">
                  <a:moveTo>
                    <a:pt x="1624" y="0"/>
                  </a:moveTo>
                  <a:cubicBezTo>
                    <a:pt x="1614" y="0"/>
                    <a:pt x="1604" y="1"/>
                    <a:pt x="1594" y="1"/>
                  </a:cubicBezTo>
                  <a:cubicBezTo>
                    <a:pt x="1095" y="33"/>
                    <a:pt x="776" y="114"/>
                    <a:pt x="709" y="306"/>
                  </a:cubicBezTo>
                  <a:cubicBezTo>
                    <a:pt x="642" y="500"/>
                    <a:pt x="530" y="1030"/>
                    <a:pt x="403" y="1225"/>
                  </a:cubicBezTo>
                  <a:cubicBezTo>
                    <a:pt x="276" y="1421"/>
                    <a:pt x="0" y="1678"/>
                    <a:pt x="6" y="1766"/>
                  </a:cubicBezTo>
                  <a:cubicBezTo>
                    <a:pt x="13" y="1856"/>
                    <a:pt x="298" y="1887"/>
                    <a:pt x="314" y="1923"/>
                  </a:cubicBezTo>
                  <a:cubicBezTo>
                    <a:pt x="329" y="1959"/>
                    <a:pt x="483" y="2604"/>
                    <a:pt x="587" y="2671"/>
                  </a:cubicBezTo>
                  <a:cubicBezTo>
                    <a:pt x="595" y="2676"/>
                    <a:pt x="609" y="2678"/>
                    <a:pt x="627" y="2678"/>
                  </a:cubicBezTo>
                  <a:cubicBezTo>
                    <a:pt x="838" y="2678"/>
                    <a:pt x="1661" y="2342"/>
                    <a:pt x="1796" y="2079"/>
                  </a:cubicBezTo>
                  <a:cubicBezTo>
                    <a:pt x="1944" y="1794"/>
                    <a:pt x="2509" y="1256"/>
                    <a:pt x="2466" y="751"/>
                  </a:cubicBezTo>
                  <a:cubicBezTo>
                    <a:pt x="2466" y="751"/>
                    <a:pt x="2106" y="0"/>
                    <a:pt x="1624" y="0"/>
                  </a:cubicBez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7313011" y="2172240"/>
              <a:ext cx="249345" cy="238090"/>
            </a:xfrm>
            <a:custGeom>
              <a:rect b="b" l="l" r="r" t="t"/>
              <a:pathLst>
                <a:path extrusionOk="0" h="2856" w="2991">
                  <a:moveTo>
                    <a:pt x="928" y="0"/>
                  </a:moveTo>
                  <a:cubicBezTo>
                    <a:pt x="853" y="0"/>
                    <a:pt x="781" y="38"/>
                    <a:pt x="716" y="140"/>
                  </a:cubicBezTo>
                  <a:cubicBezTo>
                    <a:pt x="619" y="294"/>
                    <a:pt x="608" y="407"/>
                    <a:pt x="403" y="458"/>
                  </a:cubicBezTo>
                  <a:cubicBezTo>
                    <a:pt x="228" y="501"/>
                    <a:pt x="6" y="523"/>
                    <a:pt x="2" y="751"/>
                  </a:cubicBezTo>
                  <a:cubicBezTo>
                    <a:pt x="0" y="840"/>
                    <a:pt x="17" y="952"/>
                    <a:pt x="67" y="1030"/>
                  </a:cubicBezTo>
                  <a:cubicBezTo>
                    <a:pt x="120" y="1111"/>
                    <a:pt x="221" y="1111"/>
                    <a:pt x="270" y="1184"/>
                  </a:cubicBezTo>
                  <a:cubicBezTo>
                    <a:pt x="370" y="1333"/>
                    <a:pt x="300" y="1547"/>
                    <a:pt x="516" y="1617"/>
                  </a:cubicBezTo>
                  <a:cubicBezTo>
                    <a:pt x="579" y="1638"/>
                    <a:pt x="642" y="1646"/>
                    <a:pt x="706" y="1646"/>
                  </a:cubicBezTo>
                  <a:cubicBezTo>
                    <a:pt x="790" y="1646"/>
                    <a:pt x="875" y="1632"/>
                    <a:pt x="959" y="1617"/>
                  </a:cubicBezTo>
                  <a:cubicBezTo>
                    <a:pt x="1034" y="1605"/>
                    <a:pt x="1109" y="1599"/>
                    <a:pt x="1182" y="1585"/>
                  </a:cubicBezTo>
                  <a:cubicBezTo>
                    <a:pt x="1220" y="1578"/>
                    <a:pt x="1282" y="1547"/>
                    <a:pt x="1331" y="1543"/>
                  </a:cubicBezTo>
                  <a:cubicBezTo>
                    <a:pt x="1333" y="1543"/>
                    <a:pt x="1336" y="1543"/>
                    <a:pt x="1338" y="1543"/>
                  </a:cubicBezTo>
                  <a:cubicBezTo>
                    <a:pt x="1355" y="1543"/>
                    <a:pt x="1371" y="1547"/>
                    <a:pt x="1383" y="1559"/>
                  </a:cubicBezTo>
                  <a:cubicBezTo>
                    <a:pt x="1477" y="1642"/>
                    <a:pt x="1451" y="1888"/>
                    <a:pt x="1404" y="1986"/>
                  </a:cubicBezTo>
                  <a:cubicBezTo>
                    <a:pt x="1368" y="2060"/>
                    <a:pt x="1212" y="2278"/>
                    <a:pt x="1341" y="2330"/>
                  </a:cubicBezTo>
                  <a:cubicBezTo>
                    <a:pt x="1354" y="2336"/>
                    <a:pt x="1366" y="2338"/>
                    <a:pt x="1378" y="2338"/>
                  </a:cubicBezTo>
                  <a:cubicBezTo>
                    <a:pt x="1523" y="2338"/>
                    <a:pt x="1595" y="1969"/>
                    <a:pt x="1741" y="1949"/>
                  </a:cubicBezTo>
                  <a:cubicBezTo>
                    <a:pt x="1757" y="1947"/>
                    <a:pt x="1772" y="1946"/>
                    <a:pt x="1786" y="1946"/>
                  </a:cubicBezTo>
                  <a:cubicBezTo>
                    <a:pt x="2010" y="1946"/>
                    <a:pt x="2075" y="2204"/>
                    <a:pt x="1944" y="2310"/>
                  </a:cubicBezTo>
                  <a:cubicBezTo>
                    <a:pt x="1869" y="2372"/>
                    <a:pt x="1810" y="2378"/>
                    <a:pt x="1761" y="2404"/>
                  </a:cubicBezTo>
                  <a:cubicBezTo>
                    <a:pt x="1639" y="2474"/>
                    <a:pt x="1626" y="2706"/>
                    <a:pt x="1646" y="2844"/>
                  </a:cubicBezTo>
                  <a:cubicBezTo>
                    <a:pt x="1682" y="2852"/>
                    <a:pt x="1717" y="2856"/>
                    <a:pt x="1753" y="2856"/>
                  </a:cubicBezTo>
                  <a:cubicBezTo>
                    <a:pt x="1918" y="2856"/>
                    <a:pt x="2081" y="2776"/>
                    <a:pt x="2203" y="2672"/>
                  </a:cubicBezTo>
                  <a:cubicBezTo>
                    <a:pt x="2358" y="2539"/>
                    <a:pt x="2590" y="2513"/>
                    <a:pt x="2693" y="2319"/>
                  </a:cubicBezTo>
                  <a:cubicBezTo>
                    <a:pt x="2765" y="2185"/>
                    <a:pt x="2758" y="2003"/>
                    <a:pt x="2763" y="1857"/>
                  </a:cubicBezTo>
                  <a:cubicBezTo>
                    <a:pt x="2770" y="1672"/>
                    <a:pt x="2912" y="1576"/>
                    <a:pt x="2948" y="1400"/>
                  </a:cubicBezTo>
                  <a:cubicBezTo>
                    <a:pt x="2990" y="1194"/>
                    <a:pt x="2900" y="956"/>
                    <a:pt x="2763" y="799"/>
                  </a:cubicBezTo>
                  <a:cubicBezTo>
                    <a:pt x="2703" y="728"/>
                    <a:pt x="2607" y="646"/>
                    <a:pt x="2522" y="614"/>
                  </a:cubicBezTo>
                  <a:cubicBezTo>
                    <a:pt x="2404" y="569"/>
                    <a:pt x="2324" y="613"/>
                    <a:pt x="2244" y="507"/>
                  </a:cubicBezTo>
                  <a:cubicBezTo>
                    <a:pt x="2167" y="404"/>
                    <a:pt x="2098" y="290"/>
                    <a:pt x="1983" y="224"/>
                  </a:cubicBezTo>
                  <a:cubicBezTo>
                    <a:pt x="1945" y="202"/>
                    <a:pt x="1905" y="194"/>
                    <a:pt x="1866" y="194"/>
                  </a:cubicBezTo>
                  <a:cubicBezTo>
                    <a:pt x="1767" y="194"/>
                    <a:pt x="1666" y="243"/>
                    <a:pt x="1568" y="255"/>
                  </a:cubicBezTo>
                  <a:cubicBezTo>
                    <a:pt x="1560" y="256"/>
                    <a:pt x="1552" y="256"/>
                    <a:pt x="1544" y="256"/>
                  </a:cubicBezTo>
                  <a:cubicBezTo>
                    <a:pt x="1353" y="256"/>
                    <a:pt x="1127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6955050" y="2930015"/>
              <a:ext cx="135718" cy="74278"/>
            </a:xfrm>
            <a:custGeom>
              <a:rect b="b" l="l" r="r" t="t"/>
              <a:pathLst>
                <a:path extrusionOk="0" h="891" w="1628">
                  <a:moveTo>
                    <a:pt x="366" y="518"/>
                  </a:moveTo>
                  <a:lnTo>
                    <a:pt x="366" y="518"/>
                  </a:lnTo>
                  <a:cubicBezTo>
                    <a:pt x="366" y="518"/>
                    <a:pt x="365" y="519"/>
                    <a:pt x="365" y="519"/>
                  </a:cubicBezTo>
                  <a:lnTo>
                    <a:pt x="365" y="519"/>
                  </a:lnTo>
                  <a:cubicBezTo>
                    <a:pt x="365" y="518"/>
                    <a:pt x="366" y="518"/>
                    <a:pt x="366" y="518"/>
                  </a:cubicBezTo>
                  <a:close/>
                  <a:moveTo>
                    <a:pt x="364" y="519"/>
                  </a:moveTo>
                  <a:cubicBezTo>
                    <a:pt x="359" y="523"/>
                    <a:pt x="353" y="526"/>
                    <a:pt x="348" y="530"/>
                  </a:cubicBezTo>
                  <a:lnTo>
                    <a:pt x="348" y="530"/>
                  </a:lnTo>
                  <a:cubicBezTo>
                    <a:pt x="353" y="526"/>
                    <a:pt x="358" y="522"/>
                    <a:pt x="364" y="519"/>
                  </a:cubicBezTo>
                  <a:close/>
                  <a:moveTo>
                    <a:pt x="611" y="1"/>
                  </a:moveTo>
                  <a:cubicBezTo>
                    <a:pt x="593" y="1"/>
                    <a:pt x="577" y="2"/>
                    <a:pt x="561" y="5"/>
                  </a:cubicBezTo>
                  <a:cubicBezTo>
                    <a:pt x="481" y="19"/>
                    <a:pt x="1" y="130"/>
                    <a:pt x="119" y="328"/>
                  </a:cubicBezTo>
                  <a:cubicBezTo>
                    <a:pt x="133" y="352"/>
                    <a:pt x="186" y="390"/>
                    <a:pt x="206" y="390"/>
                  </a:cubicBezTo>
                  <a:cubicBezTo>
                    <a:pt x="208" y="390"/>
                    <a:pt x="209" y="390"/>
                    <a:pt x="210" y="389"/>
                  </a:cubicBezTo>
                  <a:cubicBezTo>
                    <a:pt x="258" y="371"/>
                    <a:pt x="397" y="320"/>
                    <a:pt x="397" y="319"/>
                  </a:cubicBezTo>
                  <a:lnTo>
                    <a:pt x="397" y="319"/>
                  </a:lnTo>
                  <a:cubicBezTo>
                    <a:pt x="397" y="320"/>
                    <a:pt x="292" y="359"/>
                    <a:pt x="270" y="374"/>
                  </a:cubicBezTo>
                  <a:cubicBezTo>
                    <a:pt x="252" y="386"/>
                    <a:pt x="216" y="403"/>
                    <a:pt x="204" y="421"/>
                  </a:cubicBezTo>
                  <a:cubicBezTo>
                    <a:pt x="176" y="462"/>
                    <a:pt x="217" y="550"/>
                    <a:pt x="258" y="564"/>
                  </a:cubicBezTo>
                  <a:cubicBezTo>
                    <a:pt x="264" y="566"/>
                    <a:pt x="269" y="567"/>
                    <a:pt x="275" y="567"/>
                  </a:cubicBezTo>
                  <a:cubicBezTo>
                    <a:pt x="288" y="567"/>
                    <a:pt x="301" y="561"/>
                    <a:pt x="314" y="554"/>
                  </a:cubicBezTo>
                  <a:lnTo>
                    <a:pt x="314" y="554"/>
                  </a:lnTo>
                  <a:cubicBezTo>
                    <a:pt x="291" y="575"/>
                    <a:pt x="277" y="606"/>
                    <a:pt x="304" y="665"/>
                  </a:cubicBezTo>
                  <a:cubicBezTo>
                    <a:pt x="325" y="713"/>
                    <a:pt x="344" y="727"/>
                    <a:pt x="362" y="727"/>
                  </a:cubicBezTo>
                  <a:cubicBezTo>
                    <a:pt x="386" y="727"/>
                    <a:pt x="409" y="701"/>
                    <a:pt x="436" y="694"/>
                  </a:cubicBezTo>
                  <a:cubicBezTo>
                    <a:pt x="453" y="690"/>
                    <a:pt x="471" y="682"/>
                    <a:pt x="488" y="674"/>
                  </a:cubicBezTo>
                  <a:lnTo>
                    <a:pt x="488" y="674"/>
                  </a:lnTo>
                  <a:cubicBezTo>
                    <a:pt x="469" y="684"/>
                    <a:pt x="402" y="716"/>
                    <a:pt x="389" y="728"/>
                  </a:cubicBezTo>
                  <a:cubicBezTo>
                    <a:pt x="346" y="766"/>
                    <a:pt x="435" y="890"/>
                    <a:pt x="522" y="890"/>
                  </a:cubicBezTo>
                  <a:cubicBezTo>
                    <a:pt x="526" y="890"/>
                    <a:pt x="529" y="890"/>
                    <a:pt x="533" y="890"/>
                  </a:cubicBezTo>
                  <a:cubicBezTo>
                    <a:pt x="583" y="884"/>
                    <a:pt x="702" y="812"/>
                    <a:pt x="741" y="812"/>
                  </a:cubicBezTo>
                  <a:cubicBezTo>
                    <a:pt x="743" y="812"/>
                    <a:pt x="745" y="812"/>
                    <a:pt x="747" y="813"/>
                  </a:cubicBezTo>
                  <a:cubicBezTo>
                    <a:pt x="781" y="822"/>
                    <a:pt x="823" y="822"/>
                    <a:pt x="857" y="826"/>
                  </a:cubicBezTo>
                  <a:cubicBezTo>
                    <a:pt x="872" y="827"/>
                    <a:pt x="887" y="828"/>
                    <a:pt x="901" y="828"/>
                  </a:cubicBezTo>
                  <a:cubicBezTo>
                    <a:pt x="997" y="828"/>
                    <a:pt x="1094" y="800"/>
                    <a:pt x="1181" y="761"/>
                  </a:cubicBezTo>
                  <a:cubicBezTo>
                    <a:pt x="1226" y="741"/>
                    <a:pt x="1315" y="706"/>
                    <a:pt x="1360" y="682"/>
                  </a:cubicBezTo>
                  <a:cubicBezTo>
                    <a:pt x="1471" y="623"/>
                    <a:pt x="1593" y="528"/>
                    <a:pt x="1627" y="500"/>
                  </a:cubicBezTo>
                  <a:cubicBezTo>
                    <a:pt x="1552" y="362"/>
                    <a:pt x="1434" y="326"/>
                    <a:pt x="1449" y="165"/>
                  </a:cubicBezTo>
                  <a:cubicBezTo>
                    <a:pt x="1408" y="162"/>
                    <a:pt x="1360" y="153"/>
                    <a:pt x="1334" y="153"/>
                  </a:cubicBezTo>
                  <a:cubicBezTo>
                    <a:pt x="1328" y="153"/>
                    <a:pt x="1323" y="154"/>
                    <a:pt x="1320" y="155"/>
                  </a:cubicBezTo>
                  <a:cubicBezTo>
                    <a:pt x="1300" y="162"/>
                    <a:pt x="1276" y="165"/>
                    <a:pt x="1251" y="165"/>
                  </a:cubicBezTo>
                  <a:cubicBezTo>
                    <a:pt x="1173" y="165"/>
                    <a:pt x="1081" y="137"/>
                    <a:pt x="1036" y="120"/>
                  </a:cubicBezTo>
                  <a:cubicBezTo>
                    <a:pt x="918" y="77"/>
                    <a:pt x="745" y="1"/>
                    <a:pt x="611" y="1"/>
                  </a:cubicBez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057503" y="2580638"/>
              <a:ext cx="471512" cy="413407"/>
            </a:xfrm>
            <a:custGeom>
              <a:rect b="b" l="l" r="r" t="t"/>
              <a:pathLst>
                <a:path extrusionOk="0" h="4959" w="5656">
                  <a:moveTo>
                    <a:pt x="4802" y="1"/>
                  </a:moveTo>
                  <a:cubicBezTo>
                    <a:pt x="4741" y="1"/>
                    <a:pt x="4680" y="6"/>
                    <a:pt x="4618" y="16"/>
                  </a:cubicBezTo>
                  <a:cubicBezTo>
                    <a:pt x="4083" y="107"/>
                    <a:pt x="3323" y="1547"/>
                    <a:pt x="2622" y="2255"/>
                  </a:cubicBezTo>
                  <a:cubicBezTo>
                    <a:pt x="1921" y="2963"/>
                    <a:pt x="0" y="4192"/>
                    <a:pt x="0" y="4192"/>
                  </a:cubicBezTo>
                  <a:lnTo>
                    <a:pt x="388" y="4958"/>
                  </a:lnTo>
                  <a:cubicBezTo>
                    <a:pt x="701" y="4783"/>
                    <a:pt x="2862" y="3354"/>
                    <a:pt x="3183" y="3026"/>
                  </a:cubicBezTo>
                  <a:cubicBezTo>
                    <a:pt x="3503" y="2698"/>
                    <a:pt x="5073" y="1711"/>
                    <a:pt x="5382" y="966"/>
                  </a:cubicBezTo>
                  <a:cubicBezTo>
                    <a:pt x="5656" y="307"/>
                    <a:pt x="5266" y="1"/>
                    <a:pt x="4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6349166" y="1613454"/>
              <a:ext cx="1096500" cy="1416371"/>
            </a:xfrm>
            <a:custGeom>
              <a:rect b="b" l="l" r="r" t="t"/>
              <a:pathLst>
                <a:path extrusionOk="0" h="16990" w="13153">
                  <a:moveTo>
                    <a:pt x="12343" y="1"/>
                  </a:moveTo>
                  <a:lnTo>
                    <a:pt x="10251" y="2154"/>
                  </a:lnTo>
                  <a:cubicBezTo>
                    <a:pt x="9620" y="2803"/>
                    <a:pt x="9050" y="3508"/>
                    <a:pt x="8546" y="4260"/>
                  </a:cubicBezTo>
                  <a:lnTo>
                    <a:pt x="0" y="16990"/>
                  </a:lnTo>
                  <a:lnTo>
                    <a:pt x="9682" y="6508"/>
                  </a:lnTo>
                  <a:cubicBezTo>
                    <a:pt x="10773" y="5325"/>
                    <a:pt x="11670" y="3977"/>
                    <a:pt x="12336" y="2511"/>
                  </a:cubicBezTo>
                  <a:lnTo>
                    <a:pt x="13153" y="713"/>
                  </a:lnTo>
                  <a:cubicBezTo>
                    <a:pt x="12836" y="540"/>
                    <a:pt x="12561" y="295"/>
                    <a:pt x="1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6850012" y="2395571"/>
              <a:ext cx="85282" cy="38598"/>
            </a:xfrm>
            <a:custGeom>
              <a:rect b="b" l="l" r="r" t="t"/>
              <a:pathLst>
                <a:path extrusionOk="0" h="463" w="1023">
                  <a:moveTo>
                    <a:pt x="136" y="0"/>
                  </a:moveTo>
                  <a:cubicBezTo>
                    <a:pt x="52" y="0"/>
                    <a:pt x="1" y="120"/>
                    <a:pt x="195" y="222"/>
                  </a:cubicBezTo>
                  <a:cubicBezTo>
                    <a:pt x="265" y="259"/>
                    <a:pt x="588" y="280"/>
                    <a:pt x="599" y="365"/>
                  </a:cubicBezTo>
                  <a:cubicBezTo>
                    <a:pt x="599" y="367"/>
                    <a:pt x="594" y="460"/>
                    <a:pt x="594" y="462"/>
                  </a:cubicBezTo>
                  <a:cubicBezTo>
                    <a:pt x="595" y="462"/>
                    <a:pt x="597" y="463"/>
                    <a:pt x="599" y="463"/>
                  </a:cubicBezTo>
                  <a:cubicBezTo>
                    <a:pt x="626" y="463"/>
                    <a:pt x="655" y="398"/>
                    <a:pt x="683" y="398"/>
                  </a:cubicBezTo>
                  <a:cubicBezTo>
                    <a:pt x="686" y="398"/>
                    <a:pt x="688" y="398"/>
                    <a:pt x="690" y="399"/>
                  </a:cubicBezTo>
                  <a:cubicBezTo>
                    <a:pt x="720" y="411"/>
                    <a:pt x="757" y="416"/>
                    <a:pt x="794" y="416"/>
                  </a:cubicBezTo>
                  <a:cubicBezTo>
                    <a:pt x="907" y="416"/>
                    <a:pt x="1023" y="369"/>
                    <a:pt x="941" y="314"/>
                  </a:cubicBezTo>
                  <a:cubicBezTo>
                    <a:pt x="889" y="279"/>
                    <a:pt x="722" y="132"/>
                    <a:pt x="664" y="122"/>
                  </a:cubicBezTo>
                  <a:cubicBezTo>
                    <a:pt x="602" y="110"/>
                    <a:pt x="501" y="123"/>
                    <a:pt x="440" y="96"/>
                  </a:cubicBezTo>
                  <a:cubicBezTo>
                    <a:pt x="382" y="70"/>
                    <a:pt x="231" y="25"/>
                    <a:pt x="164" y="5"/>
                  </a:cubicBezTo>
                  <a:cubicBezTo>
                    <a:pt x="155" y="2"/>
                    <a:pt x="145" y="0"/>
                    <a:pt x="136" y="0"/>
                  </a:cubicBez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5093384" y="3459791"/>
              <a:ext cx="1065738" cy="1141517"/>
            </a:xfrm>
            <a:custGeom>
              <a:rect b="b" l="l" r="r" t="t"/>
              <a:pathLst>
                <a:path extrusionOk="0" h="13693" w="12784">
                  <a:moveTo>
                    <a:pt x="6759" y="1"/>
                  </a:moveTo>
                  <a:cubicBezTo>
                    <a:pt x="6736" y="1"/>
                    <a:pt x="6713" y="1"/>
                    <a:pt x="6691" y="2"/>
                  </a:cubicBezTo>
                  <a:cubicBezTo>
                    <a:pt x="6691" y="2"/>
                    <a:pt x="4972" y="432"/>
                    <a:pt x="3680" y="1388"/>
                  </a:cubicBezTo>
                  <a:cubicBezTo>
                    <a:pt x="2390" y="2343"/>
                    <a:pt x="1053" y="5307"/>
                    <a:pt x="789" y="7384"/>
                  </a:cubicBezTo>
                  <a:cubicBezTo>
                    <a:pt x="526" y="9463"/>
                    <a:pt x="1" y="11087"/>
                    <a:pt x="789" y="12150"/>
                  </a:cubicBezTo>
                  <a:cubicBezTo>
                    <a:pt x="1578" y="13214"/>
                    <a:pt x="4134" y="13429"/>
                    <a:pt x="6333" y="13644"/>
                  </a:cubicBezTo>
                  <a:cubicBezTo>
                    <a:pt x="6668" y="13677"/>
                    <a:pt x="7023" y="13692"/>
                    <a:pt x="7385" y="13692"/>
                  </a:cubicBezTo>
                  <a:cubicBezTo>
                    <a:pt x="9399" y="13692"/>
                    <a:pt x="11657" y="13216"/>
                    <a:pt x="12174" y="12569"/>
                  </a:cubicBezTo>
                  <a:cubicBezTo>
                    <a:pt x="12783" y="11805"/>
                    <a:pt x="12736" y="6018"/>
                    <a:pt x="11590" y="3834"/>
                  </a:cubicBezTo>
                  <a:cubicBezTo>
                    <a:pt x="10458" y="1681"/>
                    <a:pt x="8421" y="1"/>
                    <a:pt x="6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5093301" y="3522314"/>
              <a:ext cx="1037978" cy="1078993"/>
            </a:xfrm>
            <a:custGeom>
              <a:rect b="b" l="l" r="r" t="t"/>
              <a:pathLst>
                <a:path extrusionOk="0" h="12943" w="12451">
                  <a:moveTo>
                    <a:pt x="4729" y="1"/>
                  </a:moveTo>
                  <a:lnTo>
                    <a:pt x="4729" y="1"/>
                  </a:lnTo>
                  <a:cubicBezTo>
                    <a:pt x="4377" y="180"/>
                    <a:pt x="4014" y="390"/>
                    <a:pt x="3680" y="638"/>
                  </a:cubicBezTo>
                  <a:cubicBezTo>
                    <a:pt x="2390" y="1593"/>
                    <a:pt x="1053" y="4557"/>
                    <a:pt x="789" y="6634"/>
                  </a:cubicBezTo>
                  <a:cubicBezTo>
                    <a:pt x="526" y="8713"/>
                    <a:pt x="1" y="10337"/>
                    <a:pt x="789" y="11400"/>
                  </a:cubicBezTo>
                  <a:cubicBezTo>
                    <a:pt x="1578" y="12464"/>
                    <a:pt x="4133" y="12679"/>
                    <a:pt x="6332" y="12894"/>
                  </a:cubicBezTo>
                  <a:cubicBezTo>
                    <a:pt x="6668" y="12927"/>
                    <a:pt x="7024" y="12943"/>
                    <a:pt x="7387" y="12943"/>
                  </a:cubicBezTo>
                  <a:cubicBezTo>
                    <a:pt x="9401" y="12943"/>
                    <a:pt x="11657" y="12466"/>
                    <a:pt x="12173" y="11820"/>
                  </a:cubicBezTo>
                  <a:cubicBezTo>
                    <a:pt x="12291" y="11672"/>
                    <a:pt x="12386" y="11332"/>
                    <a:pt x="12450" y="10869"/>
                  </a:cubicBezTo>
                  <a:lnTo>
                    <a:pt x="12450" y="10869"/>
                  </a:lnTo>
                  <a:cubicBezTo>
                    <a:pt x="11874" y="11440"/>
                    <a:pt x="11166" y="11830"/>
                    <a:pt x="10389" y="11830"/>
                  </a:cubicBezTo>
                  <a:cubicBezTo>
                    <a:pt x="10140" y="11830"/>
                    <a:pt x="9883" y="11790"/>
                    <a:pt x="9622" y="11703"/>
                  </a:cubicBezTo>
                  <a:cubicBezTo>
                    <a:pt x="9180" y="11556"/>
                    <a:pt x="8725" y="11395"/>
                    <a:pt x="8360" y="11095"/>
                  </a:cubicBezTo>
                  <a:cubicBezTo>
                    <a:pt x="7596" y="10465"/>
                    <a:pt x="7122" y="10268"/>
                    <a:pt x="6192" y="10268"/>
                  </a:cubicBezTo>
                  <a:cubicBezTo>
                    <a:pt x="6171" y="10268"/>
                    <a:pt x="6149" y="10268"/>
                    <a:pt x="6127" y="10268"/>
                  </a:cubicBezTo>
                  <a:cubicBezTo>
                    <a:pt x="6029" y="10269"/>
                    <a:pt x="5931" y="10270"/>
                    <a:pt x="5834" y="10270"/>
                  </a:cubicBezTo>
                  <a:cubicBezTo>
                    <a:pt x="5048" y="10270"/>
                    <a:pt x="4291" y="10219"/>
                    <a:pt x="3609" y="9768"/>
                  </a:cubicBezTo>
                  <a:cubicBezTo>
                    <a:pt x="2928" y="9318"/>
                    <a:pt x="2548" y="8312"/>
                    <a:pt x="2712" y="7521"/>
                  </a:cubicBezTo>
                  <a:cubicBezTo>
                    <a:pt x="2831" y="6945"/>
                    <a:pt x="3005" y="6487"/>
                    <a:pt x="3360" y="6016"/>
                  </a:cubicBezTo>
                  <a:cubicBezTo>
                    <a:pt x="3860" y="5350"/>
                    <a:pt x="3957" y="4872"/>
                    <a:pt x="3778" y="4040"/>
                  </a:cubicBezTo>
                  <a:cubicBezTo>
                    <a:pt x="3565" y="3046"/>
                    <a:pt x="3532" y="2198"/>
                    <a:pt x="3824" y="1212"/>
                  </a:cubicBezTo>
                  <a:cubicBezTo>
                    <a:pt x="3974" y="704"/>
                    <a:pt x="4331" y="334"/>
                    <a:pt x="4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5439674" y="3197696"/>
              <a:ext cx="456340" cy="298280"/>
            </a:xfrm>
            <a:custGeom>
              <a:rect b="b" l="l" r="r" t="t"/>
              <a:pathLst>
                <a:path extrusionOk="0" h="3578" w="5474">
                  <a:moveTo>
                    <a:pt x="2571" y="0"/>
                  </a:moveTo>
                  <a:cubicBezTo>
                    <a:pt x="2475" y="0"/>
                    <a:pt x="2382" y="24"/>
                    <a:pt x="2298" y="76"/>
                  </a:cubicBezTo>
                  <a:cubicBezTo>
                    <a:pt x="2058" y="225"/>
                    <a:pt x="1931" y="348"/>
                    <a:pt x="1740" y="348"/>
                  </a:cubicBezTo>
                  <a:cubicBezTo>
                    <a:pt x="1618" y="348"/>
                    <a:pt x="1470" y="297"/>
                    <a:pt x="1250" y="171"/>
                  </a:cubicBezTo>
                  <a:cubicBezTo>
                    <a:pt x="1139" y="108"/>
                    <a:pt x="1021" y="76"/>
                    <a:pt x="906" y="76"/>
                  </a:cubicBezTo>
                  <a:cubicBezTo>
                    <a:pt x="435" y="76"/>
                    <a:pt x="1" y="609"/>
                    <a:pt x="202" y="1731"/>
                  </a:cubicBezTo>
                  <a:cubicBezTo>
                    <a:pt x="453" y="3128"/>
                    <a:pt x="2298" y="3576"/>
                    <a:pt x="2298" y="3576"/>
                  </a:cubicBezTo>
                  <a:cubicBezTo>
                    <a:pt x="2341" y="3577"/>
                    <a:pt x="2382" y="3577"/>
                    <a:pt x="2423" y="3577"/>
                  </a:cubicBezTo>
                  <a:cubicBezTo>
                    <a:pt x="4445" y="3577"/>
                    <a:pt x="4778" y="2717"/>
                    <a:pt x="5129" y="1908"/>
                  </a:cubicBezTo>
                  <a:cubicBezTo>
                    <a:pt x="5473" y="1117"/>
                    <a:pt x="5272" y="507"/>
                    <a:pt x="4653" y="507"/>
                  </a:cubicBezTo>
                  <a:cubicBezTo>
                    <a:pt x="4628" y="507"/>
                    <a:pt x="4601" y="508"/>
                    <a:pt x="4574" y="510"/>
                  </a:cubicBezTo>
                  <a:cubicBezTo>
                    <a:pt x="4093" y="549"/>
                    <a:pt x="3925" y="802"/>
                    <a:pt x="3767" y="802"/>
                  </a:cubicBezTo>
                  <a:cubicBezTo>
                    <a:pt x="3701" y="802"/>
                    <a:pt x="3637" y="758"/>
                    <a:pt x="3553" y="637"/>
                  </a:cubicBezTo>
                  <a:cubicBezTo>
                    <a:pt x="3327" y="314"/>
                    <a:pt x="2924" y="0"/>
                    <a:pt x="2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444760" y="3217369"/>
              <a:ext cx="406321" cy="278522"/>
            </a:xfrm>
            <a:custGeom>
              <a:rect b="b" l="l" r="r" t="t"/>
              <a:pathLst>
                <a:path extrusionOk="0" h="3341" w="4874">
                  <a:moveTo>
                    <a:pt x="427" y="0"/>
                  </a:moveTo>
                  <a:cubicBezTo>
                    <a:pt x="162" y="233"/>
                    <a:pt x="0" y="725"/>
                    <a:pt x="139" y="1495"/>
                  </a:cubicBezTo>
                  <a:cubicBezTo>
                    <a:pt x="353" y="2684"/>
                    <a:pt x="1720" y="3185"/>
                    <a:pt x="2124" y="3308"/>
                  </a:cubicBezTo>
                  <a:cubicBezTo>
                    <a:pt x="2194" y="3330"/>
                    <a:pt x="2268" y="3340"/>
                    <a:pt x="2342" y="3340"/>
                  </a:cubicBezTo>
                  <a:cubicBezTo>
                    <a:pt x="2348" y="3340"/>
                    <a:pt x="2354" y="3340"/>
                    <a:pt x="2360" y="3340"/>
                  </a:cubicBezTo>
                  <a:cubicBezTo>
                    <a:pt x="4026" y="3340"/>
                    <a:pt x="4545" y="2757"/>
                    <a:pt x="4874" y="2100"/>
                  </a:cubicBezTo>
                  <a:lnTo>
                    <a:pt x="4874" y="2100"/>
                  </a:lnTo>
                  <a:cubicBezTo>
                    <a:pt x="4873" y="2101"/>
                    <a:pt x="4873" y="2102"/>
                    <a:pt x="4871" y="2102"/>
                  </a:cubicBezTo>
                  <a:cubicBezTo>
                    <a:pt x="4872" y="2103"/>
                    <a:pt x="4409" y="2511"/>
                    <a:pt x="4238" y="2554"/>
                  </a:cubicBezTo>
                  <a:cubicBezTo>
                    <a:pt x="4195" y="2565"/>
                    <a:pt x="4158" y="2570"/>
                    <a:pt x="4127" y="2570"/>
                  </a:cubicBezTo>
                  <a:cubicBezTo>
                    <a:pt x="3808" y="2570"/>
                    <a:pt x="4036" y="2041"/>
                    <a:pt x="3965" y="1845"/>
                  </a:cubicBezTo>
                  <a:lnTo>
                    <a:pt x="3965" y="1845"/>
                  </a:lnTo>
                  <a:cubicBezTo>
                    <a:pt x="3841" y="1852"/>
                    <a:pt x="3794" y="2059"/>
                    <a:pt x="3753" y="2149"/>
                  </a:cubicBezTo>
                  <a:cubicBezTo>
                    <a:pt x="3663" y="2341"/>
                    <a:pt x="3465" y="2472"/>
                    <a:pt x="3252" y="2472"/>
                  </a:cubicBezTo>
                  <a:cubicBezTo>
                    <a:pt x="3249" y="2472"/>
                    <a:pt x="3247" y="2472"/>
                    <a:pt x="3244" y="2472"/>
                  </a:cubicBezTo>
                  <a:cubicBezTo>
                    <a:pt x="2946" y="2468"/>
                    <a:pt x="2905" y="2143"/>
                    <a:pt x="2778" y="1943"/>
                  </a:cubicBezTo>
                  <a:cubicBezTo>
                    <a:pt x="2753" y="1904"/>
                    <a:pt x="2734" y="1884"/>
                    <a:pt x="2717" y="1884"/>
                  </a:cubicBezTo>
                  <a:cubicBezTo>
                    <a:pt x="2699" y="1884"/>
                    <a:pt x="2684" y="1909"/>
                    <a:pt x="2666" y="1962"/>
                  </a:cubicBezTo>
                  <a:cubicBezTo>
                    <a:pt x="2629" y="2072"/>
                    <a:pt x="2665" y="2204"/>
                    <a:pt x="2561" y="2290"/>
                  </a:cubicBezTo>
                  <a:cubicBezTo>
                    <a:pt x="2508" y="2335"/>
                    <a:pt x="2445" y="2353"/>
                    <a:pt x="2378" y="2353"/>
                  </a:cubicBezTo>
                  <a:cubicBezTo>
                    <a:pt x="2206" y="2353"/>
                    <a:pt x="2011" y="2232"/>
                    <a:pt x="1904" y="2139"/>
                  </a:cubicBezTo>
                  <a:cubicBezTo>
                    <a:pt x="1743" y="1999"/>
                    <a:pt x="1676" y="1768"/>
                    <a:pt x="1503" y="1633"/>
                  </a:cubicBezTo>
                  <a:cubicBezTo>
                    <a:pt x="1471" y="1665"/>
                    <a:pt x="1457" y="1708"/>
                    <a:pt x="1448" y="1752"/>
                  </a:cubicBezTo>
                  <a:cubicBezTo>
                    <a:pt x="1410" y="1937"/>
                    <a:pt x="1416" y="2274"/>
                    <a:pt x="1165" y="2274"/>
                  </a:cubicBezTo>
                  <a:cubicBezTo>
                    <a:pt x="1142" y="2274"/>
                    <a:pt x="1118" y="2271"/>
                    <a:pt x="1091" y="2266"/>
                  </a:cubicBezTo>
                  <a:cubicBezTo>
                    <a:pt x="813" y="2206"/>
                    <a:pt x="626" y="1752"/>
                    <a:pt x="537" y="1521"/>
                  </a:cubicBezTo>
                  <a:cubicBezTo>
                    <a:pt x="434" y="1255"/>
                    <a:pt x="336" y="937"/>
                    <a:pt x="337" y="649"/>
                  </a:cubicBezTo>
                  <a:cubicBezTo>
                    <a:pt x="337" y="525"/>
                    <a:pt x="346" y="405"/>
                    <a:pt x="362" y="283"/>
                  </a:cubicBezTo>
                  <a:cubicBezTo>
                    <a:pt x="372" y="212"/>
                    <a:pt x="395" y="59"/>
                    <a:pt x="430" y="1"/>
                  </a:cubicBezTo>
                  <a:lnTo>
                    <a:pt x="4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5472520" y="3747395"/>
              <a:ext cx="375059" cy="561630"/>
            </a:xfrm>
            <a:custGeom>
              <a:rect b="b" l="l" r="r" t="t"/>
              <a:pathLst>
                <a:path extrusionOk="0" h="6737" w="4499">
                  <a:moveTo>
                    <a:pt x="1847" y="1"/>
                  </a:moveTo>
                  <a:lnTo>
                    <a:pt x="1884" y="1128"/>
                  </a:lnTo>
                  <a:cubicBezTo>
                    <a:pt x="944" y="1193"/>
                    <a:pt x="178" y="1554"/>
                    <a:pt x="160" y="2535"/>
                  </a:cubicBezTo>
                  <a:cubicBezTo>
                    <a:pt x="129" y="4232"/>
                    <a:pt x="2923" y="3695"/>
                    <a:pt x="2912" y="4339"/>
                  </a:cubicBezTo>
                  <a:cubicBezTo>
                    <a:pt x="2907" y="4616"/>
                    <a:pt x="2531" y="4647"/>
                    <a:pt x="2291" y="4647"/>
                  </a:cubicBezTo>
                  <a:cubicBezTo>
                    <a:pt x="2269" y="4647"/>
                    <a:pt x="2248" y="4646"/>
                    <a:pt x="2229" y="4646"/>
                  </a:cubicBezTo>
                  <a:cubicBezTo>
                    <a:pt x="1993" y="4641"/>
                    <a:pt x="1529" y="4551"/>
                    <a:pt x="1528" y="4134"/>
                  </a:cubicBezTo>
                  <a:lnTo>
                    <a:pt x="1528" y="4103"/>
                  </a:lnTo>
                  <a:lnTo>
                    <a:pt x="18" y="4076"/>
                  </a:lnTo>
                  <a:lnTo>
                    <a:pt x="18" y="4076"/>
                  </a:lnTo>
                  <a:cubicBezTo>
                    <a:pt x="0" y="5023"/>
                    <a:pt x="867" y="5479"/>
                    <a:pt x="1804" y="5593"/>
                  </a:cubicBezTo>
                  <a:lnTo>
                    <a:pt x="1726" y="6721"/>
                  </a:lnTo>
                  <a:lnTo>
                    <a:pt x="2649" y="6737"/>
                  </a:lnTo>
                  <a:lnTo>
                    <a:pt x="2604" y="5617"/>
                  </a:lnTo>
                  <a:cubicBezTo>
                    <a:pt x="3617" y="5562"/>
                    <a:pt x="4449" y="5185"/>
                    <a:pt x="4468" y="4131"/>
                  </a:cubicBezTo>
                  <a:cubicBezTo>
                    <a:pt x="4499" y="2376"/>
                    <a:pt x="1703" y="2971"/>
                    <a:pt x="1714" y="2351"/>
                  </a:cubicBezTo>
                  <a:cubicBezTo>
                    <a:pt x="1718" y="2103"/>
                    <a:pt x="2076" y="2083"/>
                    <a:pt x="2251" y="2083"/>
                  </a:cubicBezTo>
                  <a:cubicBezTo>
                    <a:pt x="2273" y="2083"/>
                    <a:pt x="2291" y="2083"/>
                    <a:pt x="2306" y="2084"/>
                  </a:cubicBezTo>
                  <a:cubicBezTo>
                    <a:pt x="2527" y="2088"/>
                    <a:pt x="2876" y="2167"/>
                    <a:pt x="2879" y="2510"/>
                  </a:cubicBezTo>
                  <a:lnTo>
                    <a:pt x="4390" y="2537"/>
                  </a:lnTo>
                  <a:cubicBezTo>
                    <a:pt x="4404" y="1631"/>
                    <a:pt x="3586" y="1225"/>
                    <a:pt x="2682" y="1134"/>
                  </a:cubicBezTo>
                  <a:lnTo>
                    <a:pt x="2768" y="17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5505281" y="3440451"/>
              <a:ext cx="311202" cy="111209"/>
            </a:xfrm>
            <a:custGeom>
              <a:rect b="b" l="l" r="r" t="t"/>
              <a:pathLst>
                <a:path extrusionOk="0" h="1334" w="3733">
                  <a:moveTo>
                    <a:pt x="167" y="1"/>
                  </a:moveTo>
                  <a:lnTo>
                    <a:pt x="1" y="880"/>
                  </a:lnTo>
                  <a:cubicBezTo>
                    <a:pt x="1" y="880"/>
                    <a:pt x="472" y="1333"/>
                    <a:pt x="1757" y="1333"/>
                  </a:cubicBezTo>
                  <a:cubicBezTo>
                    <a:pt x="3040" y="1333"/>
                    <a:pt x="3733" y="880"/>
                    <a:pt x="3733" y="880"/>
                  </a:cubicBezTo>
                  <a:lnTo>
                    <a:pt x="3649" y="87"/>
                  </a:lnTo>
                  <a:cubicBezTo>
                    <a:pt x="3649" y="87"/>
                    <a:pt x="3649" y="87"/>
                    <a:pt x="3649" y="87"/>
                  </a:cubicBezTo>
                  <a:cubicBezTo>
                    <a:pt x="3644" y="87"/>
                    <a:pt x="2956" y="260"/>
                    <a:pt x="2019" y="260"/>
                  </a:cubicBezTo>
                  <a:cubicBezTo>
                    <a:pt x="1460" y="260"/>
                    <a:pt x="811" y="198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1"/>
          <p:cNvSpPr txBox="1"/>
          <p:nvPr/>
        </p:nvSpPr>
        <p:spPr>
          <a:xfrm>
            <a:off x="448025" y="1783375"/>
            <a:ext cx="80253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Our "Domain Sale" process is structured to help potential buyers purchase the domain they want immediately without the hassle of contacting the seller directly. ... A seller lists a domain for sale at a specific price in our Marketplace. An interested buyer sees this domain for sale and decides to buy it.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384" name="Google Shape;384;p32"/>
          <p:cNvSpPr txBox="1"/>
          <p:nvPr>
            <p:ph idx="1" type="body"/>
          </p:nvPr>
        </p:nvSpPr>
        <p:spPr>
          <a:xfrm>
            <a:off x="720000" y="1612375"/>
            <a:ext cx="4095300" cy="24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Adventure works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Customer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Calendar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Territory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Budget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Output-PYTHON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1.Imported libraries and read the data</a:t>
            </a:r>
            <a:endParaRPr sz="2000"/>
          </a:p>
        </p:txBody>
      </p:sp>
      <p:grpSp>
        <p:nvGrpSpPr>
          <p:cNvPr id="390" name="Google Shape;390;p33"/>
          <p:cNvGrpSpPr/>
          <p:nvPr/>
        </p:nvGrpSpPr>
        <p:grpSpPr>
          <a:xfrm flipH="1">
            <a:off x="5154024" y="766369"/>
            <a:ext cx="749808" cy="881068"/>
            <a:chOff x="1204100" y="3082225"/>
            <a:chExt cx="820000" cy="961550"/>
          </a:xfrm>
        </p:grpSpPr>
        <p:sp>
          <p:nvSpPr>
            <p:cNvPr id="391" name="Google Shape;391;p33"/>
            <p:cNvSpPr/>
            <p:nvPr/>
          </p:nvSpPr>
          <p:spPr>
            <a:xfrm>
              <a:off x="1312100" y="3082225"/>
              <a:ext cx="712000" cy="928275"/>
            </a:xfrm>
            <a:custGeom>
              <a:rect b="b" l="l" r="r" t="t"/>
              <a:pathLst>
                <a:path extrusionOk="0" h="37131" w="28480">
                  <a:moveTo>
                    <a:pt x="10597" y="13654"/>
                  </a:moveTo>
                  <a:cubicBezTo>
                    <a:pt x="10043" y="13879"/>
                    <a:pt x="9496" y="14139"/>
                    <a:pt x="8960" y="14433"/>
                  </a:cubicBezTo>
                  <a:cubicBezTo>
                    <a:pt x="4966" y="16626"/>
                    <a:pt x="1585" y="20676"/>
                    <a:pt x="492" y="26279"/>
                  </a:cubicBezTo>
                  <a:cubicBezTo>
                    <a:pt x="144" y="28067"/>
                    <a:pt x="1" y="29859"/>
                    <a:pt x="112" y="31640"/>
                  </a:cubicBezTo>
                  <a:cubicBezTo>
                    <a:pt x="224" y="33411"/>
                    <a:pt x="585" y="35164"/>
                    <a:pt x="1124" y="36898"/>
                  </a:cubicBezTo>
                  <a:cubicBezTo>
                    <a:pt x="1165" y="37044"/>
                    <a:pt x="1317" y="37130"/>
                    <a:pt x="1464" y="37088"/>
                  </a:cubicBezTo>
                  <a:cubicBezTo>
                    <a:pt x="1610" y="37048"/>
                    <a:pt x="1695" y="36895"/>
                    <a:pt x="1655" y="36749"/>
                  </a:cubicBezTo>
                  <a:cubicBezTo>
                    <a:pt x="1221" y="35041"/>
                    <a:pt x="1002" y="33323"/>
                    <a:pt x="944" y="31600"/>
                  </a:cubicBezTo>
                  <a:cubicBezTo>
                    <a:pt x="888" y="29886"/>
                    <a:pt x="995" y="28164"/>
                    <a:pt x="1340" y="26446"/>
                  </a:cubicBezTo>
                  <a:cubicBezTo>
                    <a:pt x="2411" y="21147"/>
                    <a:pt x="5630" y="17331"/>
                    <a:pt x="9421" y="15274"/>
                  </a:cubicBezTo>
                  <a:cubicBezTo>
                    <a:pt x="9807" y="15065"/>
                    <a:pt x="10199" y="14873"/>
                    <a:pt x="10595" y="14702"/>
                  </a:cubicBezTo>
                  <a:cubicBezTo>
                    <a:pt x="10619" y="15518"/>
                    <a:pt x="10707" y="16323"/>
                    <a:pt x="10858" y="17105"/>
                  </a:cubicBezTo>
                  <a:cubicBezTo>
                    <a:pt x="11804" y="22014"/>
                    <a:pt x="15176" y="25965"/>
                    <a:pt x="20394" y="25886"/>
                  </a:cubicBezTo>
                  <a:cubicBezTo>
                    <a:pt x="23593" y="25862"/>
                    <a:pt x="25345" y="23982"/>
                    <a:pt x="25752" y="21678"/>
                  </a:cubicBezTo>
                  <a:cubicBezTo>
                    <a:pt x="26139" y="19489"/>
                    <a:pt x="25270" y="16891"/>
                    <a:pt x="23263" y="15131"/>
                  </a:cubicBezTo>
                  <a:cubicBezTo>
                    <a:pt x="20141" y="12391"/>
                    <a:pt x="15609" y="11887"/>
                    <a:pt x="11372" y="13362"/>
                  </a:cubicBezTo>
                  <a:cubicBezTo>
                    <a:pt x="11552" y="10263"/>
                    <a:pt x="12718" y="7108"/>
                    <a:pt x="14997" y="4665"/>
                  </a:cubicBezTo>
                  <a:cubicBezTo>
                    <a:pt x="16760" y="2777"/>
                    <a:pt x="18929" y="1690"/>
                    <a:pt x="21145" y="1188"/>
                  </a:cubicBezTo>
                  <a:cubicBezTo>
                    <a:pt x="22835" y="804"/>
                    <a:pt x="24546" y="818"/>
                    <a:pt x="26161" y="998"/>
                  </a:cubicBezTo>
                  <a:cubicBezTo>
                    <a:pt x="26910" y="1080"/>
                    <a:pt x="27633" y="1159"/>
                    <a:pt x="28331" y="1330"/>
                  </a:cubicBezTo>
                  <a:cubicBezTo>
                    <a:pt x="28384" y="1349"/>
                    <a:pt x="28443" y="1322"/>
                    <a:pt x="28462" y="1267"/>
                  </a:cubicBezTo>
                  <a:cubicBezTo>
                    <a:pt x="28479" y="1214"/>
                    <a:pt x="28452" y="1154"/>
                    <a:pt x="28399" y="1137"/>
                  </a:cubicBezTo>
                  <a:cubicBezTo>
                    <a:pt x="27727" y="827"/>
                    <a:pt x="27024" y="544"/>
                    <a:pt x="26266" y="375"/>
                  </a:cubicBezTo>
                  <a:cubicBezTo>
                    <a:pt x="24596" y="0"/>
                    <a:pt x="22763" y="49"/>
                    <a:pt x="20980" y="429"/>
                  </a:cubicBezTo>
                  <a:cubicBezTo>
                    <a:pt x="18611" y="932"/>
                    <a:pt x="16310" y="2127"/>
                    <a:pt x="14433" y="4139"/>
                  </a:cubicBezTo>
                  <a:cubicBezTo>
                    <a:pt x="11943" y="6806"/>
                    <a:pt x="10721" y="10276"/>
                    <a:pt x="10597" y="13654"/>
                  </a:cubicBezTo>
                  <a:close/>
                  <a:moveTo>
                    <a:pt x="11348" y="14398"/>
                  </a:moveTo>
                  <a:cubicBezTo>
                    <a:pt x="11357" y="15268"/>
                    <a:pt x="11446" y="16126"/>
                    <a:pt x="11609" y="16957"/>
                  </a:cubicBezTo>
                  <a:cubicBezTo>
                    <a:pt x="12494" y="21462"/>
                    <a:pt x="15584" y="25121"/>
                    <a:pt x="20375" y="25011"/>
                  </a:cubicBezTo>
                  <a:cubicBezTo>
                    <a:pt x="23003" y="24929"/>
                    <a:pt x="24421" y="23398"/>
                    <a:pt x="24737" y="21502"/>
                  </a:cubicBezTo>
                  <a:cubicBezTo>
                    <a:pt x="25051" y="19620"/>
                    <a:pt x="24315" y="17401"/>
                    <a:pt x="22597" y="15886"/>
                  </a:cubicBezTo>
                  <a:cubicBezTo>
                    <a:pt x="19656" y="13288"/>
                    <a:pt x="15342" y="12911"/>
                    <a:pt x="11348" y="143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1204100" y="3777375"/>
              <a:ext cx="231150" cy="266400"/>
            </a:xfrm>
            <a:custGeom>
              <a:rect b="b" l="l" r="r" t="t"/>
              <a:pathLst>
                <a:path extrusionOk="0" h="10656" w="9246">
                  <a:moveTo>
                    <a:pt x="5630" y="9127"/>
                  </a:moveTo>
                  <a:cubicBezTo>
                    <a:pt x="5140" y="8317"/>
                    <a:pt x="4407" y="7094"/>
                    <a:pt x="4330" y="6963"/>
                  </a:cubicBezTo>
                  <a:lnTo>
                    <a:pt x="2896" y="4654"/>
                  </a:lnTo>
                  <a:lnTo>
                    <a:pt x="358" y="1027"/>
                  </a:lnTo>
                  <a:cubicBezTo>
                    <a:pt x="305" y="943"/>
                    <a:pt x="193" y="918"/>
                    <a:pt x="110" y="972"/>
                  </a:cubicBezTo>
                  <a:cubicBezTo>
                    <a:pt x="26" y="1024"/>
                    <a:pt x="0" y="1135"/>
                    <a:pt x="53" y="1219"/>
                  </a:cubicBezTo>
                  <a:lnTo>
                    <a:pt x="2155" y="5092"/>
                  </a:lnTo>
                  <a:lnTo>
                    <a:pt x="3447" y="7474"/>
                  </a:lnTo>
                  <a:cubicBezTo>
                    <a:pt x="3539" y="7634"/>
                    <a:pt x="4560" y="9405"/>
                    <a:pt x="4984" y="10107"/>
                  </a:cubicBezTo>
                  <a:cubicBezTo>
                    <a:pt x="5238" y="10531"/>
                    <a:pt x="5578" y="10645"/>
                    <a:pt x="5590" y="10647"/>
                  </a:cubicBezTo>
                  <a:cubicBezTo>
                    <a:pt x="5760" y="10656"/>
                    <a:pt x="6021" y="10580"/>
                    <a:pt x="6200" y="10271"/>
                  </a:cubicBezTo>
                  <a:cubicBezTo>
                    <a:pt x="6434" y="9871"/>
                    <a:pt x="6689" y="8679"/>
                    <a:pt x="6722" y="8557"/>
                  </a:cubicBezTo>
                  <a:lnTo>
                    <a:pt x="8368" y="2796"/>
                  </a:lnTo>
                  <a:cubicBezTo>
                    <a:pt x="8915" y="812"/>
                    <a:pt x="9246" y="208"/>
                    <a:pt x="8764" y="41"/>
                  </a:cubicBezTo>
                  <a:cubicBezTo>
                    <a:pt x="8668" y="0"/>
                    <a:pt x="8565" y="27"/>
                    <a:pt x="8356" y="220"/>
                  </a:cubicBezTo>
                  <a:cubicBezTo>
                    <a:pt x="8291" y="279"/>
                    <a:pt x="8260" y="380"/>
                    <a:pt x="8212" y="484"/>
                  </a:cubicBezTo>
                  <a:cubicBezTo>
                    <a:pt x="7911" y="1152"/>
                    <a:pt x="7631" y="2383"/>
                    <a:pt x="7573" y="2544"/>
                  </a:cubicBezTo>
                  <a:lnTo>
                    <a:pt x="5737" y="8273"/>
                  </a:lnTo>
                  <a:cubicBezTo>
                    <a:pt x="5723" y="8327"/>
                    <a:pt x="5697" y="8747"/>
                    <a:pt x="5630" y="9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3" name="Google Shape;3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799838"/>
            <a:ext cx="6815100" cy="292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Output-PYTHON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r>
              <a:rPr lang="en" sz="2000"/>
              <a:t>.Data cleaning,Data exploration  for each dataset</a:t>
            </a:r>
            <a:endParaRPr sz="2000"/>
          </a:p>
        </p:txBody>
      </p:sp>
      <p:grpSp>
        <p:nvGrpSpPr>
          <p:cNvPr id="399" name="Google Shape;399;p34"/>
          <p:cNvGrpSpPr/>
          <p:nvPr/>
        </p:nvGrpSpPr>
        <p:grpSpPr>
          <a:xfrm flipH="1">
            <a:off x="4425624" y="295719"/>
            <a:ext cx="749808" cy="881068"/>
            <a:chOff x="1204100" y="3082225"/>
            <a:chExt cx="820000" cy="961550"/>
          </a:xfrm>
        </p:grpSpPr>
        <p:sp>
          <p:nvSpPr>
            <p:cNvPr id="400" name="Google Shape;400;p34"/>
            <p:cNvSpPr/>
            <p:nvPr/>
          </p:nvSpPr>
          <p:spPr>
            <a:xfrm>
              <a:off x="1312100" y="3082225"/>
              <a:ext cx="712000" cy="928275"/>
            </a:xfrm>
            <a:custGeom>
              <a:rect b="b" l="l" r="r" t="t"/>
              <a:pathLst>
                <a:path extrusionOk="0" h="37131" w="28480">
                  <a:moveTo>
                    <a:pt x="10597" y="13654"/>
                  </a:moveTo>
                  <a:cubicBezTo>
                    <a:pt x="10043" y="13879"/>
                    <a:pt x="9496" y="14139"/>
                    <a:pt x="8960" y="14433"/>
                  </a:cubicBezTo>
                  <a:cubicBezTo>
                    <a:pt x="4966" y="16626"/>
                    <a:pt x="1585" y="20676"/>
                    <a:pt x="492" y="26279"/>
                  </a:cubicBezTo>
                  <a:cubicBezTo>
                    <a:pt x="144" y="28067"/>
                    <a:pt x="1" y="29859"/>
                    <a:pt x="112" y="31640"/>
                  </a:cubicBezTo>
                  <a:cubicBezTo>
                    <a:pt x="224" y="33411"/>
                    <a:pt x="585" y="35164"/>
                    <a:pt x="1124" y="36898"/>
                  </a:cubicBezTo>
                  <a:cubicBezTo>
                    <a:pt x="1165" y="37044"/>
                    <a:pt x="1317" y="37130"/>
                    <a:pt x="1464" y="37088"/>
                  </a:cubicBezTo>
                  <a:cubicBezTo>
                    <a:pt x="1610" y="37048"/>
                    <a:pt x="1695" y="36895"/>
                    <a:pt x="1655" y="36749"/>
                  </a:cubicBezTo>
                  <a:cubicBezTo>
                    <a:pt x="1221" y="35041"/>
                    <a:pt x="1002" y="33323"/>
                    <a:pt x="944" y="31600"/>
                  </a:cubicBezTo>
                  <a:cubicBezTo>
                    <a:pt x="888" y="29886"/>
                    <a:pt x="995" y="28164"/>
                    <a:pt x="1340" y="26446"/>
                  </a:cubicBezTo>
                  <a:cubicBezTo>
                    <a:pt x="2411" y="21147"/>
                    <a:pt x="5630" y="17331"/>
                    <a:pt x="9421" y="15274"/>
                  </a:cubicBezTo>
                  <a:cubicBezTo>
                    <a:pt x="9807" y="15065"/>
                    <a:pt x="10199" y="14873"/>
                    <a:pt x="10595" y="14702"/>
                  </a:cubicBezTo>
                  <a:cubicBezTo>
                    <a:pt x="10619" y="15518"/>
                    <a:pt x="10707" y="16323"/>
                    <a:pt x="10858" y="17105"/>
                  </a:cubicBezTo>
                  <a:cubicBezTo>
                    <a:pt x="11804" y="22014"/>
                    <a:pt x="15176" y="25965"/>
                    <a:pt x="20394" y="25886"/>
                  </a:cubicBezTo>
                  <a:cubicBezTo>
                    <a:pt x="23593" y="25862"/>
                    <a:pt x="25345" y="23982"/>
                    <a:pt x="25752" y="21678"/>
                  </a:cubicBezTo>
                  <a:cubicBezTo>
                    <a:pt x="26139" y="19489"/>
                    <a:pt x="25270" y="16891"/>
                    <a:pt x="23263" y="15131"/>
                  </a:cubicBezTo>
                  <a:cubicBezTo>
                    <a:pt x="20141" y="12391"/>
                    <a:pt x="15609" y="11887"/>
                    <a:pt x="11372" y="13362"/>
                  </a:cubicBezTo>
                  <a:cubicBezTo>
                    <a:pt x="11552" y="10263"/>
                    <a:pt x="12718" y="7108"/>
                    <a:pt x="14997" y="4665"/>
                  </a:cubicBezTo>
                  <a:cubicBezTo>
                    <a:pt x="16760" y="2777"/>
                    <a:pt x="18929" y="1690"/>
                    <a:pt x="21145" y="1188"/>
                  </a:cubicBezTo>
                  <a:cubicBezTo>
                    <a:pt x="22835" y="804"/>
                    <a:pt x="24546" y="818"/>
                    <a:pt x="26161" y="998"/>
                  </a:cubicBezTo>
                  <a:cubicBezTo>
                    <a:pt x="26910" y="1080"/>
                    <a:pt x="27633" y="1159"/>
                    <a:pt x="28331" y="1330"/>
                  </a:cubicBezTo>
                  <a:cubicBezTo>
                    <a:pt x="28384" y="1349"/>
                    <a:pt x="28443" y="1322"/>
                    <a:pt x="28462" y="1267"/>
                  </a:cubicBezTo>
                  <a:cubicBezTo>
                    <a:pt x="28479" y="1214"/>
                    <a:pt x="28452" y="1154"/>
                    <a:pt x="28399" y="1137"/>
                  </a:cubicBezTo>
                  <a:cubicBezTo>
                    <a:pt x="27727" y="827"/>
                    <a:pt x="27024" y="544"/>
                    <a:pt x="26266" y="375"/>
                  </a:cubicBezTo>
                  <a:cubicBezTo>
                    <a:pt x="24596" y="0"/>
                    <a:pt x="22763" y="49"/>
                    <a:pt x="20980" y="429"/>
                  </a:cubicBezTo>
                  <a:cubicBezTo>
                    <a:pt x="18611" y="932"/>
                    <a:pt x="16310" y="2127"/>
                    <a:pt x="14433" y="4139"/>
                  </a:cubicBezTo>
                  <a:cubicBezTo>
                    <a:pt x="11943" y="6806"/>
                    <a:pt x="10721" y="10276"/>
                    <a:pt x="10597" y="13654"/>
                  </a:cubicBezTo>
                  <a:close/>
                  <a:moveTo>
                    <a:pt x="11348" y="14398"/>
                  </a:moveTo>
                  <a:cubicBezTo>
                    <a:pt x="11357" y="15268"/>
                    <a:pt x="11446" y="16126"/>
                    <a:pt x="11609" y="16957"/>
                  </a:cubicBezTo>
                  <a:cubicBezTo>
                    <a:pt x="12494" y="21462"/>
                    <a:pt x="15584" y="25121"/>
                    <a:pt x="20375" y="25011"/>
                  </a:cubicBezTo>
                  <a:cubicBezTo>
                    <a:pt x="23003" y="24929"/>
                    <a:pt x="24421" y="23398"/>
                    <a:pt x="24737" y="21502"/>
                  </a:cubicBezTo>
                  <a:cubicBezTo>
                    <a:pt x="25051" y="19620"/>
                    <a:pt x="24315" y="17401"/>
                    <a:pt x="22597" y="15886"/>
                  </a:cubicBezTo>
                  <a:cubicBezTo>
                    <a:pt x="19656" y="13288"/>
                    <a:pt x="15342" y="12911"/>
                    <a:pt x="11348" y="143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1204100" y="3777375"/>
              <a:ext cx="231150" cy="266400"/>
            </a:xfrm>
            <a:custGeom>
              <a:rect b="b" l="l" r="r" t="t"/>
              <a:pathLst>
                <a:path extrusionOk="0" h="10656" w="9246">
                  <a:moveTo>
                    <a:pt x="5630" y="9127"/>
                  </a:moveTo>
                  <a:cubicBezTo>
                    <a:pt x="5140" y="8317"/>
                    <a:pt x="4407" y="7094"/>
                    <a:pt x="4330" y="6963"/>
                  </a:cubicBezTo>
                  <a:lnTo>
                    <a:pt x="2896" y="4654"/>
                  </a:lnTo>
                  <a:lnTo>
                    <a:pt x="358" y="1027"/>
                  </a:lnTo>
                  <a:cubicBezTo>
                    <a:pt x="305" y="943"/>
                    <a:pt x="193" y="918"/>
                    <a:pt x="110" y="972"/>
                  </a:cubicBezTo>
                  <a:cubicBezTo>
                    <a:pt x="26" y="1024"/>
                    <a:pt x="0" y="1135"/>
                    <a:pt x="53" y="1219"/>
                  </a:cubicBezTo>
                  <a:lnTo>
                    <a:pt x="2155" y="5092"/>
                  </a:lnTo>
                  <a:lnTo>
                    <a:pt x="3447" y="7474"/>
                  </a:lnTo>
                  <a:cubicBezTo>
                    <a:pt x="3539" y="7634"/>
                    <a:pt x="4560" y="9405"/>
                    <a:pt x="4984" y="10107"/>
                  </a:cubicBezTo>
                  <a:cubicBezTo>
                    <a:pt x="5238" y="10531"/>
                    <a:pt x="5578" y="10645"/>
                    <a:pt x="5590" y="10647"/>
                  </a:cubicBezTo>
                  <a:cubicBezTo>
                    <a:pt x="5760" y="10656"/>
                    <a:pt x="6021" y="10580"/>
                    <a:pt x="6200" y="10271"/>
                  </a:cubicBezTo>
                  <a:cubicBezTo>
                    <a:pt x="6434" y="9871"/>
                    <a:pt x="6689" y="8679"/>
                    <a:pt x="6722" y="8557"/>
                  </a:cubicBezTo>
                  <a:lnTo>
                    <a:pt x="8368" y="2796"/>
                  </a:lnTo>
                  <a:cubicBezTo>
                    <a:pt x="8915" y="812"/>
                    <a:pt x="9246" y="208"/>
                    <a:pt x="8764" y="41"/>
                  </a:cubicBezTo>
                  <a:cubicBezTo>
                    <a:pt x="8668" y="0"/>
                    <a:pt x="8565" y="27"/>
                    <a:pt x="8356" y="220"/>
                  </a:cubicBezTo>
                  <a:cubicBezTo>
                    <a:pt x="8291" y="279"/>
                    <a:pt x="8260" y="380"/>
                    <a:pt x="8212" y="484"/>
                  </a:cubicBezTo>
                  <a:cubicBezTo>
                    <a:pt x="7911" y="1152"/>
                    <a:pt x="7631" y="2383"/>
                    <a:pt x="7573" y="2544"/>
                  </a:cubicBezTo>
                  <a:lnTo>
                    <a:pt x="5737" y="8273"/>
                  </a:lnTo>
                  <a:cubicBezTo>
                    <a:pt x="5723" y="8327"/>
                    <a:pt x="5697" y="8747"/>
                    <a:pt x="5630" y="9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2" name="Google Shape;4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02" y="1542100"/>
            <a:ext cx="7263747" cy="31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Output-PYTHON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2.Data cleaning,Data exploration  for each dataset</a:t>
            </a:r>
            <a:endParaRPr sz="2000"/>
          </a:p>
        </p:txBody>
      </p:sp>
      <p:grpSp>
        <p:nvGrpSpPr>
          <p:cNvPr id="408" name="Google Shape;408;p35"/>
          <p:cNvGrpSpPr/>
          <p:nvPr/>
        </p:nvGrpSpPr>
        <p:grpSpPr>
          <a:xfrm flipH="1">
            <a:off x="4425624" y="295719"/>
            <a:ext cx="749808" cy="881068"/>
            <a:chOff x="1204100" y="3082225"/>
            <a:chExt cx="820000" cy="961550"/>
          </a:xfrm>
        </p:grpSpPr>
        <p:sp>
          <p:nvSpPr>
            <p:cNvPr id="409" name="Google Shape;409;p35"/>
            <p:cNvSpPr/>
            <p:nvPr/>
          </p:nvSpPr>
          <p:spPr>
            <a:xfrm>
              <a:off x="1312100" y="3082225"/>
              <a:ext cx="712000" cy="928275"/>
            </a:xfrm>
            <a:custGeom>
              <a:rect b="b" l="l" r="r" t="t"/>
              <a:pathLst>
                <a:path extrusionOk="0" h="37131" w="28480">
                  <a:moveTo>
                    <a:pt x="10597" y="13654"/>
                  </a:moveTo>
                  <a:cubicBezTo>
                    <a:pt x="10043" y="13879"/>
                    <a:pt x="9496" y="14139"/>
                    <a:pt x="8960" y="14433"/>
                  </a:cubicBezTo>
                  <a:cubicBezTo>
                    <a:pt x="4966" y="16626"/>
                    <a:pt x="1585" y="20676"/>
                    <a:pt x="492" y="26279"/>
                  </a:cubicBezTo>
                  <a:cubicBezTo>
                    <a:pt x="144" y="28067"/>
                    <a:pt x="1" y="29859"/>
                    <a:pt x="112" y="31640"/>
                  </a:cubicBezTo>
                  <a:cubicBezTo>
                    <a:pt x="224" y="33411"/>
                    <a:pt x="585" y="35164"/>
                    <a:pt x="1124" y="36898"/>
                  </a:cubicBezTo>
                  <a:cubicBezTo>
                    <a:pt x="1165" y="37044"/>
                    <a:pt x="1317" y="37130"/>
                    <a:pt x="1464" y="37088"/>
                  </a:cubicBezTo>
                  <a:cubicBezTo>
                    <a:pt x="1610" y="37048"/>
                    <a:pt x="1695" y="36895"/>
                    <a:pt x="1655" y="36749"/>
                  </a:cubicBezTo>
                  <a:cubicBezTo>
                    <a:pt x="1221" y="35041"/>
                    <a:pt x="1002" y="33323"/>
                    <a:pt x="944" y="31600"/>
                  </a:cubicBezTo>
                  <a:cubicBezTo>
                    <a:pt x="888" y="29886"/>
                    <a:pt x="995" y="28164"/>
                    <a:pt x="1340" y="26446"/>
                  </a:cubicBezTo>
                  <a:cubicBezTo>
                    <a:pt x="2411" y="21147"/>
                    <a:pt x="5630" y="17331"/>
                    <a:pt x="9421" y="15274"/>
                  </a:cubicBezTo>
                  <a:cubicBezTo>
                    <a:pt x="9807" y="15065"/>
                    <a:pt x="10199" y="14873"/>
                    <a:pt x="10595" y="14702"/>
                  </a:cubicBezTo>
                  <a:cubicBezTo>
                    <a:pt x="10619" y="15518"/>
                    <a:pt x="10707" y="16323"/>
                    <a:pt x="10858" y="17105"/>
                  </a:cubicBezTo>
                  <a:cubicBezTo>
                    <a:pt x="11804" y="22014"/>
                    <a:pt x="15176" y="25965"/>
                    <a:pt x="20394" y="25886"/>
                  </a:cubicBezTo>
                  <a:cubicBezTo>
                    <a:pt x="23593" y="25862"/>
                    <a:pt x="25345" y="23982"/>
                    <a:pt x="25752" y="21678"/>
                  </a:cubicBezTo>
                  <a:cubicBezTo>
                    <a:pt x="26139" y="19489"/>
                    <a:pt x="25270" y="16891"/>
                    <a:pt x="23263" y="15131"/>
                  </a:cubicBezTo>
                  <a:cubicBezTo>
                    <a:pt x="20141" y="12391"/>
                    <a:pt x="15609" y="11887"/>
                    <a:pt x="11372" y="13362"/>
                  </a:cubicBezTo>
                  <a:cubicBezTo>
                    <a:pt x="11552" y="10263"/>
                    <a:pt x="12718" y="7108"/>
                    <a:pt x="14997" y="4665"/>
                  </a:cubicBezTo>
                  <a:cubicBezTo>
                    <a:pt x="16760" y="2777"/>
                    <a:pt x="18929" y="1690"/>
                    <a:pt x="21145" y="1188"/>
                  </a:cubicBezTo>
                  <a:cubicBezTo>
                    <a:pt x="22835" y="804"/>
                    <a:pt x="24546" y="818"/>
                    <a:pt x="26161" y="998"/>
                  </a:cubicBezTo>
                  <a:cubicBezTo>
                    <a:pt x="26910" y="1080"/>
                    <a:pt x="27633" y="1159"/>
                    <a:pt x="28331" y="1330"/>
                  </a:cubicBezTo>
                  <a:cubicBezTo>
                    <a:pt x="28384" y="1349"/>
                    <a:pt x="28443" y="1322"/>
                    <a:pt x="28462" y="1267"/>
                  </a:cubicBezTo>
                  <a:cubicBezTo>
                    <a:pt x="28479" y="1214"/>
                    <a:pt x="28452" y="1154"/>
                    <a:pt x="28399" y="1137"/>
                  </a:cubicBezTo>
                  <a:cubicBezTo>
                    <a:pt x="27727" y="827"/>
                    <a:pt x="27024" y="544"/>
                    <a:pt x="26266" y="375"/>
                  </a:cubicBezTo>
                  <a:cubicBezTo>
                    <a:pt x="24596" y="0"/>
                    <a:pt x="22763" y="49"/>
                    <a:pt x="20980" y="429"/>
                  </a:cubicBezTo>
                  <a:cubicBezTo>
                    <a:pt x="18611" y="932"/>
                    <a:pt x="16310" y="2127"/>
                    <a:pt x="14433" y="4139"/>
                  </a:cubicBezTo>
                  <a:cubicBezTo>
                    <a:pt x="11943" y="6806"/>
                    <a:pt x="10721" y="10276"/>
                    <a:pt x="10597" y="13654"/>
                  </a:cubicBezTo>
                  <a:close/>
                  <a:moveTo>
                    <a:pt x="11348" y="14398"/>
                  </a:moveTo>
                  <a:cubicBezTo>
                    <a:pt x="11357" y="15268"/>
                    <a:pt x="11446" y="16126"/>
                    <a:pt x="11609" y="16957"/>
                  </a:cubicBezTo>
                  <a:cubicBezTo>
                    <a:pt x="12494" y="21462"/>
                    <a:pt x="15584" y="25121"/>
                    <a:pt x="20375" y="25011"/>
                  </a:cubicBezTo>
                  <a:cubicBezTo>
                    <a:pt x="23003" y="24929"/>
                    <a:pt x="24421" y="23398"/>
                    <a:pt x="24737" y="21502"/>
                  </a:cubicBezTo>
                  <a:cubicBezTo>
                    <a:pt x="25051" y="19620"/>
                    <a:pt x="24315" y="17401"/>
                    <a:pt x="22597" y="15886"/>
                  </a:cubicBezTo>
                  <a:cubicBezTo>
                    <a:pt x="19656" y="13288"/>
                    <a:pt x="15342" y="12911"/>
                    <a:pt x="11348" y="143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1204100" y="3777375"/>
              <a:ext cx="231150" cy="266400"/>
            </a:xfrm>
            <a:custGeom>
              <a:rect b="b" l="l" r="r" t="t"/>
              <a:pathLst>
                <a:path extrusionOk="0" h="10656" w="9246">
                  <a:moveTo>
                    <a:pt x="5630" y="9127"/>
                  </a:moveTo>
                  <a:cubicBezTo>
                    <a:pt x="5140" y="8317"/>
                    <a:pt x="4407" y="7094"/>
                    <a:pt x="4330" y="6963"/>
                  </a:cubicBezTo>
                  <a:lnTo>
                    <a:pt x="2896" y="4654"/>
                  </a:lnTo>
                  <a:lnTo>
                    <a:pt x="358" y="1027"/>
                  </a:lnTo>
                  <a:cubicBezTo>
                    <a:pt x="305" y="943"/>
                    <a:pt x="193" y="918"/>
                    <a:pt x="110" y="972"/>
                  </a:cubicBezTo>
                  <a:cubicBezTo>
                    <a:pt x="26" y="1024"/>
                    <a:pt x="0" y="1135"/>
                    <a:pt x="53" y="1219"/>
                  </a:cubicBezTo>
                  <a:lnTo>
                    <a:pt x="2155" y="5092"/>
                  </a:lnTo>
                  <a:lnTo>
                    <a:pt x="3447" y="7474"/>
                  </a:lnTo>
                  <a:cubicBezTo>
                    <a:pt x="3539" y="7634"/>
                    <a:pt x="4560" y="9405"/>
                    <a:pt x="4984" y="10107"/>
                  </a:cubicBezTo>
                  <a:cubicBezTo>
                    <a:pt x="5238" y="10531"/>
                    <a:pt x="5578" y="10645"/>
                    <a:pt x="5590" y="10647"/>
                  </a:cubicBezTo>
                  <a:cubicBezTo>
                    <a:pt x="5760" y="10656"/>
                    <a:pt x="6021" y="10580"/>
                    <a:pt x="6200" y="10271"/>
                  </a:cubicBezTo>
                  <a:cubicBezTo>
                    <a:pt x="6434" y="9871"/>
                    <a:pt x="6689" y="8679"/>
                    <a:pt x="6722" y="8557"/>
                  </a:cubicBezTo>
                  <a:lnTo>
                    <a:pt x="8368" y="2796"/>
                  </a:lnTo>
                  <a:cubicBezTo>
                    <a:pt x="8915" y="812"/>
                    <a:pt x="9246" y="208"/>
                    <a:pt x="8764" y="41"/>
                  </a:cubicBezTo>
                  <a:cubicBezTo>
                    <a:pt x="8668" y="0"/>
                    <a:pt x="8565" y="27"/>
                    <a:pt x="8356" y="220"/>
                  </a:cubicBezTo>
                  <a:cubicBezTo>
                    <a:pt x="8291" y="279"/>
                    <a:pt x="8260" y="380"/>
                    <a:pt x="8212" y="484"/>
                  </a:cubicBezTo>
                  <a:cubicBezTo>
                    <a:pt x="7911" y="1152"/>
                    <a:pt x="7631" y="2383"/>
                    <a:pt x="7573" y="2544"/>
                  </a:cubicBezTo>
                  <a:lnTo>
                    <a:pt x="5737" y="8273"/>
                  </a:lnTo>
                  <a:cubicBezTo>
                    <a:pt x="5723" y="8327"/>
                    <a:pt x="5697" y="8747"/>
                    <a:pt x="5630" y="9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1" name="Google Shape;4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76" y="1603000"/>
            <a:ext cx="2898574" cy="3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926" y="1602988"/>
            <a:ext cx="5308050" cy="237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Output-PYTHON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3.Revised Data</a:t>
            </a:r>
            <a:endParaRPr sz="2000"/>
          </a:p>
        </p:txBody>
      </p:sp>
      <p:grpSp>
        <p:nvGrpSpPr>
          <p:cNvPr id="418" name="Google Shape;418;p36"/>
          <p:cNvGrpSpPr/>
          <p:nvPr/>
        </p:nvGrpSpPr>
        <p:grpSpPr>
          <a:xfrm flipH="1">
            <a:off x="4425624" y="295719"/>
            <a:ext cx="749808" cy="881068"/>
            <a:chOff x="1204100" y="3082225"/>
            <a:chExt cx="820000" cy="961550"/>
          </a:xfrm>
        </p:grpSpPr>
        <p:sp>
          <p:nvSpPr>
            <p:cNvPr id="419" name="Google Shape;419;p36"/>
            <p:cNvSpPr/>
            <p:nvPr/>
          </p:nvSpPr>
          <p:spPr>
            <a:xfrm>
              <a:off x="1312100" y="3082225"/>
              <a:ext cx="712000" cy="928275"/>
            </a:xfrm>
            <a:custGeom>
              <a:rect b="b" l="l" r="r" t="t"/>
              <a:pathLst>
                <a:path extrusionOk="0" h="37131" w="28480">
                  <a:moveTo>
                    <a:pt x="10597" y="13654"/>
                  </a:moveTo>
                  <a:cubicBezTo>
                    <a:pt x="10043" y="13879"/>
                    <a:pt x="9496" y="14139"/>
                    <a:pt x="8960" y="14433"/>
                  </a:cubicBezTo>
                  <a:cubicBezTo>
                    <a:pt x="4966" y="16626"/>
                    <a:pt x="1585" y="20676"/>
                    <a:pt x="492" y="26279"/>
                  </a:cubicBezTo>
                  <a:cubicBezTo>
                    <a:pt x="144" y="28067"/>
                    <a:pt x="1" y="29859"/>
                    <a:pt x="112" y="31640"/>
                  </a:cubicBezTo>
                  <a:cubicBezTo>
                    <a:pt x="224" y="33411"/>
                    <a:pt x="585" y="35164"/>
                    <a:pt x="1124" y="36898"/>
                  </a:cubicBezTo>
                  <a:cubicBezTo>
                    <a:pt x="1165" y="37044"/>
                    <a:pt x="1317" y="37130"/>
                    <a:pt x="1464" y="37088"/>
                  </a:cubicBezTo>
                  <a:cubicBezTo>
                    <a:pt x="1610" y="37048"/>
                    <a:pt x="1695" y="36895"/>
                    <a:pt x="1655" y="36749"/>
                  </a:cubicBezTo>
                  <a:cubicBezTo>
                    <a:pt x="1221" y="35041"/>
                    <a:pt x="1002" y="33323"/>
                    <a:pt x="944" y="31600"/>
                  </a:cubicBezTo>
                  <a:cubicBezTo>
                    <a:pt x="888" y="29886"/>
                    <a:pt x="995" y="28164"/>
                    <a:pt x="1340" y="26446"/>
                  </a:cubicBezTo>
                  <a:cubicBezTo>
                    <a:pt x="2411" y="21147"/>
                    <a:pt x="5630" y="17331"/>
                    <a:pt x="9421" y="15274"/>
                  </a:cubicBezTo>
                  <a:cubicBezTo>
                    <a:pt x="9807" y="15065"/>
                    <a:pt x="10199" y="14873"/>
                    <a:pt x="10595" y="14702"/>
                  </a:cubicBezTo>
                  <a:cubicBezTo>
                    <a:pt x="10619" y="15518"/>
                    <a:pt x="10707" y="16323"/>
                    <a:pt x="10858" y="17105"/>
                  </a:cubicBezTo>
                  <a:cubicBezTo>
                    <a:pt x="11804" y="22014"/>
                    <a:pt x="15176" y="25965"/>
                    <a:pt x="20394" y="25886"/>
                  </a:cubicBezTo>
                  <a:cubicBezTo>
                    <a:pt x="23593" y="25862"/>
                    <a:pt x="25345" y="23982"/>
                    <a:pt x="25752" y="21678"/>
                  </a:cubicBezTo>
                  <a:cubicBezTo>
                    <a:pt x="26139" y="19489"/>
                    <a:pt x="25270" y="16891"/>
                    <a:pt x="23263" y="15131"/>
                  </a:cubicBezTo>
                  <a:cubicBezTo>
                    <a:pt x="20141" y="12391"/>
                    <a:pt x="15609" y="11887"/>
                    <a:pt x="11372" y="13362"/>
                  </a:cubicBezTo>
                  <a:cubicBezTo>
                    <a:pt x="11552" y="10263"/>
                    <a:pt x="12718" y="7108"/>
                    <a:pt x="14997" y="4665"/>
                  </a:cubicBezTo>
                  <a:cubicBezTo>
                    <a:pt x="16760" y="2777"/>
                    <a:pt x="18929" y="1690"/>
                    <a:pt x="21145" y="1188"/>
                  </a:cubicBezTo>
                  <a:cubicBezTo>
                    <a:pt x="22835" y="804"/>
                    <a:pt x="24546" y="818"/>
                    <a:pt x="26161" y="998"/>
                  </a:cubicBezTo>
                  <a:cubicBezTo>
                    <a:pt x="26910" y="1080"/>
                    <a:pt x="27633" y="1159"/>
                    <a:pt x="28331" y="1330"/>
                  </a:cubicBezTo>
                  <a:cubicBezTo>
                    <a:pt x="28384" y="1349"/>
                    <a:pt x="28443" y="1322"/>
                    <a:pt x="28462" y="1267"/>
                  </a:cubicBezTo>
                  <a:cubicBezTo>
                    <a:pt x="28479" y="1214"/>
                    <a:pt x="28452" y="1154"/>
                    <a:pt x="28399" y="1137"/>
                  </a:cubicBezTo>
                  <a:cubicBezTo>
                    <a:pt x="27727" y="827"/>
                    <a:pt x="27024" y="544"/>
                    <a:pt x="26266" y="375"/>
                  </a:cubicBezTo>
                  <a:cubicBezTo>
                    <a:pt x="24596" y="0"/>
                    <a:pt x="22763" y="49"/>
                    <a:pt x="20980" y="429"/>
                  </a:cubicBezTo>
                  <a:cubicBezTo>
                    <a:pt x="18611" y="932"/>
                    <a:pt x="16310" y="2127"/>
                    <a:pt x="14433" y="4139"/>
                  </a:cubicBezTo>
                  <a:cubicBezTo>
                    <a:pt x="11943" y="6806"/>
                    <a:pt x="10721" y="10276"/>
                    <a:pt x="10597" y="13654"/>
                  </a:cubicBezTo>
                  <a:close/>
                  <a:moveTo>
                    <a:pt x="11348" y="14398"/>
                  </a:moveTo>
                  <a:cubicBezTo>
                    <a:pt x="11357" y="15268"/>
                    <a:pt x="11446" y="16126"/>
                    <a:pt x="11609" y="16957"/>
                  </a:cubicBezTo>
                  <a:cubicBezTo>
                    <a:pt x="12494" y="21462"/>
                    <a:pt x="15584" y="25121"/>
                    <a:pt x="20375" y="25011"/>
                  </a:cubicBezTo>
                  <a:cubicBezTo>
                    <a:pt x="23003" y="24929"/>
                    <a:pt x="24421" y="23398"/>
                    <a:pt x="24737" y="21502"/>
                  </a:cubicBezTo>
                  <a:cubicBezTo>
                    <a:pt x="25051" y="19620"/>
                    <a:pt x="24315" y="17401"/>
                    <a:pt x="22597" y="15886"/>
                  </a:cubicBezTo>
                  <a:cubicBezTo>
                    <a:pt x="19656" y="13288"/>
                    <a:pt x="15342" y="12911"/>
                    <a:pt x="11348" y="143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1204100" y="3777375"/>
              <a:ext cx="231150" cy="266400"/>
            </a:xfrm>
            <a:custGeom>
              <a:rect b="b" l="l" r="r" t="t"/>
              <a:pathLst>
                <a:path extrusionOk="0" h="10656" w="9246">
                  <a:moveTo>
                    <a:pt x="5630" y="9127"/>
                  </a:moveTo>
                  <a:cubicBezTo>
                    <a:pt x="5140" y="8317"/>
                    <a:pt x="4407" y="7094"/>
                    <a:pt x="4330" y="6963"/>
                  </a:cubicBezTo>
                  <a:lnTo>
                    <a:pt x="2896" y="4654"/>
                  </a:lnTo>
                  <a:lnTo>
                    <a:pt x="358" y="1027"/>
                  </a:lnTo>
                  <a:cubicBezTo>
                    <a:pt x="305" y="943"/>
                    <a:pt x="193" y="918"/>
                    <a:pt x="110" y="972"/>
                  </a:cubicBezTo>
                  <a:cubicBezTo>
                    <a:pt x="26" y="1024"/>
                    <a:pt x="0" y="1135"/>
                    <a:pt x="53" y="1219"/>
                  </a:cubicBezTo>
                  <a:lnTo>
                    <a:pt x="2155" y="5092"/>
                  </a:lnTo>
                  <a:lnTo>
                    <a:pt x="3447" y="7474"/>
                  </a:lnTo>
                  <a:cubicBezTo>
                    <a:pt x="3539" y="7634"/>
                    <a:pt x="4560" y="9405"/>
                    <a:pt x="4984" y="10107"/>
                  </a:cubicBezTo>
                  <a:cubicBezTo>
                    <a:pt x="5238" y="10531"/>
                    <a:pt x="5578" y="10645"/>
                    <a:pt x="5590" y="10647"/>
                  </a:cubicBezTo>
                  <a:cubicBezTo>
                    <a:pt x="5760" y="10656"/>
                    <a:pt x="6021" y="10580"/>
                    <a:pt x="6200" y="10271"/>
                  </a:cubicBezTo>
                  <a:cubicBezTo>
                    <a:pt x="6434" y="9871"/>
                    <a:pt x="6689" y="8679"/>
                    <a:pt x="6722" y="8557"/>
                  </a:cubicBezTo>
                  <a:lnTo>
                    <a:pt x="8368" y="2796"/>
                  </a:lnTo>
                  <a:cubicBezTo>
                    <a:pt x="8915" y="812"/>
                    <a:pt x="9246" y="208"/>
                    <a:pt x="8764" y="41"/>
                  </a:cubicBezTo>
                  <a:cubicBezTo>
                    <a:pt x="8668" y="0"/>
                    <a:pt x="8565" y="27"/>
                    <a:pt x="8356" y="220"/>
                  </a:cubicBezTo>
                  <a:cubicBezTo>
                    <a:pt x="8291" y="279"/>
                    <a:pt x="8260" y="380"/>
                    <a:pt x="8212" y="484"/>
                  </a:cubicBezTo>
                  <a:cubicBezTo>
                    <a:pt x="7911" y="1152"/>
                    <a:pt x="7631" y="2383"/>
                    <a:pt x="7573" y="2544"/>
                  </a:cubicBezTo>
                  <a:lnTo>
                    <a:pt x="5737" y="8273"/>
                  </a:lnTo>
                  <a:cubicBezTo>
                    <a:pt x="5723" y="8327"/>
                    <a:pt x="5697" y="8747"/>
                    <a:pt x="5630" y="9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1" name="Google Shape;4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075" y="1470374"/>
            <a:ext cx="4356525" cy="34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Output-Tableau</a:t>
            </a:r>
            <a:endParaRPr/>
          </a:p>
        </p:txBody>
      </p:sp>
      <p:grpSp>
        <p:nvGrpSpPr>
          <p:cNvPr id="427" name="Google Shape;427;p37"/>
          <p:cNvGrpSpPr/>
          <p:nvPr/>
        </p:nvGrpSpPr>
        <p:grpSpPr>
          <a:xfrm flipH="1" rot="178509">
            <a:off x="4519520" y="826074"/>
            <a:ext cx="633817" cy="525798"/>
            <a:chOff x="5790475" y="3448900"/>
            <a:chExt cx="633850" cy="525825"/>
          </a:xfrm>
        </p:grpSpPr>
        <p:sp>
          <p:nvSpPr>
            <p:cNvPr id="428" name="Google Shape;428;p37"/>
            <p:cNvSpPr/>
            <p:nvPr/>
          </p:nvSpPr>
          <p:spPr>
            <a:xfrm>
              <a:off x="5818400" y="3448900"/>
              <a:ext cx="605925" cy="471325"/>
            </a:xfrm>
            <a:custGeom>
              <a:rect b="b" l="l" r="r" t="t"/>
              <a:pathLst>
                <a:path extrusionOk="0" h="18853" w="24237">
                  <a:moveTo>
                    <a:pt x="24226" y="737"/>
                  </a:moveTo>
                  <a:cubicBezTo>
                    <a:pt x="24193" y="566"/>
                    <a:pt x="24120" y="431"/>
                    <a:pt x="23799" y="292"/>
                  </a:cubicBezTo>
                  <a:cubicBezTo>
                    <a:pt x="23137" y="0"/>
                    <a:pt x="21681" y="306"/>
                    <a:pt x="21578" y="316"/>
                  </a:cubicBezTo>
                  <a:cubicBezTo>
                    <a:pt x="20467" y="533"/>
                    <a:pt x="19376" y="845"/>
                    <a:pt x="18305" y="1228"/>
                  </a:cubicBezTo>
                  <a:cubicBezTo>
                    <a:pt x="16720" y="1797"/>
                    <a:pt x="15186" y="2522"/>
                    <a:pt x="13699" y="3281"/>
                  </a:cubicBezTo>
                  <a:cubicBezTo>
                    <a:pt x="12126" y="4103"/>
                    <a:pt x="10614" y="5018"/>
                    <a:pt x="9218" y="6075"/>
                  </a:cubicBezTo>
                  <a:cubicBezTo>
                    <a:pt x="7806" y="7146"/>
                    <a:pt x="6503" y="8342"/>
                    <a:pt x="5320" y="9647"/>
                  </a:cubicBezTo>
                  <a:cubicBezTo>
                    <a:pt x="4612" y="10431"/>
                    <a:pt x="3943" y="11251"/>
                    <a:pt x="3340" y="12120"/>
                  </a:cubicBezTo>
                  <a:cubicBezTo>
                    <a:pt x="1954" y="14114"/>
                    <a:pt x="868" y="16302"/>
                    <a:pt x="30" y="18647"/>
                  </a:cubicBezTo>
                  <a:cubicBezTo>
                    <a:pt x="1" y="18715"/>
                    <a:pt x="32" y="18793"/>
                    <a:pt x="100" y="18822"/>
                  </a:cubicBezTo>
                  <a:cubicBezTo>
                    <a:pt x="168" y="18852"/>
                    <a:pt x="248" y="18820"/>
                    <a:pt x="278" y="18753"/>
                  </a:cubicBezTo>
                  <a:cubicBezTo>
                    <a:pt x="1401" y="16604"/>
                    <a:pt x="2793" y="14685"/>
                    <a:pt x="4343" y="12896"/>
                  </a:cubicBezTo>
                  <a:cubicBezTo>
                    <a:pt x="5005" y="12133"/>
                    <a:pt x="5691" y="11395"/>
                    <a:pt x="6408" y="10688"/>
                  </a:cubicBezTo>
                  <a:cubicBezTo>
                    <a:pt x="7599" y="9512"/>
                    <a:pt x="8882" y="8433"/>
                    <a:pt x="10235" y="7428"/>
                  </a:cubicBezTo>
                  <a:cubicBezTo>
                    <a:pt x="11573" y="6434"/>
                    <a:pt x="12971" y="5501"/>
                    <a:pt x="14456" y="4690"/>
                  </a:cubicBezTo>
                  <a:cubicBezTo>
                    <a:pt x="15627" y="4033"/>
                    <a:pt x="16831" y="3408"/>
                    <a:pt x="18070" y="2859"/>
                  </a:cubicBezTo>
                  <a:cubicBezTo>
                    <a:pt x="19297" y="2314"/>
                    <a:pt x="20551" y="1844"/>
                    <a:pt x="21845" y="1522"/>
                  </a:cubicBezTo>
                  <a:lnTo>
                    <a:pt x="24091" y="862"/>
                  </a:lnTo>
                  <a:cubicBezTo>
                    <a:pt x="24183" y="811"/>
                    <a:pt x="24237" y="786"/>
                    <a:pt x="24226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5790475" y="3696175"/>
              <a:ext cx="239225" cy="278550"/>
            </a:xfrm>
            <a:custGeom>
              <a:rect b="b" l="l" r="r" t="t"/>
              <a:pathLst>
                <a:path extrusionOk="0" h="11142" w="9569">
                  <a:moveTo>
                    <a:pt x="1909" y="912"/>
                  </a:moveTo>
                  <a:cubicBezTo>
                    <a:pt x="1925" y="408"/>
                    <a:pt x="1472" y="1"/>
                    <a:pt x="980" y="103"/>
                  </a:cubicBezTo>
                  <a:cubicBezTo>
                    <a:pt x="940" y="112"/>
                    <a:pt x="911" y="121"/>
                    <a:pt x="900" y="131"/>
                  </a:cubicBezTo>
                  <a:cubicBezTo>
                    <a:pt x="803" y="223"/>
                    <a:pt x="747" y="404"/>
                    <a:pt x="660" y="652"/>
                  </a:cubicBezTo>
                  <a:cubicBezTo>
                    <a:pt x="583" y="869"/>
                    <a:pt x="524" y="1120"/>
                    <a:pt x="482" y="1397"/>
                  </a:cubicBezTo>
                  <a:cubicBezTo>
                    <a:pt x="365" y="2152"/>
                    <a:pt x="380" y="2989"/>
                    <a:pt x="371" y="3089"/>
                  </a:cubicBezTo>
                  <a:cubicBezTo>
                    <a:pt x="317" y="4569"/>
                    <a:pt x="16" y="6319"/>
                    <a:pt x="5" y="7952"/>
                  </a:cubicBezTo>
                  <a:cubicBezTo>
                    <a:pt x="1" y="8740"/>
                    <a:pt x="62" y="9504"/>
                    <a:pt x="233" y="10206"/>
                  </a:cubicBezTo>
                  <a:cubicBezTo>
                    <a:pt x="266" y="10340"/>
                    <a:pt x="327" y="10508"/>
                    <a:pt x="414" y="10641"/>
                  </a:cubicBezTo>
                  <a:cubicBezTo>
                    <a:pt x="489" y="10756"/>
                    <a:pt x="583" y="10851"/>
                    <a:pt x="687" y="10924"/>
                  </a:cubicBezTo>
                  <a:cubicBezTo>
                    <a:pt x="925" y="11088"/>
                    <a:pt x="1215" y="11142"/>
                    <a:pt x="1535" y="11053"/>
                  </a:cubicBezTo>
                  <a:cubicBezTo>
                    <a:pt x="1860" y="10963"/>
                    <a:pt x="2295" y="10585"/>
                    <a:pt x="2449" y="10463"/>
                  </a:cubicBezTo>
                  <a:cubicBezTo>
                    <a:pt x="3114" y="9934"/>
                    <a:pt x="3791" y="9442"/>
                    <a:pt x="4470" y="8954"/>
                  </a:cubicBezTo>
                  <a:cubicBezTo>
                    <a:pt x="5109" y="8496"/>
                    <a:pt x="5762" y="8065"/>
                    <a:pt x="6405" y="7613"/>
                  </a:cubicBezTo>
                  <a:cubicBezTo>
                    <a:pt x="7377" y="6932"/>
                    <a:pt x="8314" y="6229"/>
                    <a:pt x="9346" y="5587"/>
                  </a:cubicBezTo>
                  <a:cubicBezTo>
                    <a:pt x="9503" y="5511"/>
                    <a:pt x="9569" y="5322"/>
                    <a:pt x="9493" y="5165"/>
                  </a:cubicBezTo>
                  <a:cubicBezTo>
                    <a:pt x="9417" y="5008"/>
                    <a:pt x="9227" y="4941"/>
                    <a:pt x="9070" y="5017"/>
                  </a:cubicBezTo>
                  <a:cubicBezTo>
                    <a:pt x="7674" y="5527"/>
                    <a:pt x="6329" y="6036"/>
                    <a:pt x="5060" y="6737"/>
                  </a:cubicBezTo>
                  <a:cubicBezTo>
                    <a:pt x="3853" y="7405"/>
                    <a:pt x="2744" y="8238"/>
                    <a:pt x="1627" y="9101"/>
                  </a:cubicBezTo>
                  <a:cubicBezTo>
                    <a:pt x="1579" y="8730"/>
                    <a:pt x="1560" y="8344"/>
                    <a:pt x="1556" y="7951"/>
                  </a:cubicBezTo>
                  <a:cubicBezTo>
                    <a:pt x="1544" y="6334"/>
                    <a:pt x="1811" y="4597"/>
                    <a:pt x="1838" y="31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37"/>
          <p:cNvSpPr/>
          <p:nvPr/>
        </p:nvSpPr>
        <p:spPr>
          <a:xfrm>
            <a:off x="5646913" y="671875"/>
            <a:ext cx="2502425" cy="494225"/>
          </a:xfrm>
          <a:custGeom>
            <a:rect b="b" l="l" r="r" t="t"/>
            <a:pathLst>
              <a:path extrusionOk="0" h="19769" w="100097">
                <a:moveTo>
                  <a:pt x="0" y="14008"/>
                </a:moveTo>
                <a:cubicBezTo>
                  <a:pt x="3427" y="6294"/>
                  <a:pt x="14165" y="827"/>
                  <a:pt x="22470" y="2335"/>
                </a:cubicBezTo>
                <a:cubicBezTo>
                  <a:pt x="29558" y="3622"/>
                  <a:pt x="33344" y="12614"/>
                  <a:pt x="40272" y="14591"/>
                </a:cubicBezTo>
                <a:cubicBezTo>
                  <a:pt x="47890" y="16765"/>
                  <a:pt x="54352" y="2163"/>
                  <a:pt x="61867" y="4669"/>
                </a:cubicBezTo>
                <a:cubicBezTo>
                  <a:pt x="71287" y="7811"/>
                  <a:pt x="78420" y="22403"/>
                  <a:pt x="87840" y="19261"/>
                </a:cubicBezTo>
                <a:cubicBezTo>
                  <a:pt x="95059" y="16853"/>
                  <a:pt x="97688" y="7219"/>
                  <a:pt x="100097" y="0"/>
                </a:cubicBez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431" name="Google Shape;4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800" y="1643616"/>
            <a:ext cx="5485676" cy="30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7"/>
          <p:cNvSpPr txBox="1"/>
          <p:nvPr/>
        </p:nvSpPr>
        <p:spPr>
          <a:xfrm>
            <a:off x="720000" y="1166088"/>
            <a:ext cx="3417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DASHBOARD-Data visualisation</a:t>
            </a:r>
            <a:endParaRPr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motion Agency by Slidesgo">
  <a:themeElements>
    <a:clrScheme name="Simple Light">
      <a:dk1>
        <a:srgbClr val="FFFFFF"/>
      </a:dk1>
      <a:lt1>
        <a:srgbClr val="FAF0A2"/>
      </a:lt1>
      <a:dk2>
        <a:srgbClr val="F5DE53"/>
      </a:dk2>
      <a:lt2>
        <a:srgbClr val="00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