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Lst>
  <p:sldSz cy="5143500" cx="9144000"/>
  <p:notesSz cx="6858000" cy="9144000"/>
  <p:embeddedFontLst>
    <p:embeddedFont>
      <p:font typeface="Figtree"/>
      <p:regular r:id="rId26"/>
      <p:bold r:id="rId27"/>
      <p:italic r:id="rId28"/>
      <p:boldItalic r:id="rId29"/>
    </p:embeddedFont>
    <p:embeddedFont>
      <p:font typeface="Anaheim"/>
      <p:regular r:id="rId30"/>
    </p:embeddedFont>
    <p:embeddedFont>
      <p:font typeface="PT Sans"/>
      <p:regular r:id="rId31"/>
      <p:bold r:id="rId32"/>
      <p:italic r:id="rId33"/>
      <p:boldItalic r:id="rId34"/>
    </p:embeddedFont>
    <p:embeddedFont>
      <p:font typeface="DM Sans"/>
      <p:regular r:id="rId35"/>
      <p:bold r:id="rId36"/>
      <p:italic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Figtree-regular.fntdata"/><Relationship Id="rId25" Type="http://schemas.openxmlformats.org/officeDocument/2006/relationships/slide" Target="slides/slide21.xml"/><Relationship Id="rId28" Type="http://schemas.openxmlformats.org/officeDocument/2006/relationships/font" Target="fonts/Figtree-italic.fntdata"/><Relationship Id="rId27" Type="http://schemas.openxmlformats.org/officeDocument/2006/relationships/font" Target="fonts/Figtree-bold.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Figtree-boldItalic.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PTSans-regular.fntdata"/><Relationship Id="rId30" Type="http://schemas.openxmlformats.org/officeDocument/2006/relationships/font" Target="fonts/Anaheim-regular.fntdata"/><Relationship Id="rId11" Type="http://schemas.openxmlformats.org/officeDocument/2006/relationships/slide" Target="slides/slide7.xml"/><Relationship Id="rId33" Type="http://schemas.openxmlformats.org/officeDocument/2006/relationships/font" Target="fonts/PTSans-italic.fntdata"/><Relationship Id="rId10" Type="http://schemas.openxmlformats.org/officeDocument/2006/relationships/slide" Target="slides/slide6.xml"/><Relationship Id="rId32" Type="http://schemas.openxmlformats.org/officeDocument/2006/relationships/font" Target="fonts/PTSans-bold.fntdata"/><Relationship Id="rId13" Type="http://schemas.openxmlformats.org/officeDocument/2006/relationships/slide" Target="slides/slide9.xml"/><Relationship Id="rId35" Type="http://schemas.openxmlformats.org/officeDocument/2006/relationships/font" Target="fonts/DMSans-regular.fntdata"/><Relationship Id="rId12" Type="http://schemas.openxmlformats.org/officeDocument/2006/relationships/slide" Target="slides/slide8.xml"/><Relationship Id="rId34" Type="http://schemas.openxmlformats.org/officeDocument/2006/relationships/font" Target="fonts/PTSans-boldItalic.fntdata"/><Relationship Id="rId15" Type="http://schemas.openxmlformats.org/officeDocument/2006/relationships/slide" Target="slides/slide11.xml"/><Relationship Id="rId37" Type="http://schemas.openxmlformats.org/officeDocument/2006/relationships/font" Target="fonts/DMSans-italic.fntdata"/><Relationship Id="rId14" Type="http://schemas.openxmlformats.org/officeDocument/2006/relationships/slide" Target="slides/slide10.xml"/><Relationship Id="rId36" Type="http://schemas.openxmlformats.org/officeDocument/2006/relationships/font" Target="fonts/DMSans-bold.fntdata"/><Relationship Id="rId17" Type="http://schemas.openxmlformats.org/officeDocument/2006/relationships/slide" Target="slides/slide13.xml"/><Relationship Id="rId16" Type="http://schemas.openxmlformats.org/officeDocument/2006/relationships/slide" Target="slides/slide12.xml"/><Relationship Id="rId38" Type="http://schemas.openxmlformats.org/officeDocument/2006/relationships/font" Target="fonts/DMSans-boldItalic.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4dfce81f19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4dfce81f19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54ff9c4cb4_3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54ff9c4cb4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54dda1946d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54dda1946d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2b49bd0b95f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2b49bd0b95f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2b49bd0b95f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2b49bd0b95f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29e673753c8_0_183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29e673753c8_0_183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54dda1946d_4_27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7" name="Google Shape;367;g54dda1946d_4_27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2b49bd0b95f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5" name="Google Shape;375;g2b49bd0b95f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g2b49bd0b95f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3" name="Google Shape;383;g2b49bd0b95f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g54dda1946d_6_3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1" name="Google Shape;391;g54dda1946d_6_3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g54dda1946d_6_3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3" name="Google Shape;403;g54dda1946d_6_3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54dda1946d_6_2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54dda1946d_6_2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g2b49bd0b95f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4" name="Google Shape;414;g2b49bd0b95f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g54dda1946d_6_3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5" name="Google Shape;425;g54dda1946d_6_3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d431007ba2_0_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d431007ba2_0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i="1" sz="1200">
              <a:solidFill>
                <a:srgbClr val="595959"/>
              </a:solidFill>
              <a:latin typeface="Anaheim"/>
              <a:ea typeface="Anaheim"/>
              <a:cs typeface="Anaheim"/>
              <a:sym typeface="Anaheim"/>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54dda1946d_6_3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54dda1946d_6_3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54dda1946d_6_3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54dda1946d_6_3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14072739ea5_1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14072739ea5_1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2b49bd0b95f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2b49bd0b95f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2b49bd0b95f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2b49bd0b95f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54dda1946d_6_3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54dda1946d_6_3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hyperlink" Target="https://bit.ly/3A1uf1Q" TargetMode="External"/><Relationship Id="rId5" Type="http://schemas.openxmlformats.org/officeDocument/2006/relationships/hyperlink" Target="http://bit.ly/2TyoMsr" TargetMode="External"/><Relationship Id="rId6" Type="http://schemas.openxmlformats.org/officeDocument/2006/relationships/hyperlink" Target="http://bit.ly/2TtBDfr" TargetMode="Externa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pic>
        <p:nvPicPr>
          <p:cNvPr id="9" name="Google Shape;9;p2"/>
          <p:cNvPicPr preferRelativeResize="0"/>
          <p:nvPr/>
        </p:nvPicPr>
        <p:blipFill>
          <a:blip r:embed="rId2">
            <a:alphaModFix/>
          </a:blip>
          <a:stretch>
            <a:fillRect/>
          </a:stretch>
        </p:blipFill>
        <p:spPr>
          <a:xfrm>
            <a:off x="-25" y="0"/>
            <a:ext cx="9144003" cy="5143501"/>
          </a:xfrm>
          <a:prstGeom prst="rect">
            <a:avLst/>
          </a:prstGeom>
          <a:noFill/>
          <a:ln>
            <a:noFill/>
          </a:ln>
        </p:spPr>
      </p:pic>
      <p:sp>
        <p:nvSpPr>
          <p:cNvPr id="10" name="Google Shape;10;p2"/>
          <p:cNvSpPr txBox="1"/>
          <p:nvPr>
            <p:ph type="ctrTitle"/>
          </p:nvPr>
        </p:nvSpPr>
        <p:spPr>
          <a:xfrm>
            <a:off x="713225" y="1432275"/>
            <a:ext cx="4646400" cy="1610100"/>
          </a:xfrm>
          <a:prstGeom prst="rect">
            <a:avLst/>
          </a:prstGeom>
        </p:spPr>
        <p:txBody>
          <a:bodyPr anchorCtr="0" anchor="b" bIns="91425" lIns="91425" spcFirstLastPara="1" rIns="91425" wrap="square" tIns="91425">
            <a:noAutofit/>
          </a:bodyPr>
          <a:lstStyle>
            <a:lvl1pPr lvl="0" algn="l">
              <a:spcBef>
                <a:spcPts val="0"/>
              </a:spcBef>
              <a:spcAft>
                <a:spcPts val="0"/>
              </a:spcAft>
              <a:buClr>
                <a:srgbClr val="191919"/>
              </a:buClr>
              <a:buSzPts val="5200"/>
              <a:buNone/>
              <a:defRPr sz="46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p:txBody>
      </p:sp>
      <p:sp>
        <p:nvSpPr>
          <p:cNvPr id="11" name="Google Shape;11;p2"/>
          <p:cNvSpPr txBox="1"/>
          <p:nvPr>
            <p:ph idx="1" type="subTitle"/>
          </p:nvPr>
        </p:nvSpPr>
        <p:spPr>
          <a:xfrm>
            <a:off x="713251" y="3235425"/>
            <a:ext cx="4646400" cy="4758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2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12" name="Google Shape;12;p2"/>
          <p:cNvSpPr/>
          <p:nvPr>
            <p:ph idx="2" type="pic"/>
          </p:nvPr>
        </p:nvSpPr>
        <p:spPr>
          <a:xfrm>
            <a:off x="5359625" y="1025301"/>
            <a:ext cx="3093000" cy="3093000"/>
          </a:xfrm>
          <a:prstGeom prst="ellipse">
            <a:avLst/>
          </a:prstGeom>
          <a:noFill/>
          <a:ln cap="flat" cmpd="sng" w="19050">
            <a:solidFill>
              <a:schemeClr val="dk1"/>
            </a:solidFill>
            <a:prstDash val="solid"/>
            <a:round/>
            <a:headEnd len="sm" w="sm" type="none"/>
            <a:tailEnd len="sm" w="sm" type="none"/>
          </a:ln>
          <a:effectLst>
            <a:outerShdw blurRad="728663" rotWithShape="0" algn="bl">
              <a:schemeClr val="dk1">
                <a:alpha val="46000"/>
              </a:schemeClr>
            </a:outerShdw>
          </a:effectLst>
        </p:spPr>
      </p:sp>
      <p:grpSp>
        <p:nvGrpSpPr>
          <p:cNvPr id="13" name="Google Shape;13;p2"/>
          <p:cNvGrpSpPr/>
          <p:nvPr/>
        </p:nvGrpSpPr>
        <p:grpSpPr>
          <a:xfrm>
            <a:off x="-3321826" y="-3902865"/>
            <a:ext cx="11422156" cy="13366291"/>
            <a:chOff x="-3321826" y="-3902865"/>
            <a:chExt cx="11422156" cy="13366291"/>
          </a:xfrm>
        </p:grpSpPr>
        <p:pic>
          <p:nvPicPr>
            <p:cNvPr id="14" name="Google Shape;14;p2"/>
            <p:cNvPicPr preferRelativeResize="0"/>
            <p:nvPr/>
          </p:nvPicPr>
          <p:blipFill>
            <a:blip r:embed="rId3">
              <a:alphaModFix/>
            </a:blip>
            <a:stretch>
              <a:fillRect/>
            </a:stretch>
          </p:blipFill>
          <p:spPr>
            <a:xfrm>
              <a:off x="521854" y="-3902865"/>
              <a:ext cx="7578476" cy="6477326"/>
            </a:xfrm>
            <a:prstGeom prst="rect">
              <a:avLst/>
            </a:prstGeom>
            <a:noFill/>
            <a:ln>
              <a:noFill/>
            </a:ln>
          </p:spPr>
        </p:pic>
        <p:pic>
          <p:nvPicPr>
            <p:cNvPr id="15" name="Google Shape;15;p2"/>
            <p:cNvPicPr preferRelativeResize="0"/>
            <p:nvPr/>
          </p:nvPicPr>
          <p:blipFill>
            <a:blip r:embed="rId3">
              <a:alphaModFix/>
            </a:blip>
            <a:stretch>
              <a:fillRect/>
            </a:stretch>
          </p:blipFill>
          <p:spPr>
            <a:xfrm>
              <a:off x="-3321826" y="2986100"/>
              <a:ext cx="7578476" cy="6477326"/>
            </a:xfrm>
            <a:prstGeom prst="rect">
              <a:avLst/>
            </a:prstGeom>
            <a:noFill/>
            <a:ln>
              <a:noFill/>
            </a:ln>
          </p:spPr>
        </p:pic>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7" name="Shape 67"/>
        <p:cNvGrpSpPr/>
        <p:nvPr/>
      </p:nvGrpSpPr>
      <p:grpSpPr>
        <a:xfrm>
          <a:off x="0" y="0"/>
          <a:ext cx="0" cy="0"/>
          <a:chOff x="0" y="0"/>
          <a:chExt cx="0" cy="0"/>
        </a:xfrm>
      </p:grpSpPr>
      <p:pic>
        <p:nvPicPr>
          <p:cNvPr id="68" name="Google Shape;68;p11"/>
          <p:cNvPicPr preferRelativeResize="0"/>
          <p:nvPr/>
        </p:nvPicPr>
        <p:blipFill>
          <a:blip r:embed="rId2">
            <a:alphaModFix/>
          </a:blip>
          <a:stretch>
            <a:fillRect/>
          </a:stretch>
        </p:blipFill>
        <p:spPr>
          <a:xfrm>
            <a:off x="-25" y="0"/>
            <a:ext cx="9144003" cy="5143501"/>
          </a:xfrm>
          <a:prstGeom prst="rect">
            <a:avLst/>
          </a:prstGeom>
          <a:noFill/>
          <a:ln>
            <a:noFill/>
          </a:ln>
        </p:spPr>
      </p:pic>
      <p:sp>
        <p:nvSpPr>
          <p:cNvPr id="69" name="Google Shape;69;p11"/>
          <p:cNvSpPr txBox="1"/>
          <p:nvPr>
            <p:ph hasCustomPrompt="1" type="title"/>
          </p:nvPr>
        </p:nvSpPr>
        <p:spPr>
          <a:xfrm>
            <a:off x="1284000" y="1589500"/>
            <a:ext cx="6576000" cy="1182300"/>
          </a:xfrm>
          <a:prstGeom prst="rect">
            <a:avLst/>
          </a:prstGeom>
        </p:spPr>
        <p:txBody>
          <a:bodyPr anchorCtr="0" anchor="b" bIns="91425" lIns="91425" spcFirstLastPara="1" rIns="91425" wrap="square" tIns="91425">
            <a:noAutofit/>
          </a:bodyPr>
          <a:lstStyle>
            <a:lvl1pPr lvl="0" algn="ctr">
              <a:spcBef>
                <a:spcPts val="0"/>
              </a:spcBef>
              <a:spcAft>
                <a:spcPts val="0"/>
              </a:spcAft>
              <a:buSzPts val="9600"/>
              <a:buNone/>
              <a:defRPr sz="70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70" name="Google Shape;70;p11"/>
          <p:cNvSpPr txBox="1"/>
          <p:nvPr>
            <p:ph idx="1" type="subTitle"/>
          </p:nvPr>
        </p:nvSpPr>
        <p:spPr>
          <a:xfrm>
            <a:off x="1284000" y="3101600"/>
            <a:ext cx="6576000" cy="452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grpSp>
        <p:nvGrpSpPr>
          <p:cNvPr id="71" name="Google Shape;71;p11"/>
          <p:cNvGrpSpPr/>
          <p:nvPr/>
        </p:nvGrpSpPr>
        <p:grpSpPr>
          <a:xfrm>
            <a:off x="1" y="0"/>
            <a:ext cx="9143999" cy="5143501"/>
            <a:chOff x="1" y="0"/>
            <a:chExt cx="9143999" cy="5143501"/>
          </a:xfrm>
        </p:grpSpPr>
        <p:pic>
          <p:nvPicPr>
            <p:cNvPr id="72" name="Google Shape;72;p11"/>
            <p:cNvPicPr preferRelativeResize="0"/>
            <p:nvPr/>
          </p:nvPicPr>
          <p:blipFill rotWithShape="1">
            <a:blip r:embed="rId3">
              <a:alphaModFix/>
            </a:blip>
            <a:srcRect b="51446" l="14795" r="50571" t="7093"/>
            <a:stretch/>
          </p:blipFill>
          <p:spPr>
            <a:xfrm flipH="1">
              <a:off x="1" y="2458075"/>
              <a:ext cx="2624649" cy="2685426"/>
            </a:xfrm>
            <a:prstGeom prst="rect">
              <a:avLst/>
            </a:prstGeom>
            <a:noFill/>
            <a:ln>
              <a:noFill/>
            </a:ln>
          </p:spPr>
        </p:pic>
        <p:pic>
          <p:nvPicPr>
            <p:cNvPr id="73" name="Google Shape;73;p11"/>
            <p:cNvPicPr preferRelativeResize="0"/>
            <p:nvPr/>
          </p:nvPicPr>
          <p:blipFill rotWithShape="1">
            <a:blip r:embed="rId3">
              <a:alphaModFix/>
            </a:blip>
            <a:srcRect b="1231" l="42865" r="22501" t="57309"/>
            <a:stretch/>
          </p:blipFill>
          <p:spPr>
            <a:xfrm flipH="1">
              <a:off x="6519351" y="0"/>
              <a:ext cx="2624649" cy="2685426"/>
            </a:xfrm>
            <a:prstGeom prst="rect">
              <a:avLst/>
            </a:prstGeom>
            <a:noFill/>
            <a:ln>
              <a:noFill/>
            </a:ln>
          </p:spPr>
        </p:pic>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74" name="Shape 74"/>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
    <p:spTree>
      <p:nvGrpSpPr>
        <p:cNvPr id="75" name="Shape 75"/>
        <p:cNvGrpSpPr/>
        <p:nvPr/>
      </p:nvGrpSpPr>
      <p:grpSpPr>
        <a:xfrm>
          <a:off x="0" y="0"/>
          <a:ext cx="0" cy="0"/>
          <a:chOff x="0" y="0"/>
          <a:chExt cx="0" cy="0"/>
        </a:xfrm>
      </p:grpSpPr>
      <p:pic>
        <p:nvPicPr>
          <p:cNvPr id="76" name="Google Shape;76;p13"/>
          <p:cNvPicPr preferRelativeResize="0"/>
          <p:nvPr/>
        </p:nvPicPr>
        <p:blipFill>
          <a:blip r:embed="rId2">
            <a:alphaModFix/>
          </a:blip>
          <a:stretch>
            <a:fillRect/>
          </a:stretch>
        </p:blipFill>
        <p:spPr>
          <a:xfrm>
            <a:off x="-25" y="0"/>
            <a:ext cx="9144003" cy="5143501"/>
          </a:xfrm>
          <a:prstGeom prst="rect">
            <a:avLst/>
          </a:prstGeom>
          <a:noFill/>
          <a:ln>
            <a:noFill/>
          </a:ln>
        </p:spPr>
      </p:pic>
      <p:pic>
        <p:nvPicPr>
          <p:cNvPr id="77" name="Google Shape;77;p13"/>
          <p:cNvPicPr preferRelativeResize="0"/>
          <p:nvPr/>
        </p:nvPicPr>
        <p:blipFill rotWithShape="1">
          <a:blip r:embed="rId3">
            <a:alphaModFix/>
          </a:blip>
          <a:srcRect b="7881" l="11080" r="56067" t="57609"/>
          <a:stretch/>
        </p:blipFill>
        <p:spPr>
          <a:xfrm flipH="1">
            <a:off x="-1" y="0"/>
            <a:ext cx="2489601" cy="2235224"/>
          </a:xfrm>
          <a:prstGeom prst="rect">
            <a:avLst/>
          </a:prstGeom>
          <a:noFill/>
          <a:ln>
            <a:noFill/>
          </a:ln>
        </p:spPr>
      </p:pic>
      <p:sp>
        <p:nvSpPr>
          <p:cNvPr id="78" name="Google Shape;78;p1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79" name="Google Shape;79;p13"/>
          <p:cNvSpPr txBox="1"/>
          <p:nvPr>
            <p:ph hasCustomPrompt="1" idx="2" type="title"/>
          </p:nvPr>
        </p:nvSpPr>
        <p:spPr>
          <a:xfrm>
            <a:off x="1505400" y="1321327"/>
            <a:ext cx="734700" cy="630900"/>
          </a:xfrm>
          <a:prstGeom prst="rect">
            <a:avLst/>
          </a:prstGeom>
          <a:noFill/>
        </p:spPr>
        <p:txBody>
          <a:bodyPr anchorCtr="0" anchor="b"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0" name="Google Shape;80;p13"/>
          <p:cNvSpPr txBox="1"/>
          <p:nvPr>
            <p:ph hasCustomPrompt="1" idx="3" type="title"/>
          </p:nvPr>
        </p:nvSpPr>
        <p:spPr>
          <a:xfrm>
            <a:off x="1505400" y="2994153"/>
            <a:ext cx="734700" cy="630900"/>
          </a:xfrm>
          <a:prstGeom prst="rect">
            <a:avLst/>
          </a:prstGeom>
          <a:noFill/>
        </p:spPr>
        <p:txBody>
          <a:bodyPr anchorCtr="0" anchor="b"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1" name="Google Shape;81;p13"/>
          <p:cNvSpPr txBox="1"/>
          <p:nvPr>
            <p:ph hasCustomPrompt="1" idx="4" type="title"/>
          </p:nvPr>
        </p:nvSpPr>
        <p:spPr>
          <a:xfrm>
            <a:off x="4204671" y="1321327"/>
            <a:ext cx="734700" cy="630900"/>
          </a:xfrm>
          <a:prstGeom prst="rect">
            <a:avLst/>
          </a:prstGeom>
          <a:noFill/>
        </p:spPr>
        <p:txBody>
          <a:bodyPr anchorCtr="0" anchor="b"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2" name="Google Shape;82;p13"/>
          <p:cNvSpPr txBox="1"/>
          <p:nvPr>
            <p:ph hasCustomPrompt="1" idx="5" type="title"/>
          </p:nvPr>
        </p:nvSpPr>
        <p:spPr>
          <a:xfrm>
            <a:off x="4204671" y="2994153"/>
            <a:ext cx="734700" cy="630900"/>
          </a:xfrm>
          <a:prstGeom prst="rect">
            <a:avLst/>
          </a:prstGeom>
          <a:noFill/>
        </p:spPr>
        <p:txBody>
          <a:bodyPr anchorCtr="0" anchor="b"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3" name="Google Shape;83;p13"/>
          <p:cNvSpPr txBox="1"/>
          <p:nvPr>
            <p:ph hasCustomPrompt="1" idx="6" type="title"/>
          </p:nvPr>
        </p:nvSpPr>
        <p:spPr>
          <a:xfrm>
            <a:off x="6903949" y="1321327"/>
            <a:ext cx="734700" cy="630900"/>
          </a:xfrm>
          <a:prstGeom prst="rect">
            <a:avLst/>
          </a:prstGeom>
          <a:noFill/>
        </p:spPr>
        <p:txBody>
          <a:bodyPr anchorCtr="0" anchor="b"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4" name="Google Shape;84;p13"/>
          <p:cNvSpPr txBox="1"/>
          <p:nvPr>
            <p:ph hasCustomPrompt="1" idx="7" type="title"/>
          </p:nvPr>
        </p:nvSpPr>
        <p:spPr>
          <a:xfrm>
            <a:off x="6903949" y="2994153"/>
            <a:ext cx="734700" cy="630900"/>
          </a:xfrm>
          <a:prstGeom prst="rect">
            <a:avLst/>
          </a:prstGeom>
          <a:noFill/>
        </p:spPr>
        <p:txBody>
          <a:bodyPr anchorCtr="0" anchor="b"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5" name="Google Shape;85;p13"/>
          <p:cNvSpPr txBox="1"/>
          <p:nvPr>
            <p:ph idx="1" type="subTitle"/>
          </p:nvPr>
        </p:nvSpPr>
        <p:spPr>
          <a:xfrm>
            <a:off x="720000" y="2092297"/>
            <a:ext cx="2305500" cy="484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Figtree"/>
              <a:buNone/>
              <a:defRPr b="1" sz="2200">
                <a:latin typeface="Figtree"/>
                <a:ea typeface="Figtree"/>
                <a:cs typeface="Figtree"/>
                <a:sym typeface="Figtree"/>
              </a:defRPr>
            </a:lvl1pPr>
            <a:lvl2pPr lvl="1" rtl="0">
              <a:lnSpc>
                <a:spcPct val="100000"/>
              </a:lnSpc>
              <a:spcBef>
                <a:spcPts val="0"/>
              </a:spcBef>
              <a:spcAft>
                <a:spcPts val="0"/>
              </a:spcAft>
              <a:buSzPts val="2400"/>
              <a:buFont typeface="Figtree"/>
              <a:buNone/>
              <a:defRPr sz="2400">
                <a:latin typeface="Figtree"/>
                <a:ea typeface="Figtree"/>
                <a:cs typeface="Figtree"/>
                <a:sym typeface="Figtree"/>
              </a:defRPr>
            </a:lvl2pPr>
            <a:lvl3pPr lvl="2" rtl="0">
              <a:lnSpc>
                <a:spcPct val="100000"/>
              </a:lnSpc>
              <a:spcBef>
                <a:spcPts val="0"/>
              </a:spcBef>
              <a:spcAft>
                <a:spcPts val="0"/>
              </a:spcAft>
              <a:buSzPts val="2400"/>
              <a:buFont typeface="Figtree"/>
              <a:buNone/>
              <a:defRPr sz="2400">
                <a:latin typeface="Figtree"/>
                <a:ea typeface="Figtree"/>
                <a:cs typeface="Figtree"/>
                <a:sym typeface="Figtree"/>
              </a:defRPr>
            </a:lvl3pPr>
            <a:lvl4pPr lvl="3" rtl="0">
              <a:lnSpc>
                <a:spcPct val="100000"/>
              </a:lnSpc>
              <a:spcBef>
                <a:spcPts val="0"/>
              </a:spcBef>
              <a:spcAft>
                <a:spcPts val="0"/>
              </a:spcAft>
              <a:buSzPts val="2400"/>
              <a:buFont typeface="Figtree"/>
              <a:buNone/>
              <a:defRPr sz="2400">
                <a:latin typeface="Figtree"/>
                <a:ea typeface="Figtree"/>
                <a:cs typeface="Figtree"/>
                <a:sym typeface="Figtree"/>
              </a:defRPr>
            </a:lvl4pPr>
            <a:lvl5pPr lvl="4" rtl="0">
              <a:lnSpc>
                <a:spcPct val="100000"/>
              </a:lnSpc>
              <a:spcBef>
                <a:spcPts val="0"/>
              </a:spcBef>
              <a:spcAft>
                <a:spcPts val="0"/>
              </a:spcAft>
              <a:buSzPts val="2400"/>
              <a:buFont typeface="Figtree"/>
              <a:buNone/>
              <a:defRPr sz="2400">
                <a:latin typeface="Figtree"/>
                <a:ea typeface="Figtree"/>
                <a:cs typeface="Figtree"/>
                <a:sym typeface="Figtree"/>
              </a:defRPr>
            </a:lvl5pPr>
            <a:lvl6pPr lvl="5" rtl="0">
              <a:lnSpc>
                <a:spcPct val="100000"/>
              </a:lnSpc>
              <a:spcBef>
                <a:spcPts val="0"/>
              </a:spcBef>
              <a:spcAft>
                <a:spcPts val="0"/>
              </a:spcAft>
              <a:buSzPts val="2400"/>
              <a:buFont typeface="Figtree"/>
              <a:buNone/>
              <a:defRPr sz="2400">
                <a:latin typeface="Figtree"/>
                <a:ea typeface="Figtree"/>
                <a:cs typeface="Figtree"/>
                <a:sym typeface="Figtree"/>
              </a:defRPr>
            </a:lvl6pPr>
            <a:lvl7pPr lvl="6" rtl="0">
              <a:lnSpc>
                <a:spcPct val="100000"/>
              </a:lnSpc>
              <a:spcBef>
                <a:spcPts val="0"/>
              </a:spcBef>
              <a:spcAft>
                <a:spcPts val="0"/>
              </a:spcAft>
              <a:buSzPts val="2400"/>
              <a:buFont typeface="Figtree"/>
              <a:buNone/>
              <a:defRPr sz="2400">
                <a:latin typeface="Figtree"/>
                <a:ea typeface="Figtree"/>
                <a:cs typeface="Figtree"/>
                <a:sym typeface="Figtree"/>
              </a:defRPr>
            </a:lvl7pPr>
            <a:lvl8pPr lvl="7" rtl="0">
              <a:lnSpc>
                <a:spcPct val="100000"/>
              </a:lnSpc>
              <a:spcBef>
                <a:spcPts val="0"/>
              </a:spcBef>
              <a:spcAft>
                <a:spcPts val="0"/>
              </a:spcAft>
              <a:buSzPts val="2400"/>
              <a:buFont typeface="Figtree"/>
              <a:buNone/>
              <a:defRPr sz="2400">
                <a:latin typeface="Figtree"/>
                <a:ea typeface="Figtree"/>
                <a:cs typeface="Figtree"/>
                <a:sym typeface="Figtree"/>
              </a:defRPr>
            </a:lvl8pPr>
            <a:lvl9pPr lvl="8" rtl="0">
              <a:lnSpc>
                <a:spcPct val="100000"/>
              </a:lnSpc>
              <a:spcBef>
                <a:spcPts val="0"/>
              </a:spcBef>
              <a:spcAft>
                <a:spcPts val="0"/>
              </a:spcAft>
              <a:buSzPts val="2400"/>
              <a:buFont typeface="Figtree"/>
              <a:buNone/>
              <a:defRPr sz="2400">
                <a:latin typeface="Figtree"/>
                <a:ea typeface="Figtree"/>
                <a:cs typeface="Figtree"/>
                <a:sym typeface="Figtree"/>
              </a:defRPr>
            </a:lvl9pPr>
          </a:lstStyle>
          <a:p/>
        </p:txBody>
      </p:sp>
      <p:sp>
        <p:nvSpPr>
          <p:cNvPr id="86" name="Google Shape;86;p13"/>
          <p:cNvSpPr txBox="1"/>
          <p:nvPr>
            <p:ph idx="8" type="subTitle"/>
          </p:nvPr>
        </p:nvSpPr>
        <p:spPr>
          <a:xfrm>
            <a:off x="3419271" y="2092297"/>
            <a:ext cx="2305500" cy="484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Figtree"/>
              <a:buNone/>
              <a:defRPr b="1" sz="2200">
                <a:latin typeface="Figtree"/>
                <a:ea typeface="Figtree"/>
                <a:cs typeface="Figtree"/>
                <a:sym typeface="Figtree"/>
              </a:defRPr>
            </a:lvl1pPr>
            <a:lvl2pPr lvl="1" rtl="0">
              <a:lnSpc>
                <a:spcPct val="100000"/>
              </a:lnSpc>
              <a:spcBef>
                <a:spcPts val="0"/>
              </a:spcBef>
              <a:spcAft>
                <a:spcPts val="0"/>
              </a:spcAft>
              <a:buSzPts val="2400"/>
              <a:buFont typeface="Figtree"/>
              <a:buNone/>
              <a:defRPr sz="2400">
                <a:latin typeface="Figtree"/>
                <a:ea typeface="Figtree"/>
                <a:cs typeface="Figtree"/>
                <a:sym typeface="Figtree"/>
              </a:defRPr>
            </a:lvl2pPr>
            <a:lvl3pPr lvl="2" rtl="0">
              <a:lnSpc>
                <a:spcPct val="100000"/>
              </a:lnSpc>
              <a:spcBef>
                <a:spcPts val="0"/>
              </a:spcBef>
              <a:spcAft>
                <a:spcPts val="0"/>
              </a:spcAft>
              <a:buSzPts val="2400"/>
              <a:buFont typeface="Figtree"/>
              <a:buNone/>
              <a:defRPr sz="2400">
                <a:latin typeface="Figtree"/>
                <a:ea typeface="Figtree"/>
                <a:cs typeface="Figtree"/>
                <a:sym typeface="Figtree"/>
              </a:defRPr>
            </a:lvl3pPr>
            <a:lvl4pPr lvl="3" rtl="0">
              <a:lnSpc>
                <a:spcPct val="100000"/>
              </a:lnSpc>
              <a:spcBef>
                <a:spcPts val="0"/>
              </a:spcBef>
              <a:spcAft>
                <a:spcPts val="0"/>
              </a:spcAft>
              <a:buSzPts val="2400"/>
              <a:buFont typeface="Figtree"/>
              <a:buNone/>
              <a:defRPr sz="2400">
                <a:latin typeface="Figtree"/>
                <a:ea typeface="Figtree"/>
                <a:cs typeface="Figtree"/>
                <a:sym typeface="Figtree"/>
              </a:defRPr>
            </a:lvl4pPr>
            <a:lvl5pPr lvl="4" rtl="0">
              <a:lnSpc>
                <a:spcPct val="100000"/>
              </a:lnSpc>
              <a:spcBef>
                <a:spcPts val="0"/>
              </a:spcBef>
              <a:spcAft>
                <a:spcPts val="0"/>
              </a:spcAft>
              <a:buSzPts val="2400"/>
              <a:buFont typeface="Figtree"/>
              <a:buNone/>
              <a:defRPr sz="2400">
                <a:latin typeface="Figtree"/>
                <a:ea typeface="Figtree"/>
                <a:cs typeface="Figtree"/>
                <a:sym typeface="Figtree"/>
              </a:defRPr>
            </a:lvl5pPr>
            <a:lvl6pPr lvl="5" rtl="0">
              <a:lnSpc>
                <a:spcPct val="100000"/>
              </a:lnSpc>
              <a:spcBef>
                <a:spcPts val="0"/>
              </a:spcBef>
              <a:spcAft>
                <a:spcPts val="0"/>
              </a:spcAft>
              <a:buSzPts val="2400"/>
              <a:buFont typeface="Figtree"/>
              <a:buNone/>
              <a:defRPr sz="2400">
                <a:latin typeface="Figtree"/>
                <a:ea typeface="Figtree"/>
                <a:cs typeface="Figtree"/>
                <a:sym typeface="Figtree"/>
              </a:defRPr>
            </a:lvl6pPr>
            <a:lvl7pPr lvl="6" rtl="0">
              <a:lnSpc>
                <a:spcPct val="100000"/>
              </a:lnSpc>
              <a:spcBef>
                <a:spcPts val="0"/>
              </a:spcBef>
              <a:spcAft>
                <a:spcPts val="0"/>
              </a:spcAft>
              <a:buSzPts val="2400"/>
              <a:buFont typeface="Figtree"/>
              <a:buNone/>
              <a:defRPr sz="2400">
                <a:latin typeface="Figtree"/>
                <a:ea typeface="Figtree"/>
                <a:cs typeface="Figtree"/>
                <a:sym typeface="Figtree"/>
              </a:defRPr>
            </a:lvl7pPr>
            <a:lvl8pPr lvl="7" rtl="0">
              <a:lnSpc>
                <a:spcPct val="100000"/>
              </a:lnSpc>
              <a:spcBef>
                <a:spcPts val="0"/>
              </a:spcBef>
              <a:spcAft>
                <a:spcPts val="0"/>
              </a:spcAft>
              <a:buSzPts val="2400"/>
              <a:buFont typeface="Figtree"/>
              <a:buNone/>
              <a:defRPr sz="2400">
                <a:latin typeface="Figtree"/>
                <a:ea typeface="Figtree"/>
                <a:cs typeface="Figtree"/>
                <a:sym typeface="Figtree"/>
              </a:defRPr>
            </a:lvl8pPr>
            <a:lvl9pPr lvl="8" rtl="0">
              <a:lnSpc>
                <a:spcPct val="100000"/>
              </a:lnSpc>
              <a:spcBef>
                <a:spcPts val="0"/>
              </a:spcBef>
              <a:spcAft>
                <a:spcPts val="0"/>
              </a:spcAft>
              <a:buSzPts val="2400"/>
              <a:buFont typeface="Figtree"/>
              <a:buNone/>
              <a:defRPr sz="2400">
                <a:latin typeface="Figtree"/>
                <a:ea typeface="Figtree"/>
                <a:cs typeface="Figtree"/>
                <a:sym typeface="Figtree"/>
              </a:defRPr>
            </a:lvl9pPr>
          </a:lstStyle>
          <a:p/>
        </p:txBody>
      </p:sp>
      <p:sp>
        <p:nvSpPr>
          <p:cNvPr id="87" name="Google Shape;87;p13"/>
          <p:cNvSpPr txBox="1"/>
          <p:nvPr>
            <p:ph idx="9" type="subTitle"/>
          </p:nvPr>
        </p:nvSpPr>
        <p:spPr>
          <a:xfrm>
            <a:off x="6118549" y="2092297"/>
            <a:ext cx="2305500" cy="484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Figtree"/>
              <a:buNone/>
              <a:defRPr b="1" sz="2200">
                <a:latin typeface="Figtree"/>
                <a:ea typeface="Figtree"/>
                <a:cs typeface="Figtree"/>
                <a:sym typeface="Figtree"/>
              </a:defRPr>
            </a:lvl1pPr>
            <a:lvl2pPr lvl="1" rtl="0">
              <a:lnSpc>
                <a:spcPct val="100000"/>
              </a:lnSpc>
              <a:spcBef>
                <a:spcPts val="0"/>
              </a:spcBef>
              <a:spcAft>
                <a:spcPts val="0"/>
              </a:spcAft>
              <a:buSzPts val="2400"/>
              <a:buFont typeface="Figtree"/>
              <a:buNone/>
              <a:defRPr sz="2400">
                <a:latin typeface="Figtree"/>
                <a:ea typeface="Figtree"/>
                <a:cs typeface="Figtree"/>
                <a:sym typeface="Figtree"/>
              </a:defRPr>
            </a:lvl2pPr>
            <a:lvl3pPr lvl="2" rtl="0">
              <a:lnSpc>
                <a:spcPct val="100000"/>
              </a:lnSpc>
              <a:spcBef>
                <a:spcPts val="0"/>
              </a:spcBef>
              <a:spcAft>
                <a:spcPts val="0"/>
              </a:spcAft>
              <a:buSzPts val="2400"/>
              <a:buFont typeface="Figtree"/>
              <a:buNone/>
              <a:defRPr sz="2400">
                <a:latin typeface="Figtree"/>
                <a:ea typeface="Figtree"/>
                <a:cs typeface="Figtree"/>
                <a:sym typeface="Figtree"/>
              </a:defRPr>
            </a:lvl3pPr>
            <a:lvl4pPr lvl="3" rtl="0">
              <a:lnSpc>
                <a:spcPct val="100000"/>
              </a:lnSpc>
              <a:spcBef>
                <a:spcPts val="0"/>
              </a:spcBef>
              <a:spcAft>
                <a:spcPts val="0"/>
              </a:spcAft>
              <a:buSzPts val="2400"/>
              <a:buFont typeface="Figtree"/>
              <a:buNone/>
              <a:defRPr sz="2400">
                <a:latin typeface="Figtree"/>
                <a:ea typeface="Figtree"/>
                <a:cs typeface="Figtree"/>
                <a:sym typeface="Figtree"/>
              </a:defRPr>
            </a:lvl4pPr>
            <a:lvl5pPr lvl="4" rtl="0">
              <a:lnSpc>
                <a:spcPct val="100000"/>
              </a:lnSpc>
              <a:spcBef>
                <a:spcPts val="0"/>
              </a:spcBef>
              <a:spcAft>
                <a:spcPts val="0"/>
              </a:spcAft>
              <a:buSzPts val="2400"/>
              <a:buFont typeface="Figtree"/>
              <a:buNone/>
              <a:defRPr sz="2400">
                <a:latin typeface="Figtree"/>
                <a:ea typeface="Figtree"/>
                <a:cs typeface="Figtree"/>
                <a:sym typeface="Figtree"/>
              </a:defRPr>
            </a:lvl5pPr>
            <a:lvl6pPr lvl="5" rtl="0">
              <a:lnSpc>
                <a:spcPct val="100000"/>
              </a:lnSpc>
              <a:spcBef>
                <a:spcPts val="0"/>
              </a:spcBef>
              <a:spcAft>
                <a:spcPts val="0"/>
              </a:spcAft>
              <a:buSzPts val="2400"/>
              <a:buFont typeface="Figtree"/>
              <a:buNone/>
              <a:defRPr sz="2400">
                <a:latin typeface="Figtree"/>
                <a:ea typeface="Figtree"/>
                <a:cs typeface="Figtree"/>
                <a:sym typeface="Figtree"/>
              </a:defRPr>
            </a:lvl6pPr>
            <a:lvl7pPr lvl="6" rtl="0">
              <a:lnSpc>
                <a:spcPct val="100000"/>
              </a:lnSpc>
              <a:spcBef>
                <a:spcPts val="0"/>
              </a:spcBef>
              <a:spcAft>
                <a:spcPts val="0"/>
              </a:spcAft>
              <a:buSzPts val="2400"/>
              <a:buFont typeface="Figtree"/>
              <a:buNone/>
              <a:defRPr sz="2400">
                <a:latin typeface="Figtree"/>
                <a:ea typeface="Figtree"/>
                <a:cs typeface="Figtree"/>
                <a:sym typeface="Figtree"/>
              </a:defRPr>
            </a:lvl7pPr>
            <a:lvl8pPr lvl="7" rtl="0">
              <a:lnSpc>
                <a:spcPct val="100000"/>
              </a:lnSpc>
              <a:spcBef>
                <a:spcPts val="0"/>
              </a:spcBef>
              <a:spcAft>
                <a:spcPts val="0"/>
              </a:spcAft>
              <a:buSzPts val="2400"/>
              <a:buFont typeface="Figtree"/>
              <a:buNone/>
              <a:defRPr sz="2400">
                <a:latin typeface="Figtree"/>
                <a:ea typeface="Figtree"/>
                <a:cs typeface="Figtree"/>
                <a:sym typeface="Figtree"/>
              </a:defRPr>
            </a:lvl8pPr>
            <a:lvl9pPr lvl="8" rtl="0">
              <a:lnSpc>
                <a:spcPct val="100000"/>
              </a:lnSpc>
              <a:spcBef>
                <a:spcPts val="0"/>
              </a:spcBef>
              <a:spcAft>
                <a:spcPts val="0"/>
              </a:spcAft>
              <a:buSzPts val="2400"/>
              <a:buFont typeface="Figtree"/>
              <a:buNone/>
              <a:defRPr sz="2400">
                <a:latin typeface="Figtree"/>
                <a:ea typeface="Figtree"/>
                <a:cs typeface="Figtree"/>
                <a:sym typeface="Figtree"/>
              </a:defRPr>
            </a:lvl9pPr>
          </a:lstStyle>
          <a:p/>
        </p:txBody>
      </p:sp>
      <p:sp>
        <p:nvSpPr>
          <p:cNvPr id="88" name="Google Shape;88;p13"/>
          <p:cNvSpPr txBox="1"/>
          <p:nvPr>
            <p:ph idx="13" type="subTitle"/>
          </p:nvPr>
        </p:nvSpPr>
        <p:spPr>
          <a:xfrm>
            <a:off x="720000" y="3765235"/>
            <a:ext cx="2305500" cy="484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Figtree"/>
              <a:buNone/>
              <a:defRPr b="1" sz="2200">
                <a:latin typeface="Figtree"/>
                <a:ea typeface="Figtree"/>
                <a:cs typeface="Figtree"/>
                <a:sym typeface="Figtree"/>
              </a:defRPr>
            </a:lvl1pPr>
            <a:lvl2pPr lvl="1" rtl="0">
              <a:lnSpc>
                <a:spcPct val="100000"/>
              </a:lnSpc>
              <a:spcBef>
                <a:spcPts val="0"/>
              </a:spcBef>
              <a:spcAft>
                <a:spcPts val="0"/>
              </a:spcAft>
              <a:buSzPts val="2400"/>
              <a:buFont typeface="Figtree"/>
              <a:buNone/>
              <a:defRPr sz="2400">
                <a:latin typeface="Figtree"/>
                <a:ea typeface="Figtree"/>
                <a:cs typeface="Figtree"/>
                <a:sym typeface="Figtree"/>
              </a:defRPr>
            </a:lvl2pPr>
            <a:lvl3pPr lvl="2" rtl="0">
              <a:lnSpc>
                <a:spcPct val="100000"/>
              </a:lnSpc>
              <a:spcBef>
                <a:spcPts val="0"/>
              </a:spcBef>
              <a:spcAft>
                <a:spcPts val="0"/>
              </a:spcAft>
              <a:buSzPts val="2400"/>
              <a:buFont typeface="Figtree"/>
              <a:buNone/>
              <a:defRPr sz="2400">
                <a:latin typeface="Figtree"/>
                <a:ea typeface="Figtree"/>
                <a:cs typeface="Figtree"/>
                <a:sym typeface="Figtree"/>
              </a:defRPr>
            </a:lvl3pPr>
            <a:lvl4pPr lvl="3" rtl="0">
              <a:lnSpc>
                <a:spcPct val="100000"/>
              </a:lnSpc>
              <a:spcBef>
                <a:spcPts val="0"/>
              </a:spcBef>
              <a:spcAft>
                <a:spcPts val="0"/>
              </a:spcAft>
              <a:buSzPts val="2400"/>
              <a:buFont typeface="Figtree"/>
              <a:buNone/>
              <a:defRPr sz="2400">
                <a:latin typeface="Figtree"/>
                <a:ea typeface="Figtree"/>
                <a:cs typeface="Figtree"/>
                <a:sym typeface="Figtree"/>
              </a:defRPr>
            </a:lvl4pPr>
            <a:lvl5pPr lvl="4" rtl="0">
              <a:lnSpc>
                <a:spcPct val="100000"/>
              </a:lnSpc>
              <a:spcBef>
                <a:spcPts val="0"/>
              </a:spcBef>
              <a:spcAft>
                <a:spcPts val="0"/>
              </a:spcAft>
              <a:buSzPts val="2400"/>
              <a:buFont typeface="Figtree"/>
              <a:buNone/>
              <a:defRPr sz="2400">
                <a:latin typeface="Figtree"/>
                <a:ea typeface="Figtree"/>
                <a:cs typeface="Figtree"/>
                <a:sym typeface="Figtree"/>
              </a:defRPr>
            </a:lvl5pPr>
            <a:lvl6pPr lvl="5" rtl="0">
              <a:lnSpc>
                <a:spcPct val="100000"/>
              </a:lnSpc>
              <a:spcBef>
                <a:spcPts val="0"/>
              </a:spcBef>
              <a:spcAft>
                <a:spcPts val="0"/>
              </a:spcAft>
              <a:buSzPts val="2400"/>
              <a:buFont typeface="Figtree"/>
              <a:buNone/>
              <a:defRPr sz="2400">
                <a:latin typeface="Figtree"/>
                <a:ea typeface="Figtree"/>
                <a:cs typeface="Figtree"/>
                <a:sym typeface="Figtree"/>
              </a:defRPr>
            </a:lvl6pPr>
            <a:lvl7pPr lvl="6" rtl="0">
              <a:lnSpc>
                <a:spcPct val="100000"/>
              </a:lnSpc>
              <a:spcBef>
                <a:spcPts val="0"/>
              </a:spcBef>
              <a:spcAft>
                <a:spcPts val="0"/>
              </a:spcAft>
              <a:buSzPts val="2400"/>
              <a:buFont typeface="Figtree"/>
              <a:buNone/>
              <a:defRPr sz="2400">
                <a:latin typeface="Figtree"/>
                <a:ea typeface="Figtree"/>
                <a:cs typeface="Figtree"/>
                <a:sym typeface="Figtree"/>
              </a:defRPr>
            </a:lvl7pPr>
            <a:lvl8pPr lvl="7" rtl="0">
              <a:lnSpc>
                <a:spcPct val="100000"/>
              </a:lnSpc>
              <a:spcBef>
                <a:spcPts val="0"/>
              </a:spcBef>
              <a:spcAft>
                <a:spcPts val="0"/>
              </a:spcAft>
              <a:buSzPts val="2400"/>
              <a:buFont typeface="Figtree"/>
              <a:buNone/>
              <a:defRPr sz="2400">
                <a:latin typeface="Figtree"/>
                <a:ea typeface="Figtree"/>
                <a:cs typeface="Figtree"/>
                <a:sym typeface="Figtree"/>
              </a:defRPr>
            </a:lvl8pPr>
            <a:lvl9pPr lvl="8" rtl="0">
              <a:lnSpc>
                <a:spcPct val="100000"/>
              </a:lnSpc>
              <a:spcBef>
                <a:spcPts val="0"/>
              </a:spcBef>
              <a:spcAft>
                <a:spcPts val="0"/>
              </a:spcAft>
              <a:buSzPts val="2400"/>
              <a:buFont typeface="Figtree"/>
              <a:buNone/>
              <a:defRPr sz="2400">
                <a:latin typeface="Figtree"/>
                <a:ea typeface="Figtree"/>
                <a:cs typeface="Figtree"/>
                <a:sym typeface="Figtree"/>
              </a:defRPr>
            </a:lvl9pPr>
          </a:lstStyle>
          <a:p/>
        </p:txBody>
      </p:sp>
      <p:sp>
        <p:nvSpPr>
          <p:cNvPr id="89" name="Google Shape;89;p13"/>
          <p:cNvSpPr txBox="1"/>
          <p:nvPr>
            <p:ph idx="14" type="subTitle"/>
          </p:nvPr>
        </p:nvSpPr>
        <p:spPr>
          <a:xfrm>
            <a:off x="3419271" y="3765235"/>
            <a:ext cx="2305500" cy="484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Figtree"/>
              <a:buNone/>
              <a:defRPr b="1" sz="2200">
                <a:latin typeface="Figtree"/>
                <a:ea typeface="Figtree"/>
                <a:cs typeface="Figtree"/>
                <a:sym typeface="Figtree"/>
              </a:defRPr>
            </a:lvl1pPr>
            <a:lvl2pPr lvl="1" rtl="0">
              <a:lnSpc>
                <a:spcPct val="100000"/>
              </a:lnSpc>
              <a:spcBef>
                <a:spcPts val="0"/>
              </a:spcBef>
              <a:spcAft>
                <a:spcPts val="0"/>
              </a:spcAft>
              <a:buSzPts val="2400"/>
              <a:buFont typeface="Figtree"/>
              <a:buNone/>
              <a:defRPr sz="2400">
                <a:latin typeface="Figtree"/>
                <a:ea typeface="Figtree"/>
                <a:cs typeface="Figtree"/>
                <a:sym typeface="Figtree"/>
              </a:defRPr>
            </a:lvl2pPr>
            <a:lvl3pPr lvl="2" rtl="0">
              <a:lnSpc>
                <a:spcPct val="100000"/>
              </a:lnSpc>
              <a:spcBef>
                <a:spcPts val="0"/>
              </a:spcBef>
              <a:spcAft>
                <a:spcPts val="0"/>
              </a:spcAft>
              <a:buSzPts val="2400"/>
              <a:buFont typeface="Figtree"/>
              <a:buNone/>
              <a:defRPr sz="2400">
                <a:latin typeface="Figtree"/>
                <a:ea typeface="Figtree"/>
                <a:cs typeface="Figtree"/>
                <a:sym typeface="Figtree"/>
              </a:defRPr>
            </a:lvl3pPr>
            <a:lvl4pPr lvl="3" rtl="0">
              <a:lnSpc>
                <a:spcPct val="100000"/>
              </a:lnSpc>
              <a:spcBef>
                <a:spcPts val="0"/>
              </a:spcBef>
              <a:spcAft>
                <a:spcPts val="0"/>
              </a:spcAft>
              <a:buSzPts val="2400"/>
              <a:buFont typeface="Figtree"/>
              <a:buNone/>
              <a:defRPr sz="2400">
                <a:latin typeface="Figtree"/>
                <a:ea typeface="Figtree"/>
                <a:cs typeface="Figtree"/>
                <a:sym typeface="Figtree"/>
              </a:defRPr>
            </a:lvl4pPr>
            <a:lvl5pPr lvl="4" rtl="0">
              <a:lnSpc>
                <a:spcPct val="100000"/>
              </a:lnSpc>
              <a:spcBef>
                <a:spcPts val="0"/>
              </a:spcBef>
              <a:spcAft>
                <a:spcPts val="0"/>
              </a:spcAft>
              <a:buSzPts val="2400"/>
              <a:buFont typeface="Figtree"/>
              <a:buNone/>
              <a:defRPr sz="2400">
                <a:latin typeface="Figtree"/>
                <a:ea typeface="Figtree"/>
                <a:cs typeface="Figtree"/>
                <a:sym typeface="Figtree"/>
              </a:defRPr>
            </a:lvl5pPr>
            <a:lvl6pPr lvl="5" rtl="0">
              <a:lnSpc>
                <a:spcPct val="100000"/>
              </a:lnSpc>
              <a:spcBef>
                <a:spcPts val="0"/>
              </a:spcBef>
              <a:spcAft>
                <a:spcPts val="0"/>
              </a:spcAft>
              <a:buSzPts val="2400"/>
              <a:buFont typeface="Figtree"/>
              <a:buNone/>
              <a:defRPr sz="2400">
                <a:latin typeface="Figtree"/>
                <a:ea typeface="Figtree"/>
                <a:cs typeface="Figtree"/>
                <a:sym typeface="Figtree"/>
              </a:defRPr>
            </a:lvl6pPr>
            <a:lvl7pPr lvl="6" rtl="0">
              <a:lnSpc>
                <a:spcPct val="100000"/>
              </a:lnSpc>
              <a:spcBef>
                <a:spcPts val="0"/>
              </a:spcBef>
              <a:spcAft>
                <a:spcPts val="0"/>
              </a:spcAft>
              <a:buSzPts val="2400"/>
              <a:buFont typeface="Figtree"/>
              <a:buNone/>
              <a:defRPr sz="2400">
                <a:latin typeface="Figtree"/>
                <a:ea typeface="Figtree"/>
                <a:cs typeface="Figtree"/>
                <a:sym typeface="Figtree"/>
              </a:defRPr>
            </a:lvl7pPr>
            <a:lvl8pPr lvl="7" rtl="0">
              <a:lnSpc>
                <a:spcPct val="100000"/>
              </a:lnSpc>
              <a:spcBef>
                <a:spcPts val="0"/>
              </a:spcBef>
              <a:spcAft>
                <a:spcPts val="0"/>
              </a:spcAft>
              <a:buSzPts val="2400"/>
              <a:buFont typeface="Figtree"/>
              <a:buNone/>
              <a:defRPr sz="2400">
                <a:latin typeface="Figtree"/>
                <a:ea typeface="Figtree"/>
                <a:cs typeface="Figtree"/>
                <a:sym typeface="Figtree"/>
              </a:defRPr>
            </a:lvl8pPr>
            <a:lvl9pPr lvl="8" rtl="0">
              <a:lnSpc>
                <a:spcPct val="100000"/>
              </a:lnSpc>
              <a:spcBef>
                <a:spcPts val="0"/>
              </a:spcBef>
              <a:spcAft>
                <a:spcPts val="0"/>
              </a:spcAft>
              <a:buSzPts val="2400"/>
              <a:buFont typeface="Figtree"/>
              <a:buNone/>
              <a:defRPr sz="2400">
                <a:latin typeface="Figtree"/>
                <a:ea typeface="Figtree"/>
                <a:cs typeface="Figtree"/>
                <a:sym typeface="Figtree"/>
              </a:defRPr>
            </a:lvl9pPr>
          </a:lstStyle>
          <a:p/>
        </p:txBody>
      </p:sp>
      <p:sp>
        <p:nvSpPr>
          <p:cNvPr id="90" name="Google Shape;90;p13"/>
          <p:cNvSpPr txBox="1"/>
          <p:nvPr>
            <p:ph idx="15" type="subTitle"/>
          </p:nvPr>
        </p:nvSpPr>
        <p:spPr>
          <a:xfrm>
            <a:off x="6118549" y="3765235"/>
            <a:ext cx="2305500" cy="484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Figtree"/>
              <a:buNone/>
              <a:defRPr b="1" sz="2200">
                <a:latin typeface="Figtree"/>
                <a:ea typeface="Figtree"/>
                <a:cs typeface="Figtree"/>
                <a:sym typeface="Figtree"/>
              </a:defRPr>
            </a:lvl1pPr>
            <a:lvl2pPr lvl="1" rtl="0">
              <a:lnSpc>
                <a:spcPct val="100000"/>
              </a:lnSpc>
              <a:spcBef>
                <a:spcPts val="0"/>
              </a:spcBef>
              <a:spcAft>
                <a:spcPts val="0"/>
              </a:spcAft>
              <a:buSzPts val="2400"/>
              <a:buFont typeface="Figtree"/>
              <a:buNone/>
              <a:defRPr sz="2400">
                <a:latin typeface="Figtree"/>
                <a:ea typeface="Figtree"/>
                <a:cs typeface="Figtree"/>
                <a:sym typeface="Figtree"/>
              </a:defRPr>
            </a:lvl2pPr>
            <a:lvl3pPr lvl="2" rtl="0">
              <a:lnSpc>
                <a:spcPct val="100000"/>
              </a:lnSpc>
              <a:spcBef>
                <a:spcPts val="0"/>
              </a:spcBef>
              <a:spcAft>
                <a:spcPts val="0"/>
              </a:spcAft>
              <a:buSzPts val="2400"/>
              <a:buFont typeface="Figtree"/>
              <a:buNone/>
              <a:defRPr sz="2400">
                <a:latin typeface="Figtree"/>
                <a:ea typeface="Figtree"/>
                <a:cs typeface="Figtree"/>
                <a:sym typeface="Figtree"/>
              </a:defRPr>
            </a:lvl3pPr>
            <a:lvl4pPr lvl="3" rtl="0">
              <a:lnSpc>
                <a:spcPct val="100000"/>
              </a:lnSpc>
              <a:spcBef>
                <a:spcPts val="0"/>
              </a:spcBef>
              <a:spcAft>
                <a:spcPts val="0"/>
              </a:spcAft>
              <a:buSzPts val="2400"/>
              <a:buFont typeface="Figtree"/>
              <a:buNone/>
              <a:defRPr sz="2400">
                <a:latin typeface="Figtree"/>
                <a:ea typeface="Figtree"/>
                <a:cs typeface="Figtree"/>
                <a:sym typeface="Figtree"/>
              </a:defRPr>
            </a:lvl4pPr>
            <a:lvl5pPr lvl="4" rtl="0">
              <a:lnSpc>
                <a:spcPct val="100000"/>
              </a:lnSpc>
              <a:spcBef>
                <a:spcPts val="0"/>
              </a:spcBef>
              <a:spcAft>
                <a:spcPts val="0"/>
              </a:spcAft>
              <a:buSzPts val="2400"/>
              <a:buFont typeface="Figtree"/>
              <a:buNone/>
              <a:defRPr sz="2400">
                <a:latin typeface="Figtree"/>
                <a:ea typeface="Figtree"/>
                <a:cs typeface="Figtree"/>
                <a:sym typeface="Figtree"/>
              </a:defRPr>
            </a:lvl5pPr>
            <a:lvl6pPr lvl="5" rtl="0">
              <a:lnSpc>
                <a:spcPct val="100000"/>
              </a:lnSpc>
              <a:spcBef>
                <a:spcPts val="0"/>
              </a:spcBef>
              <a:spcAft>
                <a:spcPts val="0"/>
              </a:spcAft>
              <a:buSzPts val="2400"/>
              <a:buFont typeface="Figtree"/>
              <a:buNone/>
              <a:defRPr sz="2400">
                <a:latin typeface="Figtree"/>
                <a:ea typeface="Figtree"/>
                <a:cs typeface="Figtree"/>
                <a:sym typeface="Figtree"/>
              </a:defRPr>
            </a:lvl6pPr>
            <a:lvl7pPr lvl="6" rtl="0">
              <a:lnSpc>
                <a:spcPct val="100000"/>
              </a:lnSpc>
              <a:spcBef>
                <a:spcPts val="0"/>
              </a:spcBef>
              <a:spcAft>
                <a:spcPts val="0"/>
              </a:spcAft>
              <a:buSzPts val="2400"/>
              <a:buFont typeface="Figtree"/>
              <a:buNone/>
              <a:defRPr sz="2400">
                <a:latin typeface="Figtree"/>
                <a:ea typeface="Figtree"/>
                <a:cs typeface="Figtree"/>
                <a:sym typeface="Figtree"/>
              </a:defRPr>
            </a:lvl7pPr>
            <a:lvl8pPr lvl="7" rtl="0">
              <a:lnSpc>
                <a:spcPct val="100000"/>
              </a:lnSpc>
              <a:spcBef>
                <a:spcPts val="0"/>
              </a:spcBef>
              <a:spcAft>
                <a:spcPts val="0"/>
              </a:spcAft>
              <a:buSzPts val="2400"/>
              <a:buFont typeface="Figtree"/>
              <a:buNone/>
              <a:defRPr sz="2400">
                <a:latin typeface="Figtree"/>
                <a:ea typeface="Figtree"/>
                <a:cs typeface="Figtree"/>
                <a:sym typeface="Figtree"/>
              </a:defRPr>
            </a:lvl8pPr>
            <a:lvl9pPr lvl="8" rtl="0">
              <a:lnSpc>
                <a:spcPct val="100000"/>
              </a:lnSpc>
              <a:spcBef>
                <a:spcPts val="0"/>
              </a:spcBef>
              <a:spcAft>
                <a:spcPts val="0"/>
              </a:spcAft>
              <a:buSzPts val="2400"/>
              <a:buFont typeface="Figtree"/>
              <a:buNone/>
              <a:defRPr sz="2400">
                <a:latin typeface="Figtree"/>
                <a:ea typeface="Figtree"/>
                <a:cs typeface="Figtree"/>
                <a:sym typeface="Figtre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91" name="Shape 91"/>
        <p:cNvGrpSpPr/>
        <p:nvPr/>
      </p:nvGrpSpPr>
      <p:grpSpPr>
        <a:xfrm>
          <a:off x="0" y="0"/>
          <a:ext cx="0" cy="0"/>
          <a:chOff x="0" y="0"/>
          <a:chExt cx="0" cy="0"/>
        </a:xfrm>
      </p:grpSpPr>
      <p:pic>
        <p:nvPicPr>
          <p:cNvPr id="92" name="Google Shape;92;p14"/>
          <p:cNvPicPr preferRelativeResize="0"/>
          <p:nvPr/>
        </p:nvPicPr>
        <p:blipFill>
          <a:blip r:embed="rId2">
            <a:alphaModFix/>
          </a:blip>
          <a:stretch>
            <a:fillRect/>
          </a:stretch>
        </p:blipFill>
        <p:spPr>
          <a:xfrm>
            <a:off x="-25" y="0"/>
            <a:ext cx="9144003" cy="5143501"/>
          </a:xfrm>
          <a:prstGeom prst="rect">
            <a:avLst/>
          </a:prstGeom>
          <a:noFill/>
          <a:ln>
            <a:noFill/>
          </a:ln>
        </p:spPr>
      </p:pic>
      <p:sp>
        <p:nvSpPr>
          <p:cNvPr id="93" name="Google Shape;93;p14"/>
          <p:cNvSpPr txBox="1"/>
          <p:nvPr>
            <p:ph type="title"/>
          </p:nvPr>
        </p:nvSpPr>
        <p:spPr>
          <a:xfrm>
            <a:off x="3017250" y="3154838"/>
            <a:ext cx="3109500" cy="511500"/>
          </a:xfrm>
          <a:prstGeom prst="rect">
            <a:avLst/>
          </a:prstGeom>
        </p:spPr>
        <p:txBody>
          <a:bodyPr anchorCtr="0" anchor="t" bIns="91425" lIns="91425" spcFirstLastPara="1" rIns="91425" wrap="square" tIns="91425">
            <a:noAutofit/>
          </a:bodyPr>
          <a:lstStyle>
            <a:lvl1pPr lvl="0" rtl="0">
              <a:spcBef>
                <a:spcPts val="0"/>
              </a:spcBef>
              <a:spcAft>
                <a:spcPts val="0"/>
              </a:spcAft>
              <a:buSzPts val="2200"/>
              <a:buNone/>
              <a:defRPr sz="22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
        <p:nvSpPr>
          <p:cNvPr id="94" name="Google Shape;94;p14"/>
          <p:cNvSpPr txBox="1"/>
          <p:nvPr>
            <p:ph idx="1" type="subTitle"/>
          </p:nvPr>
        </p:nvSpPr>
        <p:spPr>
          <a:xfrm>
            <a:off x="1145850" y="1477163"/>
            <a:ext cx="6852300" cy="15672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000"/>
              <a:buNone/>
              <a:defRPr sz="3000"/>
            </a:lvl1pPr>
            <a:lvl2pPr lvl="1" rtl="0" algn="ctr">
              <a:lnSpc>
                <a:spcPct val="100000"/>
              </a:lnSpc>
              <a:spcBef>
                <a:spcPts val="0"/>
              </a:spcBef>
              <a:spcAft>
                <a:spcPts val="0"/>
              </a:spcAft>
              <a:buSzPts val="3000"/>
              <a:buNone/>
              <a:defRPr sz="3000"/>
            </a:lvl2pPr>
            <a:lvl3pPr lvl="2" rtl="0" algn="ctr">
              <a:lnSpc>
                <a:spcPct val="100000"/>
              </a:lnSpc>
              <a:spcBef>
                <a:spcPts val="0"/>
              </a:spcBef>
              <a:spcAft>
                <a:spcPts val="0"/>
              </a:spcAft>
              <a:buSzPts val="3000"/>
              <a:buNone/>
              <a:defRPr sz="3000"/>
            </a:lvl3pPr>
            <a:lvl4pPr lvl="3" rtl="0" algn="ctr">
              <a:lnSpc>
                <a:spcPct val="100000"/>
              </a:lnSpc>
              <a:spcBef>
                <a:spcPts val="0"/>
              </a:spcBef>
              <a:spcAft>
                <a:spcPts val="0"/>
              </a:spcAft>
              <a:buSzPts val="3000"/>
              <a:buNone/>
              <a:defRPr sz="3000"/>
            </a:lvl4pPr>
            <a:lvl5pPr lvl="4" rtl="0" algn="ctr">
              <a:lnSpc>
                <a:spcPct val="100000"/>
              </a:lnSpc>
              <a:spcBef>
                <a:spcPts val="0"/>
              </a:spcBef>
              <a:spcAft>
                <a:spcPts val="0"/>
              </a:spcAft>
              <a:buSzPts val="3000"/>
              <a:buNone/>
              <a:defRPr sz="3000"/>
            </a:lvl5pPr>
            <a:lvl6pPr lvl="5" rtl="0" algn="ctr">
              <a:lnSpc>
                <a:spcPct val="100000"/>
              </a:lnSpc>
              <a:spcBef>
                <a:spcPts val="0"/>
              </a:spcBef>
              <a:spcAft>
                <a:spcPts val="0"/>
              </a:spcAft>
              <a:buSzPts val="3000"/>
              <a:buNone/>
              <a:defRPr sz="3000"/>
            </a:lvl6pPr>
            <a:lvl7pPr lvl="6" rtl="0" algn="ctr">
              <a:lnSpc>
                <a:spcPct val="100000"/>
              </a:lnSpc>
              <a:spcBef>
                <a:spcPts val="0"/>
              </a:spcBef>
              <a:spcAft>
                <a:spcPts val="0"/>
              </a:spcAft>
              <a:buSzPts val="3000"/>
              <a:buNone/>
              <a:defRPr sz="3000"/>
            </a:lvl7pPr>
            <a:lvl8pPr lvl="7" rtl="0" algn="ctr">
              <a:lnSpc>
                <a:spcPct val="100000"/>
              </a:lnSpc>
              <a:spcBef>
                <a:spcPts val="0"/>
              </a:spcBef>
              <a:spcAft>
                <a:spcPts val="0"/>
              </a:spcAft>
              <a:buSzPts val="3000"/>
              <a:buNone/>
              <a:defRPr sz="3000"/>
            </a:lvl8pPr>
            <a:lvl9pPr lvl="8" rtl="0" algn="ctr">
              <a:lnSpc>
                <a:spcPct val="100000"/>
              </a:lnSpc>
              <a:spcBef>
                <a:spcPts val="0"/>
              </a:spcBef>
              <a:spcAft>
                <a:spcPts val="0"/>
              </a:spcAft>
              <a:buSzPts val="3000"/>
              <a:buNone/>
              <a:defRPr sz="3000"/>
            </a:lvl9pPr>
          </a:lstStyle>
          <a:p/>
        </p:txBody>
      </p:sp>
      <p:grpSp>
        <p:nvGrpSpPr>
          <p:cNvPr id="95" name="Google Shape;95;p14"/>
          <p:cNvGrpSpPr/>
          <p:nvPr/>
        </p:nvGrpSpPr>
        <p:grpSpPr>
          <a:xfrm>
            <a:off x="0" y="0"/>
            <a:ext cx="9144000" cy="5143501"/>
            <a:chOff x="0" y="0"/>
            <a:chExt cx="9144000" cy="5143501"/>
          </a:xfrm>
        </p:grpSpPr>
        <p:pic>
          <p:nvPicPr>
            <p:cNvPr id="96" name="Google Shape;96;p14"/>
            <p:cNvPicPr preferRelativeResize="0"/>
            <p:nvPr/>
          </p:nvPicPr>
          <p:blipFill rotWithShape="1">
            <a:blip r:embed="rId3">
              <a:alphaModFix/>
            </a:blip>
            <a:srcRect b="61006" l="10338" r="56810" t="7821"/>
            <a:stretch/>
          </p:blipFill>
          <p:spPr>
            <a:xfrm>
              <a:off x="6654399" y="3124375"/>
              <a:ext cx="2489601" cy="2019126"/>
            </a:xfrm>
            <a:prstGeom prst="rect">
              <a:avLst/>
            </a:prstGeom>
            <a:noFill/>
            <a:ln>
              <a:noFill/>
            </a:ln>
          </p:spPr>
        </p:pic>
        <p:pic>
          <p:nvPicPr>
            <p:cNvPr id="97" name="Google Shape;97;p14"/>
            <p:cNvPicPr preferRelativeResize="0"/>
            <p:nvPr/>
          </p:nvPicPr>
          <p:blipFill rotWithShape="1">
            <a:blip r:embed="rId3">
              <a:alphaModFix/>
            </a:blip>
            <a:srcRect b="3492" l="53258" r="13889" t="56993"/>
            <a:stretch/>
          </p:blipFill>
          <p:spPr>
            <a:xfrm>
              <a:off x="0" y="0"/>
              <a:ext cx="2489601" cy="2559376"/>
            </a:xfrm>
            <a:prstGeom prst="rect">
              <a:avLst/>
            </a:prstGeom>
            <a:noFill/>
            <a:ln>
              <a:noFill/>
            </a:ln>
          </p:spPr>
        </p:pic>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
    <p:spTree>
      <p:nvGrpSpPr>
        <p:cNvPr id="98" name="Shape 98"/>
        <p:cNvGrpSpPr/>
        <p:nvPr/>
      </p:nvGrpSpPr>
      <p:grpSpPr>
        <a:xfrm>
          <a:off x="0" y="0"/>
          <a:ext cx="0" cy="0"/>
          <a:chOff x="0" y="0"/>
          <a:chExt cx="0" cy="0"/>
        </a:xfrm>
      </p:grpSpPr>
      <p:pic>
        <p:nvPicPr>
          <p:cNvPr id="99" name="Google Shape;99;p15"/>
          <p:cNvPicPr preferRelativeResize="0"/>
          <p:nvPr/>
        </p:nvPicPr>
        <p:blipFill>
          <a:blip r:embed="rId2">
            <a:alphaModFix/>
          </a:blip>
          <a:stretch>
            <a:fillRect/>
          </a:stretch>
        </p:blipFill>
        <p:spPr>
          <a:xfrm>
            <a:off x="-25" y="0"/>
            <a:ext cx="9144003" cy="5143501"/>
          </a:xfrm>
          <a:prstGeom prst="rect">
            <a:avLst/>
          </a:prstGeom>
          <a:noFill/>
          <a:ln>
            <a:noFill/>
          </a:ln>
        </p:spPr>
      </p:pic>
      <p:sp>
        <p:nvSpPr>
          <p:cNvPr id="100" name="Google Shape;100;p15"/>
          <p:cNvSpPr txBox="1"/>
          <p:nvPr>
            <p:ph type="title"/>
          </p:nvPr>
        </p:nvSpPr>
        <p:spPr>
          <a:xfrm>
            <a:off x="720000" y="1378750"/>
            <a:ext cx="3519600" cy="1565100"/>
          </a:xfrm>
          <a:prstGeom prst="rect">
            <a:avLst/>
          </a:prstGeom>
        </p:spPr>
        <p:txBody>
          <a:bodyPr anchorCtr="0" anchor="b" bIns="91425" lIns="91425" spcFirstLastPara="1" rIns="91425" wrap="square" tIns="91425">
            <a:noAutofit/>
          </a:bodyPr>
          <a:lstStyle>
            <a:lvl1pPr lvl="0" rtl="0" algn="l">
              <a:spcBef>
                <a:spcPts val="0"/>
              </a:spcBef>
              <a:spcAft>
                <a:spcPts val="0"/>
              </a:spcAft>
              <a:buSzPts val="3000"/>
              <a:buNone/>
              <a:defRPr/>
            </a:lvl1pPr>
            <a:lvl2pPr lvl="1" rtl="0" algn="l">
              <a:spcBef>
                <a:spcPts val="0"/>
              </a:spcBef>
              <a:spcAft>
                <a:spcPts val="0"/>
              </a:spcAft>
              <a:buSzPts val="3500"/>
              <a:buNone/>
              <a:defRPr/>
            </a:lvl2pPr>
            <a:lvl3pPr lvl="2" rtl="0" algn="l">
              <a:spcBef>
                <a:spcPts val="0"/>
              </a:spcBef>
              <a:spcAft>
                <a:spcPts val="0"/>
              </a:spcAft>
              <a:buSzPts val="3500"/>
              <a:buNone/>
              <a:defRPr/>
            </a:lvl3pPr>
            <a:lvl4pPr lvl="3" rtl="0" algn="l">
              <a:spcBef>
                <a:spcPts val="0"/>
              </a:spcBef>
              <a:spcAft>
                <a:spcPts val="0"/>
              </a:spcAft>
              <a:buSzPts val="3500"/>
              <a:buNone/>
              <a:defRPr/>
            </a:lvl4pPr>
            <a:lvl5pPr lvl="4" rtl="0" algn="l">
              <a:spcBef>
                <a:spcPts val="0"/>
              </a:spcBef>
              <a:spcAft>
                <a:spcPts val="0"/>
              </a:spcAft>
              <a:buSzPts val="3500"/>
              <a:buNone/>
              <a:defRPr/>
            </a:lvl5pPr>
            <a:lvl6pPr lvl="5" rtl="0" algn="l">
              <a:spcBef>
                <a:spcPts val="0"/>
              </a:spcBef>
              <a:spcAft>
                <a:spcPts val="0"/>
              </a:spcAft>
              <a:buSzPts val="3500"/>
              <a:buNone/>
              <a:defRPr/>
            </a:lvl6pPr>
            <a:lvl7pPr lvl="6" rtl="0" algn="l">
              <a:spcBef>
                <a:spcPts val="0"/>
              </a:spcBef>
              <a:spcAft>
                <a:spcPts val="0"/>
              </a:spcAft>
              <a:buSzPts val="3500"/>
              <a:buNone/>
              <a:defRPr/>
            </a:lvl7pPr>
            <a:lvl8pPr lvl="7" rtl="0" algn="l">
              <a:spcBef>
                <a:spcPts val="0"/>
              </a:spcBef>
              <a:spcAft>
                <a:spcPts val="0"/>
              </a:spcAft>
              <a:buSzPts val="3500"/>
              <a:buNone/>
              <a:defRPr/>
            </a:lvl8pPr>
            <a:lvl9pPr lvl="8" rtl="0" algn="l">
              <a:spcBef>
                <a:spcPts val="0"/>
              </a:spcBef>
              <a:spcAft>
                <a:spcPts val="0"/>
              </a:spcAft>
              <a:buSzPts val="3500"/>
              <a:buNone/>
              <a:defRPr/>
            </a:lvl9pPr>
          </a:lstStyle>
          <a:p/>
        </p:txBody>
      </p:sp>
      <p:sp>
        <p:nvSpPr>
          <p:cNvPr id="101" name="Google Shape;101;p15"/>
          <p:cNvSpPr txBox="1"/>
          <p:nvPr>
            <p:ph idx="1" type="subTitle"/>
          </p:nvPr>
        </p:nvSpPr>
        <p:spPr>
          <a:xfrm>
            <a:off x="720000" y="3026175"/>
            <a:ext cx="3519600" cy="738600"/>
          </a:xfrm>
          <a:prstGeom prst="rect">
            <a:avLst/>
          </a:prstGeom>
        </p:spPr>
        <p:txBody>
          <a:bodyPr anchorCtr="0" anchor="t" bIns="91425" lIns="91425" spcFirstLastPara="1" rIns="91425" wrap="square" tIns="91425">
            <a:noAutofit/>
          </a:bodyPr>
          <a:lstStyle>
            <a:lvl1pPr lvl="0" rtl="0">
              <a:spcBef>
                <a:spcPts val="0"/>
              </a:spcBef>
              <a:spcAft>
                <a:spcPts val="0"/>
              </a:spcAft>
              <a:buSzPts val="1200"/>
              <a:buNone/>
              <a:defRPr/>
            </a:lvl1pPr>
            <a:lvl2pPr lvl="1" rtl="0">
              <a:lnSpc>
                <a:spcPct val="100000"/>
              </a:lnSpc>
              <a:spcBef>
                <a:spcPts val="0"/>
              </a:spcBef>
              <a:spcAft>
                <a:spcPts val="0"/>
              </a:spcAft>
              <a:buSzPts val="12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p:txBody>
      </p:sp>
      <p:sp>
        <p:nvSpPr>
          <p:cNvPr id="102" name="Google Shape;102;p15"/>
          <p:cNvSpPr/>
          <p:nvPr>
            <p:ph idx="2" type="pic"/>
          </p:nvPr>
        </p:nvSpPr>
        <p:spPr>
          <a:xfrm>
            <a:off x="5337775" y="1025301"/>
            <a:ext cx="3093000" cy="3093000"/>
          </a:xfrm>
          <a:prstGeom prst="ellipse">
            <a:avLst/>
          </a:prstGeom>
          <a:noFill/>
          <a:ln cap="flat" cmpd="sng" w="19050">
            <a:solidFill>
              <a:schemeClr val="dk1"/>
            </a:solidFill>
            <a:prstDash val="solid"/>
            <a:round/>
            <a:headEnd len="sm" w="sm" type="none"/>
            <a:tailEnd len="sm" w="sm" type="none"/>
          </a:ln>
          <a:effectLst>
            <a:outerShdw blurRad="728663" rotWithShape="0" algn="bl">
              <a:schemeClr val="dk1">
                <a:alpha val="46000"/>
              </a:schemeClr>
            </a:outerShdw>
          </a:effectLst>
        </p:spPr>
      </p:sp>
      <p:grpSp>
        <p:nvGrpSpPr>
          <p:cNvPr id="103" name="Google Shape;103;p15"/>
          <p:cNvGrpSpPr/>
          <p:nvPr/>
        </p:nvGrpSpPr>
        <p:grpSpPr>
          <a:xfrm>
            <a:off x="-1" y="0"/>
            <a:ext cx="9144001" cy="5143499"/>
            <a:chOff x="-1" y="0"/>
            <a:chExt cx="9144001" cy="5143499"/>
          </a:xfrm>
        </p:grpSpPr>
        <p:pic>
          <p:nvPicPr>
            <p:cNvPr id="104" name="Google Shape;104;p15"/>
            <p:cNvPicPr preferRelativeResize="0"/>
            <p:nvPr/>
          </p:nvPicPr>
          <p:blipFill rotWithShape="1">
            <a:blip r:embed="rId3">
              <a:alphaModFix/>
            </a:blip>
            <a:srcRect b="7881" l="11080" r="56067" t="57609"/>
            <a:stretch/>
          </p:blipFill>
          <p:spPr>
            <a:xfrm flipH="1">
              <a:off x="-1" y="0"/>
              <a:ext cx="2489601" cy="2235224"/>
            </a:xfrm>
            <a:prstGeom prst="rect">
              <a:avLst/>
            </a:prstGeom>
            <a:noFill/>
            <a:ln>
              <a:noFill/>
            </a:ln>
          </p:spPr>
        </p:pic>
        <p:pic>
          <p:nvPicPr>
            <p:cNvPr id="105" name="Google Shape;105;p15"/>
            <p:cNvPicPr preferRelativeResize="0"/>
            <p:nvPr/>
          </p:nvPicPr>
          <p:blipFill rotWithShape="1">
            <a:blip r:embed="rId3">
              <a:alphaModFix/>
            </a:blip>
            <a:srcRect b="62457" l="49696" r="6901" t="3033"/>
            <a:stretch/>
          </p:blipFill>
          <p:spPr>
            <a:xfrm flipH="1">
              <a:off x="5854800" y="2908275"/>
              <a:ext cx="3289200" cy="2235224"/>
            </a:xfrm>
            <a:prstGeom prst="rect">
              <a:avLst/>
            </a:prstGeom>
            <a:noFill/>
            <a:ln>
              <a:noFill/>
            </a:ln>
          </p:spPr>
        </p:pic>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4">
    <p:spTree>
      <p:nvGrpSpPr>
        <p:cNvPr id="106" name="Shape 106"/>
        <p:cNvGrpSpPr/>
        <p:nvPr/>
      </p:nvGrpSpPr>
      <p:grpSpPr>
        <a:xfrm>
          <a:off x="0" y="0"/>
          <a:ext cx="0" cy="0"/>
          <a:chOff x="0" y="0"/>
          <a:chExt cx="0" cy="0"/>
        </a:xfrm>
      </p:grpSpPr>
      <p:pic>
        <p:nvPicPr>
          <p:cNvPr id="107" name="Google Shape;107;p16"/>
          <p:cNvPicPr preferRelativeResize="0"/>
          <p:nvPr/>
        </p:nvPicPr>
        <p:blipFill>
          <a:blip r:embed="rId2">
            <a:alphaModFix/>
          </a:blip>
          <a:stretch>
            <a:fillRect/>
          </a:stretch>
        </p:blipFill>
        <p:spPr>
          <a:xfrm>
            <a:off x="-25" y="0"/>
            <a:ext cx="9144003" cy="5143501"/>
          </a:xfrm>
          <a:prstGeom prst="rect">
            <a:avLst/>
          </a:prstGeom>
          <a:noFill/>
          <a:ln>
            <a:noFill/>
          </a:ln>
        </p:spPr>
      </p:pic>
      <p:sp>
        <p:nvSpPr>
          <p:cNvPr id="108" name="Google Shape;108;p16"/>
          <p:cNvSpPr txBox="1"/>
          <p:nvPr>
            <p:ph type="title"/>
          </p:nvPr>
        </p:nvSpPr>
        <p:spPr>
          <a:xfrm>
            <a:off x="1024800" y="1581888"/>
            <a:ext cx="2411100" cy="1063200"/>
          </a:xfrm>
          <a:prstGeom prst="rect">
            <a:avLst/>
          </a:prstGeom>
        </p:spPr>
        <p:txBody>
          <a:bodyPr anchorCtr="0" anchor="b" bIns="91425" lIns="91425" spcFirstLastPara="1" rIns="91425" wrap="square" tIns="91425">
            <a:noAutofit/>
          </a:bodyPr>
          <a:lstStyle>
            <a:lvl1pPr lvl="0" rtl="0" algn="l">
              <a:spcBef>
                <a:spcPts val="0"/>
              </a:spcBef>
              <a:spcAft>
                <a:spcPts val="0"/>
              </a:spcAft>
              <a:buSzPts val="3000"/>
              <a:buNone/>
              <a:defRPr/>
            </a:lvl1pPr>
            <a:lvl2pPr lvl="1" rtl="0" algn="l">
              <a:spcBef>
                <a:spcPts val="0"/>
              </a:spcBef>
              <a:spcAft>
                <a:spcPts val="0"/>
              </a:spcAft>
              <a:buSzPts val="3500"/>
              <a:buNone/>
              <a:defRPr/>
            </a:lvl2pPr>
            <a:lvl3pPr lvl="2" rtl="0" algn="l">
              <a:spcBef>
                <a:spcPts val="0"/>
              </a:spcBef>
              <a:spcAft>
                <a:spcPts val="0"/>
              </a:spcAft>
              <a:buSzPts val="3500"/>
              <a:buNone/>
              <a:defRPr/>
            </a:lvl3pPr>
            <a:lvl4pPr lvl="3" rtl="0" algn="l">
              <a:spcBef>
                <a:spcPts val="0"/>
              </a:spcBef>
              <a:spcAft>
                <a:spcPts val="0"/>
              </a:spcAft>
              <a:buSzPts val="3500"/>
              <a:buNone/>
              <a:defRPr/>
            </a:lvl4pPr>
            <a:lvl5pPr lvl="4" rtl="0" algn="l">
              <a:spcBef>
                <a:spcPts val="0"/>
              </a:spcBef>
              <a:spcAft>
                <a:spcPts val="0"/>
              </a:spcAft>
              <a:buSzPts val="3500"/>
              <a:buNone/>
              <a:defRPr/>
            </a:lvl5pPr>
            <a:lvl6pPr lvl="5" rtl="0" algn="l">
              <a:spcBef>
                <a:spcPts val="0"/>
              </a:spcBef>
              <a:spcAft>
                <a:spcPts val="0"/>
              </a:spcAft>
              <a:buSzPts val="3500"/>
              <a:buNone/>
              <a:defRPr/>
            </a:lvl6pPr>
            <a:lvl7pPr lvl="6" rtl="0" algn="l">
              <a:spcBef>
                <a:spcPts val="0"/>
              </a:spcBef>
              <a:spcAft>
                <a:spcPts val="0"/>
              </a:spcAft>
              <a:buSzPts val="3500"/>
              <a:buNone/>
              <a:defRPr/>
            </a:lvl7pPr>
            <a:lvl8pPr lvl="7" rtl="0" algn="l">
              <a:spcBef>
                <a:spcPts val="0"/>
              </a:spcBef>
              <a:spcAft>
                <a:spcPts val="0"/>
              </a:spcAft>
              <a:buSzPts val="3500"/>
              <a:buNone/>
              <a:defRPr/>
            </a:lvl8pPr>
            <a:lvl9pPr lvl="8" rtl="0" algn="l">
              <a:spcBef>
                <a:spcPts val="0"/>
              </a:spcBef>
              <a:spcAft>
                <a:spcPts val="0"/>
              </a:spcAft>
              <a:buSzPts val="3500"/>
              <a:buNone/>
              <a:defRPr/>
            </a:lvl9pPr>
          </a:lstStyle>
          <a:p/>
        </p:txBody>
      </p:sp>
      <p:sp>
        <p:nvSpPr>
          <p:cNvPr id="109" name="Google Shape;109;p16"/>
          <p:cNvSpPr txBox="1"/>
          <p:nvPr>
            <p:ph idx="1" type="subTitle"/>
          </p:nvPr>
        </p:nvSpPr>
        <p:spPr>
          <a:xfrm>
            <a:off x="1024800" y="2645088"/>
            <a:ext cx="2411100" cy="916500"/>
          </a:xfrm>
          <a:prstGeom prst="rect">
            <a:avLst/>
          </a:prstGeom>
        </p:spPr>
        <p:txBody>
          <a:bodyPr anchorCtr="0" anchor="t" bIns="91425" lIns="91425" spcFirstLastPara="1" rIns="91425" wrap="square" tIns="91425">
            <a:noAutofit/>
          </a:bodyPr>
          <a:lstStyle>
            <a:lvl1pPr lvl="0" rtl="0">
              <a:spcBef>
                <a:spcPts val="0"/>
              </a:spcBef>
              <a:spcAft>
                <a:spcPts val="0"/>
              </a:spcAft>
              <a:buSzPts val="1200"/>
              <a:buNone/>
              <a:defRPr/>
            </a:lvl1pPr>
            <a:lvl2pPr lvl="1" rtl="0">
              <a:lnSpc>
                <a:spcPct val="100000"/>
              </a:lnSpc>
              <a:spcBef>
                <a:spcPts val="0"/>
              </a:spcBef>
              <a:spcAft>
                <a:spcPts val="0"/>
              </a:spcAft>
              <a:buSzPts val="12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p:txBody>
      </p:sp>
      <p:pic>
        <p:nvPicPr>
          <p:cNvPr id="110" name="Google Shape;110;p16"/>
          <p:cNvPicPr preferRelativeResize="0"/>
          <p:nvPr/>
        </p:nvPicPr>
        <p:blipFill rotWithShape="1">
          <a:blip r:embed="rId3">
            <a:alphaModFix/>
          </a:blip>
          <a:srcRect b="7881" l="11080" r="56067" t="57609"/>
          <a:stretch/>
        </p:blipFill>
        <p:spPr>
          <a:xfrm flipH="1">
            <a:off x="-1" y="0"/>
            <a:ext cx="2489601" cy="2235224"/>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4_1">
    <p:spTree>
      <p:nvGrpSpPr>
        <p:cNvPr id="111" name="Shape 111"/>
        <p:cNvGrpSpPr/>
        <p:nvPr/>
      </p:nvGrpSpPr>
      <p:grpSpPr>
        <a:xfrm>
          <a:off x="0" y="0"/>
          <a:ext cx="0" cy="0"/>
          <a:chOff x="0" y="0"/>
          <a:chExt cx="0" cy="0"/>
        </a:xfrm>
      </p:grpSpPr>
      <p:pic>
        <p:nvPicPr>
          <p:cNvPr id="112" name="Google Shape;112;p17"/>
          <p:cNvPicPr preferRelativeResize="0"/>
          <p:nvPr/>
        </p:nvPicPr>
        <p:blipFill>
          <a:blip r:embed="rId2">
            <a:alphaModFix/>
          </a:blip>
          <a:stretch>
            <a:fillRect/>
          </a:stretch>
        </p:blipFill>
        <p:spPr>
          <a:xfrm>
            <a:off x="-25" y="0"/>
            <a:ext cx="9144003" cy="5143501"/>
          </a:xfrm>
          <a:prstGeom prst="rect">
            <a:avLst/>
          </a:prstGeom>
          <a:noFill/>
          <a:ln>
            <a:noFill/>
          </a:ln>
        </p:spPr>
      </p:pic>
      <p:sp>
        <p:nvSpPr>
          <p:cNvPr id="113" name="Google Shape;113;p17"/>
          <p:cNvSpPr txBox="1"/>
          <p:nvPr>
            <p:ph type="title"/>
          </p:nvPr>
        </p:nvSpPr>
        <p:spPr>
          <a:xfrm>
            <a:off x="5714875" y="1581888"/>
            <a:ext cx="2411100" cy="1063200"/>
          </a:xfrm>
          <a:prstGeom prst="rect">
            <a:avLst/>
          </a:prstGeom>
        </p:spPr>
        <p:txBody>
          <a:bodyPr anchorCtr="0" anchor="b" bIns="91425" lIns="91425" spcFirstLastPara="1" rIns="91425" wrap="square" tIns="91425">
            <a:noAutofit/>
          </a:bodyPr>
          <a:lstStyle>
            <a:lvl1pPr lvl="0" rtl="0" algn="r">
              <a:spcBef>
                <a:spcPts val="0"/>
              </a:spcBef>
              <a:spcAft>
                <a:spcPts val="0"/>
              </a:spcAft>
              <a:buSzPts val="3000"/>
              <a:buNone/>
              <a:defRPr/>
            </a:lvl1pPr>
            <a:lvl2pPr lvl="1" rtl="0" algn="r">
              <a:spcBef>
                <a:spcPts val="0"/>
              </a:spcBef>
              <a:spcAft>
                <a:spcPts val="0"/>
              </a:spcAft>
              <a:buSzPts val="3500"/>
              <a:buNone/>
              <a:defRPr/>
            </a:lvl2pPr>
            <a:lvl3pPr lvl="2" rtl="0" algn="r">
              <a:spcBef>
                <a:spcPts val="0"/>
              </a:spcBef>
              <a:spcAft>
                <a:spcPts val="0"/>
              </a:spcAft>
              <a:buSzPts val="3500"/>
              <a:buNone/>
              <a:defRPr/>
            </a:lvl3pPr>
            <a:lvl4pPr lvl="3" rtl="0" algn="r">
              <a:spcBef>
                <a:spcPts val="0"/>
              </a:spcBef>
              <a:spcAft>
                <a:spcPts val="0"/>
              </a:spcAft>
              <a:buSzPts val="3500"/>
              <a:buNone/>
              <a:defRPr/>
            </a:lvl4pPr>
            <a:lvl5pPr lvl="4" rtl="0" algn="r">
              <a:spcBef>
                <a:spcPts val="0"/>
              </a:spcBef>
              <a:spcAft>
                <a:spcPts val="0"/>
              </a:spcAft>
              <a:buSzPts val="3500"/>
              <a:buNone/>
              <a:defRPr/>
            </a:lvl5pPr>
            <a:lvl6pPr lvl="5" rtl="0" algn="r">
              <a:spcBef>
                <a:spcPts val="0"/>
              </a:spcBef>
              <a:spcAft>
                <a:spcPts val="0"/>
              </a:spcAft>
              <a:buSzPts val="3500"/>
              <a:buNone/>
              <a:defRPr/>
            </a:lvl6pPr>
            <a:lvl7pPr lvl="6" rtl="0" algn="r">
              <a:spcBef>
                <a:spcPts val="0"/>
              </a:spcBef>
              <a:spcAft>
                <a:spcPts val="0"/>
              </a:spcAft>
              <a:buSzPts val="3500"/>
              <a:buNone/>
              <a:defRPr/>
            </a:lvl7pPr>
            <a:lvl8pPr lvl="7" rtl="0" algn="r">
              <a:spcBef>
                <a:spcPts val="0"/>
              </a:spcBef>
              <a:spcAft>
                <a:spcPts val="0"/>
              </a:spcAft>
              <a:buSzPts val="3500"/>
              <a:buNone/>
              <a:defRPr/>
            </a:lvl8pPr>
            <a:lvl9pPr lvl="8" rtl="0" algn="r">
              <a:spcBef>
                <a:spcPts val="0"/>
              </a:spcBef>
              <a:spcAft>
                <a:spcPts val="0"/>
              </a:spcAft>
              <a:buSzPts val="3500"/>
              <a:buNone/>
              <a:defRPr/>
            </a:lvl9pPr>
          </a:lstStyle>
          <a:p/>
        </p:txBody>
      </p:sp>
      <p:sp>
        <p:nvSpPr>
          <p:cNvPr id="114" name="Google Shape;114;p17"/>
          <p:cNvSpPr txBox="1"/>
          <p:nvPr>
            <p:ph idx="1" type="subTitle"/>
          </p:nvPr>
        </p:nvSpPr>
        <p:spPr>
          <a:xfrm>
            <a:off x="5714875" y="2645088"/>
            <a:ext cx="2411100" cy="9165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200"/>
              <a:buNone/>
              <a:defRPr/>
            </a:lvl1pPr>
            <a:lvl2pPr lvl="1" rtl="0" algn="r">
              <a:lnSpc>
                <a:spcPct val="100000"/>
              </a:lnSpc>
              <a:spcBef>
                <a:spcPts val="0"/>
              </a:spcBef>
              <a:spcAft>
                <a:spcPts val="0"/>
              </a:spcAft>
              <a:buSzPts val="1200"/>
              <a:buNone/>
              <a:defRPr/>
            </a:lvl2pPr>
            <a:lvl3pPr lvl="2" rtl="0" algn="r">
              <a:lnSpc>
                <a:spcPct val="100000"/>
              </a:lnSpc>
              <a:spcBef>
                <a:spcPts val="0"/>
              </a:spcBef>
              <a:spcAft>
                <a:spcPts val="0"/>
              </a:spcAft>
              <a:buSzPts val="1200"/>
              <a:buNone/>
              <a:defRPr/>
            </a:lvl3pPr>
            <a:lvl4pPr lvl="3" rtl="0" algn="r">
              <a:lnSpc>
                <a:spcPct val="100000"/>
              </a:lnSpc>
              <a:spcBef>
                <a:spcPts val="0"/>
              </a:spcBef>
              <a:spcAft>
                <a:spcPts val="0"/>
              </a:spcAft>
              <a:buSzPts val="1200"/>
              <a:buNone/>
              <a:defRPr/>
            </a:lvl4pPr>
            <a:lvl5pPr lvl="4" rtl="0" algn="r">
              <a:lnSpc>
                <a:spcPct val="100000"/>
              </a:lnSpc>
              <a:spcBef>
                <a:spcPts val="0"/>
              </a:spcBef>
              <a:spcAft>
                <a:spcPts val="0"/>
              </a:spcAft>
              <a:buSzPts val="1200"/>
              <a:buNone/>
              <a:defRPr/>
            </a:lvl5pPr>
            <a:lvl6pPr lvl="5" rtl="0" algn="r">
              <a:lnSpc>
                <a:spcPct val="100000"/>
              </a:lnSpc>
              <a:spcBef>
                <a:spcPts val="0"/>
              </a:spcBef>
              <a:spcAft>
                <a:spcPts val="0"/>
              </a:spcAft>
              <a:buSzPts val="1200"/>
              <a:buNone/>
              <a:defRPr/>
            </a:lvl6pPr>
            <a:lvl7pPr lvl="6" rtl="0" algn="r">
              <a:lnSpc>
                <a:spcPct val="100000"/>
              </a:lnSpc>
              <a:spcBef>
                <a:spcPts val="0"/>
              </a:spcBef>
              <a:spcAft>
                <a:spcPts val="0"/>
              </a:spcAft>
              <a:buSzPts val="1200"/>
              <a:buNone/>
              <a:defRPr/>
            </a:lvl7pPr>
            <a:lvl8pPr lvl="7" rtl="0" algn="r">
              <a:lnSpc>
                <a:spcPct val="100000"/>
              </a:lnSpc>
              <a:spcBef>
                <a:spcPts val="0"/>
              </a:spcBef>
              <a:spcAft>
                <a:spcPts val="0"/>
              </a:spcAft>
              <a:buSzPts val="1200"/>
              <a:buNone/>
              <a:defRPr/>
            </a:lvl8pPr>
            <a:lvl9pPr lvl="8" rtl="0" algn="r">
              <a:lnSpc>
                <a:spcPct val="100000"/>
              </a:lnSpc>
              <a:spcBef>
                <a:spcPts val="0"/>
              </a:spcBef>
              <a:spcAft>
                <a:spcPts val="0"/>
              </a:spcAft>
              <a:buSzPts val="1200"/>
              <a:buNone/>
              <a:defRPr/>
            </a:lvl9pPr>
          </a:lstStyle>
          <a:p/>
        </p:txBody>
      </p:sp>
      <p:pic>
        <p:nvPicPr>
          <p:cNvPr id="115" name="Google Shape;115;p17"/>
          <p:cNvPicPr preferRelativeResize="0"/>
          <p:nvPr/>
        </p:nvPicPr>
        <p:blipFill rotWithShape="1">
          <a:blip r:embed="rId3">
            <a:alphaModFix/>
          </a:blip>
          <a:srcRect b="5827" l="59142" r="7739" t="53165"/>
          <a:stretch/>
        </p:blipFill>
        <p:spPr>
          <a:xfrm rot="5400000">
            <a:off x="6560989" y="-91163"/>
            <a:ext cx="2509849" cy="2656174"/>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4_2">
    <p:spTree>
      <p:nvGrpSpPr>
        <p:cNvPr id="116" name="Shape 116"/>
        <p:cNvGrpSpPr/>
        <p:nvPr/>
      </p:nvGrpSpPr>
      <p:grpSpPr>
        <a:xfrm>
          <a:off x="0" y="0"/>
          <a:ext cx="0" cy="0"/>
          <a:chOff x="0" y="0"/>
          <a:chExt cx="0" cy="0"/>
        </a:xfrm>
      </p:grpSpPr>
      <p:pic>
        <p:nvPicPr>
          <p:cNvPr id="117" name="Google Shape;117;p18"/>
          <p:cNvPicPr preferRelativeResize="0"/>
          <p:nvPr/>
        </p:nvPicPr>
        <p:blipFill>
          <a:blip r:embed="rId2">
            <a:alphaModFix/>
          </a:blip>
          <a:stretch>
            <a:fillRect/>
          </a:stretch>
        </p:blipFill>
        <p:spPr>
          <a:xfrm>
            <a:off x="-25" y="0"/>
            <a:ext cx="9144003" cy="5143501"/>
          </a:xfrm>
          <a:prstGeom prst="rect">
            <a:avLst/>
          </a:prstGeom>
          <a:noFill/>
          <a:ln>
            <a:noFill/>
          </a:ln>
        </p:spPr>
      </p:pic>
      <p:sp>
        <p:nvSpPr>
          <p:cNvPr id="118" name="Google Shape;118;p18"/>
          <p:cNvSpPr txBox="1"/>
          <p:nvPr>
            <p:ph type="title"/>
          </p:nvPr>
        </p:nvSpPr>
        <p:spPr>
          <a:xfrm>
            <a:off x="1024800" y="1581888"/>
            <a:ext cx="2411100" cy="1063200"/>
          </a:xfrm>
          <a:prstGeom prst="rect">
            <a:avLst/>
          </a:prstGeom>
        </p:spPr>
        <p:txBody>
          <a:bodyPr anchorCtr="0" anchor="b" bIns="91425" lIns="91425" spcFirstLastPara="1" rIns="91425" wrap="square" tIns="91425">
            <a:noAutofit/>
          </a:bodyPr>
          <a:lstStyle>
            <a:lvl1pPr lvl="0" rtl="0" algn="l">
              <a:spcBef>
                <a:spcPts val="0"/>
              </a:spcBef>
              <a:spcAft>
                <a:spcPts val="0"/>
              </a:spcAft>
              <a:buSzPts val="3000"/>
              <a:buNone/>
              <a:defRPr/>
            </a:lvl1pPr>
            <a:lvl2pPr lvl="1" rtl="0" algn="l">
              <a:spcBef>
                <a:spcPts val="0"/>
              </a:spcBef>
              <a:spcAft>
                <a:spcPts val="0"/>
              </a:spcAft>
              <a:buSzPts val="3500"/>
              <a:buNone/>
              <a:defRPr/>
            </a:lvl2pPr>
            <a:lvl3pPr lvl="2" rtl="0" algn="l">
              <a:spcBef>
                <a:spcPts val="0"/>
              </a:spcBef>
              <a:spcAft>
                <a:spcPts val="0"/>
              </a:spcAft>
              <a:buSzPts val="3500"/>
              <a:buNone/>
              <a:defRPr/>
            </a:lvl3pPr>
            <a:lvl4pPr lvl="3" rtl="0" algn="l">
              <a:spcBef>
                <a:spcPts val="0"/>
              </a:spcBef>
              <a:spcAft>
                <a:spcPts val="0"/>
              </a:spcAft>
              <a:buSzPts val="3500"/>
              <a:buNone/>
              <a:defRPr/>
            </a:lvl4pPr>
            <a:lvl5pPr lvl="4" rtl="0" algn="l">
              <a:spcBef>
                <a:spcPts val="0"/>
              </a:spcBef>
              <a:spcAft>
                <a:spcPts val="0"/>
              </a:spcAft>
              <a:buSzPts val="3500"/>
              <a:buNone/>
              <a:defRPr/>
            </a:lvl5pPr>
            <a:lvl6pPr lvl="5" rtl="0" algn="l">
              <a:spcBef>
                <a:spcPts val="0"/>
              </a:spcBef>
              <a:spcAft>
                <a:spcPts val="0"/>
              </a:spcAft>
              <a:buSzPts val="3500"/>
              <a:buNone/>
              <a:defRPr/>
            </a:lvl6pPr>
            <a:lvl7pPr lvl="6" rtl="0" algn="l">
              <a:spcBef>
                <a:spcPts val="0"/>
              </a:spcBef>
              <a:spcAft>
                <a:spcPts val="0"/>
              </a:spcAft>
              <a:buSzPts val="3500"/>
              <a:buNone/>
              <a:defRPr/>
            </a:lvl7pPr>
            <a:lvl8pPr lvl="7" rtl="0" algn="l">
              <a:spcBef>
                <a:spcPts val="0"/>
              </a:spcBef>
              <a:spcAft>
                <a:spcPts val="0"/>
              </a:spcAft>
              <a:buSzPts val="3500"/>
              <a:buNone/>
              <a:defRPr/>
            </a:lvl8pPr>
            <a:lvl9pPr lvl="8" rtl="0" algn="l">
              <a:spcBef>
                <a:spcPts val="0"/>
              </a:spcBef>
              <a:spcAft>
                <a:spcPts val="0"/>
              </a:spcAft>
              <a:buSzPts val="3500"/>
              <a:buNone/>
              <a:defRPr/>
            </a:lvl9pPr>
          </a:lstStyle>
          <a:p/>
        </p:txBody>
      </p:sp>
      <p:sp>
        <p:nvSpPr>
          <p:cNvPr id="119" name="Google Shape;119;p18"/>
          <p:cNvSpPr txBox="1"/>
          <p:nvPr>
            <p:ph idx="1" type="subTitle"/>
          </p:nvPr>
        </p:nvSpPr>
        <p:spPr>
          <a:xfrm>
            <a:off x="1024800" y="2645088"/>
            <a:ext cx="2411100" cy="916500"/>
          </a:xfrm>
          <a:prstGeom prst="rect">
            <a:avLst/>
          </a:prstGeom>
        </p:spPr>
        <p:txBody>
          <a:bodyPr anchorCtr="0" anchor="t" bIns="91425" lIns="91425" spcFirstLastPara="1" rIns="91425" wrap="square" tIns="91425">
            <a:noAutofit/>
          </a:bodyPr>
          <a:lstStyle>
            <a:lvl1pPr lvl="0" rtl="0">
              <a:spcBef>
                <a:spcPts val="0"/>
              </a:spcBef>
              <a:spcAft>
                <a:spcPts val="0"/>
              </a:spcAft>
              <a:buSzPts val="1200"/>
              <a:buNone/>
              <a:defRPr/>
            </a:lvl1pPr>
            <a:lvl2pPr lvl="1" rtl="0">
              <a:lnSpc>
                <a:spcPct val="100000"/>
              </a:lnSpc>
              <a:spcBef>
                <a:spcPts val="0"/>
              </a:spcBef>
              <a:spcAft>
                <a:spcPts val="0"/>
              </a:spcAft>
              <a:buSzPts val="12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p:txBody>
      </p:sp>
      <p:pic>
        <p:nvPicPr>
          <p:cNvPr id="120" name="Google Shape;120;p18"/>
          <p:cNvPicPr preferRelativeResize="0"/>
          <p:nvPr/>
        </p:nvPicPr>
        <p:blipFill rotWithShape="1">
          <a:blip r:embed="rId3">
            <a:alphaModFix/>
          </a:blip>
          <a:srcRect b="67227" l="15016" r="12926" t="8350"/>
          <a:stretch/>
        </p:blipFill>
        <p:spPr>
          <a:xfrm flipH="1">
            <a:off x="2431075" y="3561600"/>
            <a:ext cx="5460900" cy="1581900"/>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1">
    <p:spTree>
      <p:nvGrpSpPr>
        <p:cNvPr id="121" name="Shape 121"/>
        <p:cNvGrpSpPr/>
        <p:nvPr/>
      </p:nvGrpSpPr>
      <p:grpSpPr>
        <a:xfrm>
          <a:off x="0" y="0"/>
          <a:ext cx="0" cy="0"/>
          <a:chOff x="0" y="0"/>
          <a:chExt cx="0" cy="0"/>
        </a:xfrm>
      </p:grpSpPr>
      <p:pic>
        <p:nvPicPr>
          <p:cNvPr id="122" name="Google Shape;122;p19"/>
          <p:cNvPicPr preferRelativeResize="0"/>
          <p:nvPr/>
        </p:nvPicPr>
        <p:blipFill>
          <a:blip r:embed="rId2">
            <a:alphaModFix/>
          </a:blip>
          <a:stretch>
            <a:fillRect/>
          </a:stretch>
        </p:blipFill>
        <p:spPr>
          <a:xfrm>
            <a:off x="-25" y="0"/>
            <a:ext cx="9144003" cy="5143501"/>
          </a:xfrm>
          <a:prstGeom prst="rect">
            <a:avLst/>
          </a:prstGeom>
          <a:noFill/>
          <a:ln>
            <a:noFill/>
          </a:ln>
        </p:spPr>
      </p:pic>
      <p:sp>
        <p:nvSpPr>
          <p:cNvPr id="123" name="Google Shape;123;p1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24" name="Google Shape;124;p19"/>
          <p:cNvSpPr txBox="1"/>
          <p:nvPr>
            <p:ph idx="1" type="subTitle"/>
          </p:nvPr>
        </p:nvSpPr>
        <p:spPr>
          <a:xfrm>
            <a:off x="4868669" y="2829000"/>
            <a:ext cx="3265200" cy="1272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200"/>
              <a:buNone/>
              <a:defRPr b="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25" name="Google Shape;125;p19"/>
          <p:cNvSpPr txBox="1"/>
          <p:nvPr>
            <p:ph idx="2" type="subTitle"/>
          </p:nvPr>
        </p:nvSpPr>
        <p:spPr>
          <a:xfrm>
            <a:off x="1010100" y="2829000"/>
            <a:ext cx="3265200" cy="1272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200"/>
              <a:buNone/>
              <a:defRPr b="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26" name="Google Shape;126;p19"/>
          <p:cNvSpPr txBox="1"/>
          <p:nvPr>
            <p:ph idx="3" type="subTitle"/>
          </p:nvPr>
        </p:nvSpPr>
        <p:spPr>
          <a:xfrm>
            <a:off x="1010101" y="2270100"/>
            <a:ext cx="3265200" cy="558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200"/>
              <a:buFont typeface="Figtree"/>
              <a:buNone/>
              <a:defRPr b="1" sz="2200">
                <a:solidFill>
                  <a:schemeClr val="dk1"/>
                </a:solidFill>
                <a:latin typeface="Figtree"/>
                <a:ea typeface="Figtree"/>
                <a:cs typeface="Figtree"/>
                <a:sym typeface="Figtree"/>
              </a:defRPr>
            </a:lvl1pPr>
            <a:lvl2pPr lvl="1" rtl="0" algn="ctr">
              <a:lnSpc>
                <a:spcPct val="100000"/>
              </a:lnSpc>
              <a:spcBef>
                <a:spcPts val="0"/>
              </a:spcBef>
              <a:spcAft>
                <a:spcPts val="0"/>
              </a:spcAft>
              <a:buSzPts val="2200"/>
              <a:buFont typeface="Figtree"/>
              <a:buNone/>
              <a:defRPr sz="2200">
                <a:latin typeface="Figtree"/>
                <a:ea typeface="Figtree"/>
                <a:cs typeface="Figtree"/>
                <a:sym typeface="Figtree"/>
              </a:defRPr>
            </a:lvl2pPr>
            <a:lvl3pPr lvl="2" rtl="0" algn="ctr">
              <a:lnSpc>
                <a:spcPct val="100000"/>
              </a:lnSpc>
              <a:spcBef>
                <a:spcPts val="0"/>
              </a:spcBef>
              <a:spcAft>
                <a:spcPts val="0"/>
              </a:spcAft>
              <a:buSzPts val="2200"/>
              <a:buFont typeface="Figtree"/>
              <a:buNone/>
              <a:defRPr sz="2200">
                <a:latin typeface="Figtree"/>
                <a:ea typeface="Figtree"/>
                <a:cs typeface="Figtree"/>
                <a:sym typeface="Figtree"/>
              </a:defRPr>
            </a:lvl3pPr>
            <a:lvl4pPr lvl="3" rtl="0" algn="ctr">
              <a:lnSpc>
                <a:spcPct val="100000"/>
              </a:lnSpc>
              <a:spcBef>
                <a:spcPts val="0"/>
              </a:spcBef>
              <a:spcAft>
                <a:spcPts val="0"/>
              </a:spcAft>
              <a:buSzPts val="2200"/>
              <a:buFont typeface="Figtree"/>
              <a:buNone/>
              <a:defRPr sz="2200">
                <a:latin typeface="Figtree"/>
                <a:ea typeface="Figtree"/>
                <a:cs typeface="Figtree"/>
                <a:sym typeface="Figtree"/>
              </a:defRPr>
            </a:lvl4pPr>
            <a:lvl5pPr lvl="4" rtl="0" algn="ctr">
              <a:lnSpc>
                <a:spcPct val="100000"/>
              </a:lnSpc>
              <a:spcBef>
                <a:spcPts val="0"/>
              </a:spcBef>
              <a:spcAft>
                <a:spcPts val="0"/>
              </a:spcAft>
              <a:buSzPts val="2200"/>
              <a:buFont typeface="Figtree"/>
              <a:buNone/>
              <a:defRPr sz="2200">
                <a:latin typeface="Figtree"/>
                <a:ea typeface="Figtree"/>
                <a:cs typeface="Figtree"/>
                <a:sym typeface="Figtree"/>
              </a:defRPr>
            </a:lvl5pPr>
            <a:lvl6pPr lvl="5" rtl="0" algn="ctr">
              <a:lnSpc>
                <a:spcPct val="100000"/>
              </a:lnSpc>
              <a:spcBef>
                <a:spcPts val="0"/>
              </a:spcBef>
              <a:spcAft>
                <a:spcPts val="0"/>
              </a:spcAft>
              <a:buSzPts val="2200"/>
              <a:buFont typeface="Figtree"/>
              <a:buNone/>
              <a:defRPr sz="2200">
                <a:latin typeface="Figtree"/>
                <a:ea typeface="Figtree"/>
                <a:cs typeface="Figtree"/>
                <a:sym typeface="Figtree"/>
              </a:defRPr>
            </a:lvl6pPr>
            <a:lvl7pPr lvl="6" rtl="0" algn="ctr">
              <a:lnSpc>
                <a:spcPct val="100000"/>
              </a:lnSpc>
              <a:spcBef>
                <a:spcPts val="0"/>
              </a:spcBef>
              <a:spcAft>
                <a:spcPts val="0"/>
              </a:spcAft>
              <a:buSzPts val="2200"/>
              <a:buFont typeface="Figtree"/>
              <a:buNone/>
              <a:defRPr sz="2200">
                <a:latin typeface="Figtree"/>
                <a:ea typeface="Figtree"/>
                <a:cs typeface="Figtree"/>
                <a:sym typeface="Figtree"/>
              </a:defRPr>
            </a:lvl7pPr>
            <a:lvl8pPr lvl="7" rtl="0" algn="ctr">
              <a:lnSpc>
                <a:spcPct val="100000"/>
              </a:lnSpc>
              <a:spcBef>
                <a:spcPts val="0"/>
              </a:spcBef>
              <a:spcAft>
                <a:spcPts val="0"/>
              </a:spcAft>
              <a:buSzPts val="2200"/>
              <a:buFont typeface="Figtree"/>
              <a:buNone/>
              <a:defRPr sz="2200">
                <a:latin typeface="Figtree"/>
                <a:ea typeface="Figtree"/>
                <a:cs typeface="Figtree"/>
                <a:sym typeface="Figtree"/>
              </a:defRPr>
            </a:lvl8pPr>
            <a:lvl9pPr lvl="8" rtl="0" algn="ctr">
              <a:lnSpc>
                <a:spcPct val="100000"/>
              </a:lnSpc>
              <a:spcBef>
                <a:spcPts val="0"/>
              </a:spcBef>
              <a:spcAft>
                <a:spcPts val="0"/>
              </a:spcAft>
              <a:buSzPts val="2200"/>
              <a:buFont typeface="Figtree"/>
              <a:buNone/>
              <a:defRPr sz="2200">
                <a:latin typeface="Figtree"/>
                <a:ea typeface="Figtree"/>
                <a:cs typeface="Figtree"/>
                <a:sym typeface="Figtree"/>
              </a:defRPr>
            </a:lvl9pPr>
          </a:lstStyle>
          <a:p/>
        </p:txBody>
      </p:sp>
      <p:sp>
        <p:nvSpPr>
          <p:cNvPr id="127" name="Google Shape;127;p19"/>
          <p:cNvSpPr txBox="1"/>
          <p:nvPr>
            <p:ph idx="4" type="subTitle"/>
          </p:nvPr>
        </p:nvSpPr>
        <p:spPr>
          <a:xfrm>
            <a:off x="4868706" y="2270100"/>
            <a:ext cx="3265200" cy="558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200"/>
              <a:buFont typeface="Figtree"/>
              <a:buNone/>
              <a:defRPr b="1" sz="2200">
                <a:solidFill>
                  <a:schemeClr val="dk1"/>
                </a:solidFill>
                <a:latin typeface="Figtree"/>
                <a:ea typeface="Figtree"/>
                <a:cs typeface="Figtree"/>
                <a:sym typeface="Figtree"/>
              </a:defRPr>
            </a:lvl1pPr>
            <a:lvl2pPr lvl="1" rtl="0" algn="ctr">
              <a:lnSpc>
                <a:spcPct val="100000"/>
              </a:lnSpc>
              <a:spcBef>
                <a:spcPts val="0"/>
              </a:spcBef>
              <a:spcAft>
                <a:spcPts val="0"/>
              </a:spcAft>
              <a:buSzPts val="2200"/>
              <a:buFont typeface="Figtree"/>
              <a:buNone/>
              <a:defRPr sz="2200">
                <a:latin typeface="Figtree"/>
                <a:ea typeface="Figtree"/>
                <a:cs typeface="Figtree"/>
                <a:sym typeface="Figtree"/>
              </a:defRPr>
            </a:lvl2pPr>
            <a:lvl3pPr lvl="2" rtl="0" algn="ctr">
              <a:lnSpc>
                <a:spcPct val="100000"/>
              </a:lnSpc>
              <a:spcBef>
                <a:spcPts val="0"/>
              </a:spcBef>
              <a:spcAft>
                <a:spcPts val="0"/>
              </a:spcAft>
              <a:buSzPts val="2200"/>
              <a:buFont typeface="Figtree"/>
              <a:buNone/>
              <a:defRPr sz="2200">
                <a:latin typeface="Figtree"/>
                <a:ea typeface="Figtree"/>
                <a:cs typeface="Figtree"/>
                <a:sym typeface="Figtree"/>
              </a:defRPr>
            </a:lvl3pPr>
            <a:lvl4pPr lvl="3" rtl="0" algn="ctr">
              <a:lnSpc>
                <a:spcPct val="100000"/>
              </a:lnSpc>
              <a:spcBef>
                <a:spcPts val="0"/>
              </a:spcBef>
              <a:spcAft>
                <a:spcPts val="0"/>
              </a:spcAft>
              <a:buSzPts val="2200"/>
              <a:buFont typeface="Figtree"/>
              <a:buNone/>
              <a:defRPr sz="2200">
                <a:latin typeface="Figtree"/>
                <a:ea typeface="Figtree"/>
                <a:cs typeface="Figtree"/>
                <a:sym typeface="Figtree"/>
              </a:defRPr>
            </a:lvl4pPr>
            <a:lvl5pPr lvl="4" rtl="0" algn="ctr">
              <a:lnSpc>
                <a:spcPct val="100000"/>
              </a:lnSpc>
              <a:spcBef>
                <a:spcPts val="0"/>
              </a:spcBef>
              <a:spcAft>
                <a:spcPts val="0"/>
              </a:spcAft>
              <a:buSzPts val="2200"/>
              <a:buFont typeface="Figtree"/>
              <a:buNone/>
              <a:defRPr sz="2200">
                <a:latin typeface="Figtree"/>
                <a:ea typeface="Figtree"/>
                <a:cs typeface="Figtree"/>
                <a:sym typeface="Figtree"/>
              </a:defRPr>
            </a:lvl5pPr>
            <a:lvl6pPr lvl="5" rtl="0" algn="ctr">
              <a:lnSpc>
                <a:spcPct val="100000"/>
              </a:lnSpc>
              <a:spcBef>
                <a:spcPts val="0"/>
              </a:spcBef>
              <a:spcAft>
                <a:spcPts val="0"/>
              </a:spcAft>
              <a:buSzPts val="2200"/>
              <a:buFont typeface="Figtree"/>
              <a:buNone/>
              <a:defRPr sz="2200">
                <a:latin typeface="Figtree"/>
                <a:ea typeface="Figtree"/>
                <a:cs typeface="Figtree"/>
                <a:sym typeface="Figtree"/>
              </a:defRPr>
            </a:lvl6pPr>
            <a:lvl7pPr lvl="6" rtl="0" algn="ctr">
              <a:lnSpc>
                <a:spcPct val="100000"/>
              </a:lnSpc>
              <a:spcBef>
                <a:spcPts val="0"/>
              </a:spcBef>
              <a:spcAft>
                <a:spcPts val="0"/>
              </a:spcAft>
              <a:buSzPts val="2200"/>
              <a:buFont typeface="Figtree"/>
              <a:buNone/>
              <a:defRPr sz="2200">
                <a:latin typeface="Figtree"/>
                <a:ea typeface="Figtree"/>
                <a:cs typeface="Figtree"/>
                <a:sym typeface="Figtree"/>
              </a:defRPr>
            </a:lvl7pPr>
            <a:lvl8pPr lvl="7" rtl="0" algn="ctr">
              <a:lnSpc>
                <a:spcPct val="100000"/>
              </a:lnSpc>
              <a:spcBef>
                <a:spcPts val="0"/>
              </a:spcBef>
              <a:spcAft>
                <a:spcPts val="0"/>
              </a:spcAft>
              <a:buSzPts val="2200"/>
              <a:buFont typeface="Figtree"/>
              <a:buNone/>
              <a:defRPr sz="2200">
                <a:latin typeface="Figtree"/>
                <a:ea typeface="Figtree"/>
                <a:cs typeface="Figtree"/>
                <a:sym typeface="Figtree"/>
              </a:defRPr>
            </a:lvl8pPr>
            <a:lvl9pPr lvl="8" rtl="0" algn="ctr">
              <a:lnSpc>
                <a:spcPct val="100000"/>
              </a:lnSpc>
              <a:spcBef>
                <a:spcPts val="0"/>
              </a:spcBef>
              <a:spcAft>
                <a:spcPts val="0"/>
              </a:spcAft>
              <a:buSzPts val="2200"/>
              <a:buFont typeface="Figtree"/>
              <a:buNone/>
              <a:defRPr sz="2200">
                <a:latin typeface="Figtree"/>
                <a:ea typeface="Figtree"/>
                <a:cs typeface="Figtree"/>
                <a:sym typeface="Figtree"/>
              </a:defRPr>
            </a:lvl9pPr>
          </a:lstStyle>
          <a:p/>
        </p:txBody>
      </p:sp>
      <p:pic>
        <p:nvPicPr>
          <p:cNvPr id="128" name="Google Shape;128;p19"/>
          <p:cNvPicPr preferRelativeResize="0"/>
          <p:nvPr/>
        </p:nvPicPr>
        <p:blipFill rotWithShape="1">
          <a:blip r:embed="rId3">
            <a:alphaModFix/>
          </a:blip>
          <a:srcRect b="5827" l="59142" r="7739" t="53165"/>
          <a:stretch/>
        </p:blipFill>
        <p:spPr>
          <a:xfrm rot="5400000">
            <a:off x="6560989" y="-91163"/>
            <a:ext cx="2509849" cy="2656174"/>
          </a:xfrm>
          <a:prstGeom prst="rect">
            <a:avLst/>
          </a:prstGeom>
          <a:noFill/>
          <a:ln>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TITLE_AND_TWO_COLUMNS_1_1">
    <p:spTree>
      <p:nvGrpSpPr>
        <p:cNvPr id="129" name="Shape 129"/>
        <p:cNvGrpSpPr/>
        <p:nvPr/>
      </p:nvGrpSpPr>
      <p:grpSpPr>
        <a:xfrm>
          <a:off x="0" y="0"/>
          <a:ext cx="0" cy="0"/>
          <a:chOff x="0" y="0"/>
          <a:chExt cx="0" cy="0"/>
        </a:xfrm>
      </p:grpSpPr>
      <p:pic>
        <p:nvPicPr>
          <p:cNvPr id="130" name="Google Shape;130;p20"/>
          <p:cNvPicPr preferRelativeResize="0"/>
          <p:nvPr/>
        </p:nvPicPr>
        <p:blipFill>
          <a:blip r:embed="rId2">
            <a:alphaModFix/>
          </a:blip>
          <a:stretch>
            <a:fillRect/>
          </a:stretch>
        </p:blipFill>
        <p:spPr>
          <a:xfrm>
            <a:off x="-25" y="0"/>
            <a:ext cx="9144003" cy="5143501"/>
          </a:xfrm>
          <a:prstGeom prst="rect">
            <a:avLst/>
          </a:prstGeom>
          <a:noFill/>
          <a:ln>
            <a:noFill/>
          </a:ln>
        </p:spPr>
      </p:pic>
      <p:sp>
        <p:nvSpPr>
          <p:cNvPr id="131" name="Google Shape;131;p2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32" name="Google Shape;132;p20"/>
          <p:cNvSpPr txBox="1"/>
          <p:nvPr>
            <p:ph idx="1" type="subTitle"/>
          </p:nvPr>
        </p:nvSpPr>
        <p:spPr>
          <a:xfrm>
            <a:off x="4938653" y="1388850"/>
            <a:ext cx="2967900" cy="2197200"/>
          </a:xfrm>
          <a:prstGeom prst="rect">
            <a:avLst/>
          </a:prstGeom>
        </p:spPr>
        <p:txBody>
          <a:bodyPr anchorCtr="0" anchor="t" bIns="91425" lIns="91425" spcFirstLastPara="1" rIns="91425" wrap="square" tIns="91425">
            <a:noAutofit/>
          </a:bodyPr>
          <a:lstStyle>
            <a:lvl1pPr lvl="0" rtl="0">
              <a:spcBef>
                <a:spcPts val="0"/>
              </a:spcBef>
              <a:spcAft>
                <a:spcPts val="0"/>
              </a:spcAft>
              <a:buSzPts val="1200"/>
              <a:buNone/>
              <a:defRPr b="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33" name="Google Shape;133;p20"/>
          <p:cNvSpPr txBox="1"/>
          <p:nvPr>
            <p:ph idx="2" type="subTitle"/>
          </p:nvPr>
        </p:nvSpPr>
        <p:spPr>
          <a:xfrm>
            <a:off x="1237438" y="1388850"/>
            <a:ext cx="2967900" cy="2197200"/>
          </a:xfrm>
          <a:prstGeom prst="rect">
            <a:avLst/>
          </a:prstGeom>
        </p:spPr>
        <p:txBody>
          <a:bodyPr anchorCtr="0" anchor="t" bIns="91425" lIns="91425" spcFirstLastPara="1" rIns="91425" wrap="square" tIns="91425">
            <a:noAutofit/>
          </a:bodyPr>
          <a:lstStyle>
            <a:lvl1pPr lvl="0" rtl="0">
              <a:spcBef>
                <a:spcPts val="0"/>
              </a:spcBef>
              <a:spcAft>
                <a:spcPts val="0"/>
              </a:spcAft>
              <a:buSzPts val="1200"/>
              <a:buNone/>
              <a:defRPr b="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pic>
        <p:nvPicPr>
          <p:cNvPr id="134" name="Google Shape;134;p20"/>
          <p:cNvPicPr preferRelativeResize="0"/>
          <p:nvPr/>
        </p:nvPicPr>
        <p:blipFill>
          <a:blip r:embed="rId3">
            <a:alphaModFix/>
          </a:blip>
          <a:stretch>
            <a:fillRect/>
          </a:stretch>
        </p:blipFill>
        <p:spPr>
          <a:xfrm>
            <a:off x="-1464776" y="2986100"/>
            <a:ext cx="7578476" cy="6477326"/>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pic>
        <p:nvPicPr>
          <p:cNvPr id="17" name="Google Shape;17;p3"/>
          <p:cNvPicPr preferRelativeResize="0"/>
          <p:nvPr/>
        </p:nvPicPr>
        <p:blipFill>
          <a:blip r:embed="rId2">
            <a:alphaModFix/>
          </a:blip>
          <a:stretch>
            <a:fillRect/>
          </a:stretch>
        </p:blipFill>
        <p:spPr>
          <a:xfrm>
            <a:off x="-25" y="0"/>
            <a:ext cx="9144003" cy="5143501"/>
          </a:xfrm>
          <a:prstGeom prst="rect">
            <a:avLst/>
          </a:prstGeom>
          <a:noFill/>
          <a:ln>
            <a:noFill/>
          </a:ln>
        </p:spPr>
      </p:pic>
      <p:sp>
        <p:nvSpPr>
          <p:cNvPr id="18" name="Google Shape;18;p3"/>
          <p:cNvSpPr txBox="1"/>
          <p:nvPr>
            <p:ph type="title"/>
          </p:nvPr>
        </p:nvSpPr>
        <p:spPr>
          <a:xfrm>
            <a:off x="4677775" y="2357150"/>
            <a:ext cx="3753000" cy="1624800"/>
          </a:xfrm>
          <a:prstGeom prst="rect">
            <a:avLst/>
          </a:prstGeom>
        </p:spPr>
        <p:txBody>
          <a:bodyPr anchorCtr="0" anchor="t" bIns="91425" lIns="91425" spcFirstLastPara="1" rIns="91425" wrap="square" tIns="91425">
            <a:noAutofit/>
          </a:bodyPr>
          <a:lstStyle>
            <a:lvl1pPr lvl="0" algn="r">
              <a:spcBef>
                <a:spcPts val="0"/>
              </a:spcBef>
              <a:spcAft>
                <a:spcPts val="0"/>
              </a:spcAft>
              <a:buSzPts val="3600"/>
              <a:buNone/>
              <a:defRPr sz="4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hasCustomPrompt="1" idx="2" type="title"/>
          </p:nvPr>
        </p:nvSpPr>
        <p:spPr>
          <a:xfrm>
            <a:off x="7295450" y="1161550"/>
            <a:ext cx="1135200" cy="915900"/>
          </a:xfrm>
          <a:prstGeom prst="rect">
            <a:avLst/>
          </a:prstGeom>
          <a:noFill/>
        </p:spPr>
        <p:txBody>
          <a:bodyPr anchorCtr="0" anchor="b" bIns="91425" lIns="91425" spcFirstLastPara="1" rIns="91425" wrap="square" tIns="91425">
            <a:noAutofit/>
          </a:bodyPr>
          <a:lstStyle>
            <a:lvl1pPr lvl="0" rtl="0">
              <a:spcBef>
                <a:spcPts val="0"/>
              </a:spcBef>
              <a:spcAft>
                <a:spcPts val="0"/>
              </a:spcAft>
              <a:buClr>
                <a:schemeClr val="lt1"/>
              </a:buClr>
              <a:buSzPts val="6000"/>
              <a:buNone/>
              <a:defRPr sz="50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20" name="Google Shape;20;p3"/>
          <p:cNvSpPr/>
          <p:nvPr>
            <p:ph idx="3" type="pic"/>
          </p:nvPr>
        </p:nvSpPr>
        <p:spPr>
          <a:xfrm>
            <a:off x="713225" y="1025301"/>
            <a:ext cx="3093000" cy="3093000"/>
          </a:xfrm>
          <a:prstGeom prst="ellipse">
            <a:avLst/>
          </a:prstGeom>
          <a:noFill/>
          <a:ln cap="flat" cmpd="sng" w="19050">
            <a:solidFill>
              <a:schemeClr val="dk1"/>
            </a:solidFill>
            <a:prstDash val="solid"/>
            <a:round/>
            <a:headEnd len="sm" w="sm" type="none"/>
            <a:tailEnd len="sm" w="sm" type="none"/>
          </a:ln>
          <a:effectLst>
            <a:outerShdw blurRad="728663" rotWithShape="0" algn="bl">
              <a:schemeClr val="dk1">
                <a:alpha val="46000"/>
              </a:schemeClr>
            </a:outerShdw>
          </a:effectLst>
        </p:spPr>
      </p:sp>
      <p:grpSp>
        <p:nvGrpSpPr>
          <p:cNvPr id="21" name="Google Shape;21;p3"/>
          <p:cNvGrpSpPr/>
          <p:nvPr/>
        </p:nvGrpSpPr>
        <p:grpSpPr>
          <a:xfrm>
            <a:off x="1320954" y="-3902865"/>
            <a:ext cx="11455672" cy="13355066"/>
            <a:chOff x="1320954" y="-3902865"/>
            <a:chExt cx="11455672" cy="13355066"/>
          </a:xfrm>
        </p:grpSpPr>
        <p:pic>
          <p:nvPicPr>
            <p:cNvPr id="22" name="Google Shape;22;p3"/>
            <p:cNvPicPr preferRelativeResize="0"/>
            <p:nvPr/>
          </p:nvPicPr>
          <p:blipFill>
            <a:blip r:embed="rId3">
              <a:alphaModFix/>
            </a:blip>
            <a:stretch>
              <a:fillRect/>
            </a:stretch>
          </p:blipFill>
          <p:spPr>
            <a:xfrm>
              <a:off x="1320954" y="-3902865"/>
              <a:ext cx="7578476" cy="6477326"/>
            </a:xfrm>
            <a:prstGeom prst="rect">
              <a:avLst/>
            </a:prstGeom>
            <a:noFill/>
            <a:ln>
              <a:noFill/>
            </a:ln>
          </p:spPr>
        </p:pic>
        <p:pic>
          <p:nvPicPr>
            <p:cNvPr id="23" name="Google Shape;23;p3"/>
            <p:cNvPicPr preferRelativeResize="0"/>
            <p:nvPr/>
          </p:nvPicPr>
          <p:blipFill>
            <a:blip r:embed="rId3">
              <a:alphaModFix/>
            </a:blip>
            <a:stretch>
              <a:fillRect/>
            </a:stretch>
          </p:blipFill>
          <p:spPr>
            <a:xfrm>
              <a:off x="5198149" y="2974875"/>
              <a:ext cx="7578476" cy="6477326"/>
            </a:xfrm>
            <a:prstGeom prst="rect">
              <a:avLst/>
            </a:prstGeom>
            <a:noFill/>
            <a:ln>
              <a:noFill/>
            </a:ln>
          </p:spPr>
        </p:pic>
      </p:gr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3">
  <p:cSld name="TITLE_AND_TWO_COLUMNS_1_2_1_1">
    <p:spTree>
      <p:nvGrpSpPr>
        <p:cNvPr id="135" name="Shape 135"/>
        <p:cNvGrpSpPr/>
        <p:nvPr/>
      </p:nvGrpSpPr>
      <p:grpSpPr>
        <a:xfrm>
          <a:off x="0" y="0"/>
          <a:ext cx="0" cy="0"/>
          <a:chOff x="0" y="0"/>
          <a:chExt cx="0" cy="0"/>
        </a:xfrm>
      </p:grpSpPr>
      <p:pic>
        <p:nvPicPr>
          <p:cNvPr id="136" name="Google Shape;136;p21"/>
          <p:cNvPicPr preferRelativeResize="0"/>
          <p:nvPr/>
        </p:nvPicPr>
        <p:blipFill>
          <a:blip r:embed="rId2">
            <a:alphaModFix/>
          </a:blip>
          <a:stretch>
            <a:fillRect/>
          </a:stretch>
        </p:blipFill>
        <p:spPr>
          <a:xfrm>
            <a:off x="-25" y="0"/>
            <a:ext cx="9144003" cy="5143501"/>
          </a:xfrm>
          <a:prstGeom prst="rect">
            <a:avLst/>
          </a:prstGeom>
          <a:noFill/>
          <a:ln>
            <a:noFill/>
          </a:ln>
        </p:spPr>
      </p:pic>
      <p:sp>
        <p:nvSpPr>
          <p:cNvPr id="137" name="Google Shape;137;p2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38" name="Google Shape;138;p21"/>
          <p:cNvSpPr txBox="1"/>
          <p:nvPr>
            <p:ph idx="1" type="subTitle"/>
          </p:nvPr>
        </p:nvSpPr>
        <p:spPr>
          <a:xfrm>
            <a:off x="1356925" y="2206775"/>
            <a:ext cx="3018900" cy="5229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200"/>
              <a:buFont typeface="Figtree"/>
              <a:buNone/>
              <a:defRPr b="1" sz="2200">
                <a:latin typeface="Figtree"/>
                <a:ea typeface="Figtree"/>
                <a:cs typeface="Figtree"/>
                <a:sym typeface="Figtree"/>
              </a:defRPr>
            </a:lvl1pPr>
            <a:lvl2pPr lvl="1" rtl="0" algn="ctr">
              <a:lnSpc>
                <a:spcPct val="100000"/>
              </a:lnSpc>
              <a:spcBef>
                <a:spcPts val="0"/>
              </a:spcBef>
              <a:spcAft>
                <a:spcPts val="0"/>
              </a:spcAft>
              <a:buSzPts val="2200"/>
              <a:buFont typeface="Figtree"/>
              <a:buNone/>
              <a:defRPr b="1" sz="2200">
                <a:latin typeface="Figtree"/>
                <a:ea typeface="Figtree"/>
                <a:cs typeface="Figtree"/>
                <a:sym typeface="Figtree"/>
              </a:defRPr>
            </a:lvl2pPr>
            <a:lvl3pPr lvl="2" rtl="0" algn="ctr">
              <a:lnSpc>
                <a:spcPct val="100000"/>
              </a:lnSpc>
              <a:spcBef>
                <a:spcPts val="0"/>
              </a:spcBef>
              <a:spcAft>
                <a:spcPts val="0"/>
              </a:spcAft>
              <a:buSzPts val="2200"/>
              <a:buFont typeface="Figtree"/>
              <a:buNone/>
              <a:defRPr b="1" sz="2200">
                <a:latin typeface="Figtree"/>
                <a:ea typeface="Figtree"/>
                <a:cs typeface="Figtree"/>
                <a:sym typeface="Figtree"/>
              </a:defRPr>
            </a:lvl3pPr>
            <a:lvl4pPr lvl="3" rtl="0" algn="ctr">
              <a:lnSpc>
                <a:spcPct val="100000"/>
              </a:lnSpc>
              <a:spcBef>
                <a:spcPts val="0"/>
              </a:spcBef>
              <a:spcAft>
                <a:spcPts val="0"/>
              </a:spcAft>
              <a:buSzPts val="2200"/>
              <a:buFont typeface="Figtree"/>
              <a:buNone/>
              <a:defRPr b="1" sz="2200">
                <a:latin typeface="Figtree"/>
                <a:ea typeface="Figtree"/>
                <a:cs typeface="Figtree"/>
                <a:sym typeface="Figtree"/>
              </a:defRPr>
            </a:lvl4pPr>
            <a:lvl5pPr lvl="4" rtl="0" algn="ctr">
              <a:lnSpc>
                <a:spcPct val="100000"/>
              </a:lnSpc>
              <a:spcBef>
                <a:spcPts val="0"/>
              </a:spcBef>
              <a:spcAft>
                <a:spcPts val="0"/>
              </a:spcAft>
              <a:buSzPts val="2200"/>
              <a:buFont typeface="Figtree"/>
              <a:buNone/>
              <a:defRPr b="1" sz="2200">
                <a:latin typeface="Figtree"/>
                <a:ea typeface="Figtree"/>
                <a:cs typeface="Figtree"/>
                <a:sym typeface="Figtree"/>
              </a:defRPr>
            </a:lvl5pPr>
            <a:lvl6pPr lvl="5" rtl="0" algn="ctr">
              <a:lnSpc>
                <a:spcPct val="100000"/>
              </a:lnSpc>
              <a:spcBef>
                <a:spcPts val="0"/>
              </a:spcBef>
              <a:spcAft>
                <a:spcPts val="0"/>
              </a:spcAft>
              <a:buSzPts val="2200"/>
              <a:buFont typeface="Figtree"/>
              <a:buNone/>
              <a:defRPr b="1" sz="2200">
                <a:latin typeface="Figtree"/>
                <a:ea typeface="Figtree"/>
                <a:cs typeface="Figtree"/>
                <a:sym typeface="Figtree"/>
              </a:defRPr>
            </a:lvl6pPr>
            <a:lvl7pPr lvl="6" rtl="0" algn="ctr">
              <a:lnSpc>
                <a:spcPct val="100000"/>
              </a:lnSpc>
              <a:spcBef>
                <a:spcPts val="0"/>
              </a:spcBef>
              <a:spcAft>
                <a:spcPts val="0"/>
              </a:spcAft>
              <a:buSzPts val="2200"/>
              <a:buFont typeface="Figtree"/>
              <a:buNone/>
              <a:defRPr b="1" sz="2200">
                <a:latin typeface="Figtree"/>
                <a:ea typeface="Figtree"/>
                <a:cs typeface="Figtree"/>
                <a:sym typeface="Figtree"/>
              </a:defRPr>
            </a:lvl7pPr>
            <a:lvl8pPr lvl="7" rtl="0" algn="ctr">
              <a:lnSpc>
                <a:spcPct val="100000"/>
              </a:lnSpc>
              <a:spcBef>
                <a:spcPts val="0"/>
              </a:spcBef>
              <a:spcAft>
                <a:spcPts val="0"/>
              </a:spcAft>
              <a:buSzPts val="2200"/>
              <a:buFont typeface="Figtree"/>
              <a:buNone/>
              <a:defRPr b="1" sz="2200">
                <a:latin typeface="Figtree"/>
                <a:ea typeface="Figtree"/>
                <a:cs typeface="Figtree"/>
                <a:sym typeface="Figtree"/>
              </a:defRPr>
            </a:lvl8pPr>
            <a:lvl9pPr lvl="8" rtl="0" algn="ctr">
              <a:lnSpc>
                <a:spcPct val="100000"/>
              </a:lnSpc>
              <a:spcBef>
                <a:spcPts val="0"/>
              </a:spcBef>
              <a:spcAft>
                <a:spcPts val="0"/>
              </a:spcAft>
              <a:buSzPts val="2200"/>
              <a:buFont typeface="Figtree"/>
              <a:buNone/>
              <a:defRPr b="1" sz="2200">
                <a:latin typeface="Figtree"/>
                <a:ea typeface="Figtree"/>
                <a:cs typeface="Figtree"/>
                <a:sym typeface="Figtree"/>
              </a:defRPr>
            </a:lvl9pPr>
          </a:lstStyle>
          <a:p/>
        </p:txBody>
      </p:sp>
      <p:sp>
        <p:nvSpPr>
          <p:cNvPr id="139" name="Google Shape;139;p21"/>
          <p:cNvSpPr txBox="1"/>
          <p:nvPr>
            <p:ph idx="2" type="subTitle"/>
          </p:nvPr>
        </p:nvSpPr>
        <p:spPr>
          <a:xfrm>
            <a:off x="4768274" y="2206775"/>
            <a:ext cx="3018900" cy="5229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200"/>
              <a:buFont typeface="Figtree"/>
              <a:buNone/>
              <a:defRPr b="1" sz="2200">
                <a:latin typeface="Figtree"/>
                <a:ea typeface="Figtree"/>
                <a:cs typeface="Figtree"/>
                <a:sym typeface="Figtree"/>
              </a:defRPr>
            </a:lvl1pPr>
            <a:lvl2pPr lvl="1" rtl="0" algn="ctr">
              <a:lnSpc>
                <a:spcPct val="100000"/>
              </a:lnSpc>
              <a:spcBef>
                <a:spcPts val="0"/>
              </a:spcBef>
              <a:spcAft>
                <a:spcPts val="0"/>
              </a:spcAft>
              <a:buSzPts val="2200"/>
              <a:buFont typeface="Figtree"/>
              <a:buNone/>
              <a:defRPr b="1" sz="2200">
                <a:latin typeface="Figtree"/>
                <a:ea typeface="Figtree"/>
                <a:cs typeface="Figtree"/>
                <a:sym typeface="Figtree"/>
              </a:defRPr>
            </a:lvl2pPr>
            <a:lvl3pPr lvl="2" rtl="0" algn="ctr">
              <a:lnSpc>
                <a:spcPct val="100000"/>
              </a:lnSpc>
              <a:spcBef>
                <a:spcPts val="0"/>
              </a:spcBef>
              <a:spcAft>
                <a:spcPts val="0"/>
              </a:spcAft>
              <a:buSzPts val="2200"/>
              <a:buFont typeface="Figtree"/>
              <a:buNone/>
              <a:defRPr b="1" sz="2200">
                <a:latin typeface="Figtree"/>
                <a:ea typeface="Figtree"/>
                <a:cs typeface="Figtree"/>
                <a:sym typeface="Figtree"/>
              </a:defRPr>
            </a:lvl3pPr>
            <a:lvl4pPr lvl="3" rtl="0" algn="ctr">
              <a:lnSpc>
                <a:spcPct val="100000"/>
              </a:lnSpc>
              <a:spcBef>
                <a:spcPts val="0"/>
              </a:spcBef>
              <a:spcAft>
                <a:spcPts val="0"/>
              </a:spcAft>
              <a:buSzPts val="2200"/>
              <a:buFont typeface="Figtree"/>
              <a:buNone/>
              <a:defRPr b="1" sz="2200">
                <a:latin typeface="Figtree"/>
                <a:ea typeface="Figtree"/>
                <a:cs typeface="Figtree"/>
                <a:sym typeface="Figtree"/>
              </a:defRPr>
            </a:lvl4pPr>
            <a:lvl5pPr lvl="4" rtl="0" algn="ctr">
              <a:lnSpc>
                <a:spcPct val="100000"/>
              </a:lnSpc>
              <a:spcBef>
                <a:spcPts val="0"/>
              </a:spcBef>
              <a:spcAft>
                <a:spcPts val="0"/>
              </a:spcAft>
              <a:buSzPts val="2200"/>
              <a:buFont typeface="Figtree"/>
              <a:buNone/>
              <a:defRPr b="1" sz="2200">
                <a:latin typeface="Figtree"/>
                <a:ea typeface="Figtree"/>
                <a:cs typeface="Figtree"/>
                <a:sym typeface="Figtree"/>
              </a:defRPr>
            </a:lvl5pPr>
            <a:lvl6pPr lvl="5" rtl="0" algn="ctr">
              <a:lnSpc>
                <a:spcPct val="100000"/>
              </a:lnSpc>
              <a:spcBef>
                <a:spcPts val="0"/>
              </a:spcBef>
              <a:spcAft>
                <a:spcPts val="0"/>
              </a:spcAft>
              <a:buSzPts val="2200"/>
              <a:buFont typeface="Figtree"/>
              <a:buNone/>
              <a:defRPr b="1" sz="2200">
                <a:latin typeface="Figtree"/>
                <a:ea typeface="Figtree"/>
                <a:cs typeface="Figtree"/>
                <a:sym typeface="Figtree"/>
              </a:defRPr>
            </a:lvl6pPr>
            <a:lvl7pPr lvl="6" rtl="0" algn="ctr">
              <a:lnSpc>
                <a:spcPct val="100000"/>
              </a:lnSpc>
              <a:spcBef>
                <a:spcPts val="0"/>
              </a:spcBef>
              <a:spcAft>
                <a:spcPts val="0"/>
              </a:spcAft>
              <a:buSzPts val="2200"/>
              <a:buFont typeface="Figtree"/>
              <a:buNone/>
              <a:defRPr b="1" sz="2200">
                <a:latin typeface="Figtree"/>
                <a:ea typeface="Figtree"/>
                <a:cs typeface="Figtree"/>
                <a:sym typeface="Figtree"/>
              </a:defRPr>
            </a:lvl7pPr>
            <a:lvl8pPr lvl="7" rtl="0" algn="ctr">
              <a:lnSpc>
                <a:spcPct val="100000"/>
              </a:lnSpc>
              <a:spcBef>
                <a:spcPts val="0"/>
              </a:spcBef>
              <a:spcAft>
                <a:spcPts val="0"/>
              </a:spcAft>
              <a:buSzPts val="2200"/>
              <a:buFont typeface="Figtree"/>
              <a:buNone/>
              <a:defRPr b="1" sz="2200">
                <a:latin typeface="Figtree"/>
                <a:ea typeface="Figtree"/>
                <a:cs typeface="Figtree"/>
                <a:sym typeface="Figtree"/>
              </a:defRPr>
            </a:lvl8pPr>
            <a:lvl9pPr lvl="8" rtl="0" algn="ctr">
              <a:lnSpc>
                <a:spcPct val="100000"/>
              </a:lnSpc>
              <a:spcBef>
                <a:spcPts val="0"/>
              </a:spcBef>
              <a:spcAft>
                <a:spcPts val="0"/>
              </a:spcAft>
              <a:buSzPts val="2200"/>
              <a:buFont typeface="Figtree"/>
              <a:buNone/>
              <a:defRPr b="1" sz="2200">
                <a:latin typeface="Figtree"/>
                <a:ea typeface="Figtree"/>
                <a:cs typeface="Figtree"/>
                <a:sym typeface="Figtree"/>
              </a:defRPr>
            </a:lvl9pPr>
          </a:lstStyle>
          <a:p/>
        </p:txBody>
      </p:sp>
      <p:sp>
        <p:nvSpPr>
          <p:cNvPr id="140" name="Google Shape;140;p21"/>
          <p:cNvSpPr txBox="1"/>
          <p:nvPr>
            <p:ph idx="3" type="body"/>
          </p:nvPr>
        </p:nvSpPr>
        <p:spPr>
          <a:xfrm>
            <a:off x="1356925" y="2729825"/>
            <a:ext cx="3018900" cy="17166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Clr>
                <a:schemeClr val="lt2"/>
              </a:buClr>
              <a:buSzPts val="1200"/>
              <a:buChar char="●"/>
              <a:defRPr/>
            </a:lvl1pPr>
            <a:lvl2pPr indent="-304800" lvl="1" marL="914400" rtl="0">
              <a:spcBef>
                <a:spcPts val="0"/>
              </a:spcBef>
              <a:spcAft>
                <a:spcPts val="0"/>
              </a:spcAft>
              <a:buSzPts val="1200"/>
              <a:buChar char="○"/>
              <a:defRPr/>
            </a:lvl2pPr>
            <a:lvl3pPr indent="-304800" lvl="2" marL="1371600" rtl="0">
              <a:spcBef>
                <a:spcPts val="0"/>
              </a:spcBef>
              <a:spcAft>
                <a:spcPts val="0"/>
              </a:spcAft>
              <a:buSzPts val="1200"/>
              <a:buChar char="■"/>
              <a:defRPr/>
            </a:lvl3pPr>
            <a:lvl4pPr indent="-304800" lvl="3" marL="1828800" rtl="0">
              <a:spcBef>
                <a:spcPts val="0"/>
              </a:spcBef>
              <a:spcAft>
                <a:spcPts val="0"/>
              </a:spcAft>
              <a:buSzPts val="1200"/>
              <a:buChar char="●"/>
              <a:defRPr/>
            </a:lvl4pPr>
            <a:lvl5pPr indent="-304800" lvl="4" marL="2286000" rtl="0">
              <a:spcBef>
                <a:spcPts val="0"/>
              </a:spcBef>
              <a:spcAft>
                <a:spcPts val="0"/>
              </a:spcAft>
              <a:buSzPts val="1200"/>
              <a:buChar char="○"/>
              <a:defRPr/>
            </a:lvl5pPr>
            <a:lvl6pPr indent="-304800" lvl="5" marL="2743200" rtl="0">
              <a:spcBef>
                <a:spcPts val="0"/>
              </a:spcBef>
              <a:spcAft>
                <a:spcPts val="0"/>
              </a:spcAft>
              <a:buSzPts val="1200"/>
              <a:buChar char="■"/>
              <a:defRPr/>
            </a:lvl6pPr>
            <a:lvl7pPr indent="-304800" lvl="6" marL="3200400" rtl="0">
              <a:spcBef>
                <a:spcPts val="0"/>
              </a:spcBef>
              <a:spcAft>
                <a:spcPts val="0"/>
              </a:spcAft>
              <a:buSzPts val="1200"/>
              <a:buChar char="●"/>
              <a:defRPr/>
            </a:lvl7pPr>
            <a:lvl8pPr indent="-304800" lvl="7" marL="3657600" rtl="0">
              <a:spcBef>
                <a:spcPts val="0"/>
              </a:spcBef>
              <a:spcAft>
                <a:spcPts val="0"/>
              </a:spcAft>
              <a:buSzPts val="1200"/>
              <a:buChar char="○"/>
              <a:defRPr/>
            </a:lvl8pPr>
            <a:lvl9pPr indent="-304800" lvl="8" marL="4114800" rtl="0">
              <a:spcBef>
                <a:spcPts val="0"/>
              </a:spcBef>
              <a:spcAft>
                <a:spcPts val="0"/>
              </a:spcAft>
              <a:buSzPts val="1200"/>
              <a:buChar char="■"/>
              <a:defRPr/>
            </a:lvl9pPr>
          </a:lstStyle>
          <a:p/>
        </p:txBody>
      </p:sp>
      <p:sp>
        <p:nvSpPr>
          <p:cNvPr id="141" name="Google Shape;141;p21"/>
          <p:cNvSpPr txBox="1"/>
          <p:nvPr>
            <p:ph idx="4" type="body"/>
          </p:nvPr>
        </p:nvSpPr>
        <p:spPr>
          <a:xfrm>
            <a:off x="4768271" y="2729825"/>
            <a:ext cx="3018900" cy="17166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Clr>
                <a:schemeClr val="lt2"/>
              </a:buClr>
              <a:buSzPts val="1200"/>
              <a:buChar char="●"/>
              <a:defRPr/>
            </a:lvl1pPr>
            <a:lvl2pPr indent="-304800" lvl="1" marL="914400" rtl="0">
              <a:spcBef>
                <a:spcPts val="0"/>
              </a:spcBef>
              <a:spcAft>
                <a:spcPts val="0"/>
              </a:spcAft>
              <a:buSzPts val="1200"/>
              <a:buChar char="○"/>
              <a:defRPr/>
            </a:lvl2pPr>
            <a:lvl3pPr indent="-304800" lvl="2" marL="1371600" rtl="0">
              <a:spcBef>
                <a:spcPts val="0"/>
              </a:spcBef>
              <a:spcAft>
                <a:spcPts val="0"/>
              </a:spcAft>
              <a:buSzPts val="1200"/>
              <a:buChar char="■"/>
              <a:defRPr/>
            </a:lvl3pPr>
            <a:lvl4pPr indent="-304800" lvl="3" marL="1828800" rtl="0">
              <a:spcBef>
                <a:spcPts val="0"/>
              </a:spcBef>
              <a:spcAft>
                <a:spcPts val="0"/>
              </a:spcAft>
              <a:buSzPts val="1200"/>
              <a:buChar char="●"/>
              <a:defRPr/>
            </a:lvl4pPr>
            <a:lvl5pPr indent="-304800" lvl="4" marL="2286000" rtl="0">
              <a:spcBef>
                <a:spcPts val="0"/>
              </a:spcBef>
              <a:spcAft>
                <a:spcPts val="0"/>
              </a:spcAft>
              <a:buSzPts val="1200"/>
              <a:buChar char="○"/>
              <a:defRPr/>
            </a:lvl5pPr>
            <a:lvl6pPr indent="-304800" lvl="5" marL="2743200" rtl="0">
              <a:spcBef>
                <a:spcPts val="0"/>
              </a:spcBef>
              <a:spcAft>
                <a:spcPts val="0"/>
              </a:spcAft>
              <a:buSzPts val="1200"/>
              <a:buChar char="■"/>
              <a:defRPr/>
            </a:lvl6pPr>
            <a:lvl7pPr indent="-304800" lvl="6" marL="3200400" rtl="0">
              <a:spcBef>
                <a:spcPts val="0"/>
              </a:spcBef>
              <a:spcAft>
                <a:spcPts val="0"/>
              </a:spcAft>
              <a:buSzPts val="1200"/>
              <a:buChar char="●"/>
              <a:defRPr/>
            </a:lvl7pPr>
            <a:lvl8pPr indent="-304800" lvl="7" marL="3657600" rtl="0">
              <a:spcBef>
                <a:spcPts val="0"/>
              </a:spcBef>
              <a:spcAft>
                <a:spcPts val="0"/>
              </a:spcAft>
              <a:buSzPts val="1200"/>
              <a:buChar char="○"/>
              <a:defRPr/>
            </a:lvl8pPr>
            <a:lvl9pPr indent="-304800" lvl="8" marL="4114800" rtl="0">
              <a:spcBef>
                <a:spcPts val="0"/>
              </a:spcBef>
              <a:spcAft>
                <a:spcPts val="0"/>
              </a:spcAft>
              <a:buSzPts val="1200"/>
              <a:buChar char="■"/>
              <a:defRPr/>
            </a:lvl9pPr>
          </a:lstStyle>
          <a:p/>
        </p:txBody>
      </p:sp>
      <p:pic>
        <p:nvPicPr>
          <p:cNvPr id="142" name="Google Shape;142;p21"/>
          <p:cNvPicPr preferRelativeResize="0"/>
          <p:nvPr/>
        </p:nvPicPr>
        <p:blipFill rotWithShape="1">
          <a:blip r:embed="rId3">
            <a:alphaModFix/>
          </a:blip>
          <a:srcRect b="61006" l="10338" r="56810" t="7821"/>
          <a:stretch/>
        </p:blipFill>
        <p:spPr>
          <a:xfrm flipH="1">
            <a:off x="-1" y="3124375"/>
            <a:ext cx="2489601" cy="2019126"/>
          </a:xfrm>
          <a:prstGeom prst="rect">
            <a:avLst/>
          </a:prstGeom>
          <a:noFill/>
          <a:ln>
            <a:noFill/>
          </a:ln>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spTree>
      <p:nvGrpSpPr>
        <p:cNvPr id="143" name="Shape 143"/>
        <p:cNvGrpSpPr/>
        <p:nvPr/>
      </p:nvGrpSpPr>
      <p:grpSpPr>
        <a:xfrm>
          <a:off x="0" y="0"/>
          <a:ext cx="0" cy="0"/>
          <a:chOff x="0" y="0"/>
          <a:chExt cx="0" cy="0"/>
        </a:xfrm>
      </p:grpSpPr>
      <p:pic>
        <p:nvPicPr>
          <p:cNvPr id="144" name="Google Shape;144;p22"/>
          <p:cNvPicPr preferRelativeResize="0"/>
          <p:nvPr/>
        </p:nvPicPr>
        <p:blipFill>
          <a:blip r:embed="rId2">
            <a:alphaModFix/>
          </a:blip>
          <a:stretch>
            <a:fillRect/>
          </a:stretch>
        </p:blipFill>
        <p:spPr>
          <a:xfrm>
            <a:off x="-25" y="0"/>
            <a:ext cx="9144003" cy="5143501"/>
          </a:xfrm>
          <a:prstGeom prst="rect">
            <a:avLst/>
          </a:prstGeom>
          <a:noFill/>
          <a:ln>
            <a:noFill/>
          </a:ln>
        </p:spPr>
      </p:pic>
      <p:sp>
        <p:nvSpPr>
          <p:cNvPr id="145" name="Google Shape;145;p2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46" name="Google Shape;146;p22"/>
          <p:cNvSpPr txBox="1"/>
          <p:nvPr>
            <p:ph idx="1" type="subTitle"/>
          </p:nvPr>
        </p:nvSpPr>
        <p:spPr>
          <a:xfrm>
            <a:off x="937625" y="2753177"/>
            <a:ext cx="2175300" cy="1513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47" name="Google Shape;147;p22"/>
          <p:cNvSpPr txBox="1"/>
          <p:nvPr>
            <p:ph idx="2" type="subTitle"/>
          </p:nvPr>
        </p:nvSpPr>
        <p:spPr>
          <a:xfrm>
            <a:off x="3484347" y="2753177"/>
            <a:ext cx="2175300" cy="1513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48" name="Google Shape;148;p22"/>
          <p:cNvSpPr txBox="1"/>
          <p:nvPr>
            <p:ph idx="3" type="subTitle"/>
          </p:nvPr>
        </p:nvSpPr>
        <p:spPr>
          <a:xfrm>
            <a:off x="6031075" y="2753177"/>
            <a:ext cx="2175300" cy="1513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49" name="Google Shape;149;p22"/>
          <p:cNvSpPr txBox="1"/>
          <p:nvPr>
            <p:ph idx="4" type="subTitle"/>
          </p:nvPr>
        </p:nvSpPr>
        <p:spPr>
          <a:xfrm>
            <a:off x="937625" y="2277098"/>
            <a:ext cx="2175300" cy="4761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200"/>
              <a:buFont typeface="Figtree"/>
              <a:buNone/>
              <a:defRPr b="1" sz="2200">
                <a:solidFill>
                  <a:schemeClr val="dk1"/>
                </a:solidFill>
                <a:latin typeface="Figtree"/>
                <a:ea typeface="Figtree"/>
                <a:cs typeface="Figtree"/>
                <a:sym typeface="Figtree"/>
              </a:defRPr>
            </a:lvl1pPr>
            <a:lvl2pPr lvl="1" rtl="0" algn="ctr">
              <a:lnSpc>
                <a:spcPct val="100000"/>
              </a:lnSpc>
              <a:spcBef>
                <a:spcPts val="0"/>
              </a:spcBef>
              <a:spcAft>
                <a:spcPts val="0"/>
              </a:spcAft>
              <a:buSzPts val="2200"/>
              <a:buFont typeface="Figtree"/>
              <a:buNone/>
              <a:defRPr sz="2200">
                <a:latin typeface="Figtree"/>
                <a:ea typeface="Figtree"/>
                <a:cs typeface="Figtree"/>
                <a:sym typeface="Figtree"/>
              </a:defRPr>
            </a:lvl2pPr>
            <a:lvl3pPr lvl="2" rtl="0" algn="ctr">
              <a:lnSpc>
                <a:spcPct val="100000"/>
              </a:lnSpc>
              <a:spcBef>
                <a:spcPts val="0"/>
              </a:spcBef>
              <a:spcAft>
                <a:spcPts val="0"/>
              </a:spcAft>
              <a:buSzPts val="2200"/>
              <a:buFont typeface="Figtree"/>
              <a:buNone/>
              <a:defRPr sz="2200">
                <a:latin typeface="Figtree"/>
                <a:ea typeface="Figtree"/>
                <a:cs typeface="Figtree"/>
                <a:sym typeface="Figtree"/>
              </a:defRPr>
            </a:lvl3pPr>
            <a:lvl4pPr lvl="3" rtl="0" algn="ctr">
              <a:lnSpc>
                <a:spcPct val="100000"/>
              </a:lnSpc>
              <a:spcBef>
                <a:spcPts val="0"/>
              </a:spcBef>
              <a:spcAft>
                <a:spcPts val="0"/>
              </a:spcAft>
              <a:buSzPts val="2200"/>
              <a:buFont typeface="Figtree"/>
              <a:buNone/>
              <a:defRPr sz="2200">
                <a:latin typeface="Figtree"/>
                <a:ea typeface="Figtree"/>
                <a:cs typeface="Figtree"/>
                <a:sym typeface="Figtree"/>
              </a:defRPr>
            </a:lvl4pPr>
            <a:lvl5pPr lvl="4" rtl="0" algn="ctr">
              <a:lnSpc>
                <a:spcPct val="100000"/>
              </a:lnSpc>
              <a:spcBef>
                <a:spcPts val="0"/>
              </a:spcBef>
              <a:spcAft>
                <a:spcPts val="0"/>
              </a:spcAft>
              <a:buSzPts val="2200"/>
              <a:buFont typeface="Figtree"/>
              <a:buNone/>
              <a:defRPr sz="2200">
                <a:latin typeface="Figtree"/>
                <a:ea typeface="Figtree"/>
                <a:cs typeface="Figtree"/>
                <a:sym typeface="Figtree"/>
              </a:defRPr>
            </a:lvl5pPr>
            <a:lvl6pPr lvl="5" rtl="0" algn="ctr">
              <a:lnSpc>
                <a:spcPct val="100000"/>
              </a:lnSpc>
              <a:spcBef>
                <a:spcPts val="0"/>
              </a:spcBef>
              <a:spcAft>
                <a:spcPts val="0"/>
              </a:spcAft>
              <a:buSzPts val="2200"/>
              <a:buFont typeface="Figtree"/>
              <a:buNone/>
              <a:defRPr sz="2200">
                <a:latin typeface="Figtree"/>
                <a:ea typeface="Figtree"/>
                <a:cs typeface="Figtree"/>
                <a:sym typeface="Figtree"/>
              </a:defRPr>
            </a:lvl6pPr>
            <a:lvl7pPr lvl="6" rtl="0" algn="ctr">
              <a:lnSpc>
                <a:spcPct val="100000"/>
              </a:lnSpc>
              <a:spcBef>
                <a:spcPts val="0"/>
              </a:spcBef>
              <a:spcAft>
                <a:spcPts val="0"/>
              </a:spcAft>
              <a:buSzPts val="2200"/>
              <a:buFont typeface="Figtree"/>
              <a:buNone/>
              <a:defRPr sz="2200">
                <a:latin typeface="Figtree"/>
                <a:ea typeface="Figtree"/>
                <a:cs typeface="Figtree"/>
                <a:sym typeface="Figtree"/>
              </a:defRPr>
            </a:lvl7pPr>
            <a:lvl8pPr lvl="7" rtl="0" algn="ctr">
              <a:lnSpc>
                <a:spcPct val="100000"/>
              </a:lnSpc>
              <a:spcBef>
                <a:spcPts val="0"/>
              </a:spcBef>
              <a:spcAft>
                <a:spcPts val="0"/>
              </a:spcAft>
              <a:buSzPts val="2200"/>
              <a:buFont typeface="Figtree"/>
              <a:buNone/>
              <a:defRPr sz="2200">
                <a:latin typeface="Figtree"/>
                <a:ea typeface="Figtree"/>
                <a:cs typeface="Figtree"/>
                <a:sym typeface="Figtree"/>
              </a:defRPr>
            </a:lvl8pPr>
            <a:lvl9pPr lvl="8" rtl="0" algn="ctr">
              <a:lnSpc>
                <a:spcPct val="100000"/>
              </a:lnSpc>
              <a:spcBef>
                <a:spcPts val="0"/>
              </a:spcBef>
              <a:spcAft>
                <a:spcPts val="0"/>
              </a:spcAft>
              <a:buSzPts val="2200"/>
              <a:buFont typeface="Figtree"/>
              <a:buNone/>
              <a:defRPr sz="2200">
                <a:latin typeface="Figtree"/>
                <a:ea typeface="Figtree"/>
                <a:cs typeface="Figtree"/>
                <a:sym typeface="Figtree"/>
              </a:defRPr>
            </a:lvl9pPr>
          </a:lstStyle>
          <a:p/>
        </p:txBody>
      </p:sp>
      <p:sp>
        <p:nvSpPr>
          <p:cNvPr id="150" name="Google Shape;150;p22"/>
          <p:cNvSpPr txBox="1"/>
          <p:nvPr>
            <p:ph idx="5" type="subTitle"/>
          </p:nvPr>
        </p:nvSpPr>
        <p:spPr>
          <a:xfrm>
            <a:off x="3484350" y="2277098"/>
            <a:ext cx="2175300" cy="4761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200"/>
              <a:buFont typeface="Figtree"/>
              <a:buNone/>
              <a:defRPr b="1" sz="2200">
                <a:solidFill>
                  <a:schemeClr val="dk1"/>
                </a:solidFill>
                <a:latin typeface="Figtree"/>
                <a:ea typeface="Figtree"/>
                <a:cs typeface="Figtree"/>
                <a:sym typeface="Figtree"/>
              </a:defRPr>
            </a:lvl1pPr>
            <a:lvl2pPr lvl="1" rtl="0" algn="ctr">
              <a:lnSpc>
                <a:spcPct val="100000"/>
              </a:lnSpc>
              <a:spcBef>
                <a:spcPts val="0"/>
              </a:spcBef>
              <a:spcAft>
                <a:spcPts val="0"/>
              </a:spcAft>
              <a:buSzPts val="2200"/>
              <a:buFont typeface="Figtree"/>
              <a:buNone/>
              <a:defRPr sz="2200">
                <a:latin typeface="Figtree"/>
                <a:ea typeface="Figtree"/>
                <a:cs typeface="Figtree"/>
                <a:sym typeface="Figtree"/>
              </a:defRPr>
            </a:lvl2pPr>
            <a:lvl3pPr lvl="2" rtl="0" algn="ctr">
              <a:lnSpc>
                <a:spcPct val="100000"/>
              </a:lnSpc>
              <a:spcBef>
                <a:spcPts val="0"/>
              </a:spcBef>
              <a:spcAft>
                <a:spcPts val="0"/>
              </a:spcAft>
              <a:buSzPts val="2200"/>
              <a:buFont typeface="Figtree"/>
              <a:buNone/>
              <a:defRPr sz="2200">
                <a:latin typeface="Figtree"/>
                <a:ea typeface="Figtree"/>
                <a:cs typeface="Figtree"/>
                <a:sym typeface="Figtree"/>
              </a:defRPr>
            </a:lvl3pPr>
            <a:lvl4pPr lvl="3" rtl="0" algn="ctr">
              <a:lnSpc>
                <a:spcPct val="100000"/>
              </a:lnSpc>
              <a:spcBef>
                <a:spcPts val="0"/>
              </a:spcBef>
              <a:spcAft>
                <a:spcPts val="0"/>
              </a:spcAft>
              <a:buSzPts val="2200"/>
              <a:buFont typeface="Figtree"/>
              <a:buNone/>
              <a:defRPr sz="2200">
                <a:latin typeface="Figtree"/>
                <a:ea typeface="Figtree"/>
                <a:cs typeface="Figtree"/>
                <a:sym typeface="Figtree"/>
              </a:defRPr>
            </a:lvl4pPr>
            <a:lvl5pPr lvl="4" rtl="0" algn="ctr">
              <a:lnSpc>
                <a:spcPct val="100000"/>
              </a:lnSpc>
              <a:spcBef>
                <a:spcPts val="0"/>
              </a:spcBef>
              <a:spcAft>
                <a:spcPts val="0"/>
              </a:spcAft>
              <a:buSzPts val="2200"/>
              <a:buFont typeface="Figtree"/>
              <a:buNone/>
              <a:defRPr sz="2200">
                <a:latin typeface="Figtree"/>
                <a:ea typeface="Figtree"/>
                <a:cs typeface="Figtree"/>
                <a:sym typeface="Figtree"/>
              </a:defRPr>
            </a:lvl5pPr>
            <a:lvl6pPr lvl="5" rtl="0" algn="ctr">
              <a:lnSpc>
                <a:spcPct val="100000"/>
              </a:lnSpc>
              <a:spcBef>
                <a:spcPts val="0"/>
              </a:spcBef>
              <a:spcAft>
                <a:spcPts val="0"/>
              </a:spcAft>
              <a:buSzPts val="2200"/>
              <a:buFont typeface="Figtree"/>
              <a:buNone/>
              <a:defRPr sz="2200">
                <a:latin typeface="Figtree"/>
                <a:ea typeface="Figtree"/>
                <a:cs typeface="Figtree"/>
                <a:sym typeface="Figtree"/>
              </a:defRPr>
            </a:lvl6pPr>
            <a:lvl7pPr lvl="6" rtl="0" algn="ctr">
              <a:lnSpc>
                <a:spcPct val="100000"/>
              </a:lnSpc>
              <a:spcBef>
                <a:spcPts val="0"/>
              </a:spcBef>
              <a:spcAft>
                <a:spcPts val="0"/>
              </a:spcAft>
              <a:buSzPts val="2200"/>
              <a:buFont typeface="Figtree"/>
              <a:buNone/>
              <a:defRPr sz="2200">
                <a:latin typeface="Figtree"/>
                <a:ea typeface="Figtree"/>
                <a:cs typeface="Figtree"/>
                <a:sym typeface="Figtree"/>
              </a:defRPr>
            </a:lvl7pPr>
            <a:lvl8pPr lvl="7" rtl="0" algn="ctr">
              <a:lnSpc>
                <a:spcPct val="100000"/>
              </a:lnSpc>
              <a:spcBef>
                <a:spcPts val="0"/>
              </a:spcBef>
              <a:spcAft>
                <a:spcPts val="0"/>
              </a:spcAft>
              <a:buSzPts val="2200"/>
              <a:buFont typeface="Figtree"/>
              <a:buNone/>
              <a:defRPr sz="2200">
                <a:latin typeface="Figtree"/>
                <a:ea typeface="Figtree"/>
                <a:cs typeface="Figtree"/>
                <a:sym typeface="Figtree"/>
              </a:defRPr>
            </a:lvl8pPr>
            <a:lvl9pPr lvl="8" rtl="0" algn="ctr">
              <a:lnSpc>
                <a:spcPct val="100000"/>
              </a:lnSpc>
              <a:spcBef>
                <a:spcPts val="0"/>
              </a:spcBef>
              <a:spcAft>
                <a:spcPts val="0"/>
              </a:spcAft>
              <a:buSzPts val="2200"/>
              <a:buFont typeface="Figtree"/>
              <a:buNone/>
              <a:defRPr sz="2200">
                <a:latin typeface="Figtree"/>
                <a:ea typeface="Figtree"/>
                <a:cs typeface="Figtree"/>
                <a:sym typeface="Figtree"/>
              </a:defRPr>
            </a:lvl9pPr>
          </a:lstStyle>
          <a:p/>
        </p:txBody>
      </p:sp>
      <p:sp>
        <p:nvSpPr>
          <p:cNvPr id="151" name="Google Shape;151;p22"/>
          <p:cNvSpPr txBox="1"/>
          <p:nvPr>
            <p:ph idx="6" type="subTitle"/>
          </p:nvPr>
        </p:nvSpPr>
        <p:spPr>
          <a:xfrm>
            <a:off x="6031075" y="2277098"/>
            <a:ext cx="2175300" cy="4761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200"/>
              <a:buFont typeface="Figtree"/>
              <a:buNone/>
              <a:defRPr b="1" sz="2200">
                <a:solidFill>
                  <a:schemeClr val="dk1"/>
                </a:solidFill>
                <a:latin typeface="Figtree"/>
                <a:ea typeface="Figtree"/>
                <a:cs typeface="Figtree"/>
                <a:sym typeface="Figtree"/>
              </a:defRPr>
            </a:lvl1pPr>
            <a:lvl2pPr lvl="1" rtl="0" algn="ctr">
              <a:lnSpc>
                <a:spcPct val="100000"/>
              </a:lnSpc>
              <a:spcBef>
                <a:spcPts val="0"/>
              </a:spcBef>
              <a:spcAft>
                <a:spcPts val="0"/>
              </a:spcAft>
              <a:buSzPts val="2200"/>
              <a:buFont typeface="Figtree"/>
              <a:buNone/>
              <a:defRPr sz="2200">
                <a:latin typeface="Figtree"/>
                <a:ea typeface="Figtree"/>
                <a:cs typeface="Figtree"/>
                <a:sym typeface="Figtree"/>
              </a:defRPr>
            </a:lvl2pPr>
            <a:lvl3pPr lvl="2" rtl="0" algn="ctr">
              <a:lnSpc>
                <a:spcPct val="100000"/>
              </a:lnSpc>
              <a:spcBef>
                <a:spcPts val="0"/>
              </a:spcBef>
              <a:spcAft>
                <a:spcPts val="0"/>
              </a:spcAft>
              <a:buSzPts val="2200"/>
              <a:buFont typeface="Figtree"/>
              <a:buNone/>
              <a:defRPr sz="2200">
                <a:latin typeface="Figtree"/>
                <a:ea typeface="Figtree"/>
                <a:cs typeface="Figtree"/>
                <a:sym typeface="Figtree"/>
              </a:defRPr>
            </a:lvl3pPr>
            <a:lvl4pPr lvl="3" rtl="0" algn="ctr">
              <a:lnSpc>
                <a:spcPct val="100000"/>
              </a:lnSpc>
              <a:spcBef>
                <a:spcPts val="0"/>
              </a:spcBef>
              <a:spcAft>
                <a:spcPts val="0"/>
              </a:spcAft>
              <a:buSzPts val="2200"/>
              <a:buFont typeface="Figtree"/>
              <a:buNone/>
              <a:defRPr sz="2200">
                <a:latin typeface="Figtree"/>
                <a:ea typeface="Figtree"/>
                <a:cs typeface="Figtree"/>
                <a:sym typeface="Figtree"/>
              </a:defRPr>
            </a:lvl4pPr>
            <a:lvl5pPr lvl="4" rtl="0" algn="ctr">
              <a:lnSpc>
                <a:spcPct val="100000"/>
              </a:lnSpc>
              <a:spcBef>
                <a:spcPts val="0"/>
              </a:spcBef>
              <a:spcAft>
                <a:spcPts val="0"/>
              </a:spcAft>
              <a:buSzPts val="2200"/>
              <a:buFont typeface="Figtree"/>
              <a:buNone/>
              <a:defRPr sz="2200">
                <a:latin typeface="Figtree"/>
                <a:ea typeface="Figtree"/>
                <a:cs typeface="Figtree"/>
                <a:sym typeface="Figtree"/>
              </a:defRPr>
            </a:lvl5pPr>
            <a:lvl6pPr lvl="5" rtl="0" algn="ctr">
              <a:lnSpc>
                <a:spcPct val="100000"/>
              </a:lnSpc>
              <a:spcBef>
                <a:spcPts val="0"/>
              </a:spcBef>
              <a:spcAft>
                <a:spcPts val="0"/>
              </a:spcAft>
              <a:buSzPts val="2200"/>
              <a:buFont typeface="Figtree"/>
              <a:buNone/>
              <a:defRPr sz="2200">
                <a:latin typeface="Figtree"/>
                <a:ea typeface="Figtree"/>
                <a:cs typeface="Figtree"/>
                <a:sym typeface="Figtree"/>
              </a:defRPr>
            </a:lvl6pPr>
            <a:lvl7pPr lvl="6" rtl="0" algn="ctr">
              <a:lnSpc>
                <a:spcPct val="100000"/>
              </a:lnSpc>
              <a:spcBef>
                <a:spcPts val="0"/>
              </a:spcBef>
              <a:spcAft>
                <a:spcPts val="0"/>
              </a:spcAft>
              <a:buSzPts val="2200"/>
              <a:buFont typeface="Figtree"/>
              <a:buNone/>
              <a:defRPr sz="2200">
                <a:latin typeface="Figtree"/>
                <a:ea typeface="Figtree"/>
                <a:cs typeface="Figtree"/>
                <a:sym typeface="Figtree"/>
              </a:defRPr>
            </a:lvl7pPr>
            <a:lvl8pPr lvl="7" rtl="0" algn="ctr">
              <a:lnSpc>
                <a:spcPct val="100000"/>
              </a:lnSpc>
              <a:spcBef>
                <a:spcPts val="0"/>
              </a:spcBef>
              <a:spcAft>
                <a:spcPts val="0"/>
              </a:spcAft>
              <a:buSzPts val="2200"/>
              <a:buFont typeface="Figtree"/>
              <a:buNone/>
              <a:defRPr sz="2200">
                <a:latin typeface="Figtree"/>
                <a:ea typeface="Figtree"/>
                <a:cs typeface="Figtree"/>
                <a:sym typeface="Figtree"/>
              </a:defRPr>
            </a:lvl8pPr>
            <a:lvl9pPr lvl="8" rtl="0" algn="ctr">
              <a:lnSpc>
                <a:spcPct val="100000"/>
              </a:lnSpc>
              <a:spcBef>
                <a:spcPts val="0"/>
              </a:spcBef>
              <a:spcAft>
                <a:spcPts val="0"/>
              </a:spcAft>
              <a:buSzPts val="2200"/>
              <a:buFont typeface="Figtree"/>
              <a:buNone/>
              <a:defRPr sz="2200">
                <a:latin typeface="Figtree"/>
                <a:ea typeface="Figtree"/>
                <a:cs typeface="Figtree"/>
                <a:sym typeface="Figtree"/>
              </a:defRPr>
            </a:lvl9pPr>
          </a:lstStyle>
          <a:p/>
        </p:txBody>
      </p:sp>
      <p:pic>
        <p:nvPicPr>
          <p:cNvPr id="152" name="Google Shape;152;p22"/>
          <p:cNvPicPr preferRelativeResize="0"/>
          <p:nvPr/>
        </p:nvPicPr>
        <p:blipFill rotWithShape="1">
          <a:blip r:embed="rId3">
            <a:alphaModFix/>
          </a:blip>
          <a:srcRect b="7881" l="11080" r="56067" t="57609"/>
          <a:stretch/>
        </p:blipFill>
        <p:spPr>
          <a:xfrm flipH="1">
            <a:off x="-1" y="0"/>
            <a:ext cx="2489601" cy="2235224"/>
          </a:xfrm>
          <a:prstGeom prst="rect">
            <a:avLst/>
          </a:prstGeom>
          <a:noFill/>
          <a:ln>
            <a:noFill/>
          </a:ln>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153" name="Shape 153"/>
        <p:cNvGrpSpPr/>
        <p:nvPr/>
      </p:nvGrpSpPr>
      <p:grpSpPr>
        <a:xfrm>
          <a:off x="0" y="0"/>
          <a:ext cx="0" cy="0"/>
          <a:chOff x="0" y="0"/>
          <a:chExt cx="0" cy="0"/>
        </a:xfrm>
      </p:grpSpPr>
      <p:pic>
        <p:nvPicPr>
          <p:cNvPr id="154" name="Google Shape;154;p23"/>
          <p:cNvPicPr preferRelativeResize="0"/>
          <p:nvPr/>
        </p:nvPicPr>
        <p:blipFill>
          <a:blip r:embed="rId2">
            <a:alphaModFix/>
          </a:blip>
          <a:stretch>
            <a:fillRect/>
          </a:stretch>
        </p:blipFill>
        <p:spPr>
          <a:xfrm>
            <a:off x="-25" y="0"/>
            <a:ext cx="9144003" cy="5143501"/>
          </a:xfrm>
          <a:prstGeom prst="rect">
            <a:avLst/>
          </a:prstGeom>
          <a:noFill/>
          <a:ln>
            <a:noFill/>
          </a:ln>
        </p:spPr>
      </p:pic>
      <p:sp>
        <p:nvSpPr>
          <p:cNvPr id="155" name="Google Shape;155;p2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56" name="Google Shape;156;p23"/>
          <p:cNvSpPr txBox="1"/>
          <p:nvPr>
            <p:ph idx="1" type="subTitle"/>
          </p:nvPr>
        </p:nvSpPr>
        <p:spPr>
          <a:xfrm>
            <a:off x="1707900" y="1802600"/>
            <a:ext cx="2787900" cy="883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57" name="Google Shape;157;p23"/>
          <p:cNvSpPr txBox="1"/>
          <p:nvPr>
            <p:ph idx="2" type="subTitle"/>
          </p:nvPr>
        </p:nvSpPr>
        <p:spPr>
          <a:xfrm>
            <a:off x="4709975" y="1802600"/>
            <a:ext cx="2787900" cy="8838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58" name="Google Shape;158;p23"/>
          <p:cNvSpPr txBox="1"/>
          <p:nvPr>
            <p:ph idx="3" type="subTitle"/>
          </p:nvPr>
        </p:nvSpPr>
        <p:spPr>
          <a:xfrm>
            <a:off x="1707900" y="3463175"/>
            <a:ext cx="2787900" cy="883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59" name="Google Shape;159;p23"/>
          <p:cNvSpPr txBox="1"/>
          <p:nvPr>
            <p:ph idx="4" type="subTitle"/>
          </p:nvPr>
        </p:nvSpPr>
        <p:spPr>
          <a:xfrm>
            <a:off x="4709975" y="3463175"/>
            <a:ext cx="2787900" cy="8838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60" name="Google Shape;160;p23"/>
          <p:cNvSpPr txBox="1"/>
          <p:nvPr>
            <p:ph idx="5" type="subTitle"/>
          </p:nvPr>
        </p:nvSpPr>
        <p:spPr>
          <a:xfrm>
            <a:off x="1707888" y="1332600"/>
            <a:ext cx="2787900" cy="4776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200"/>
              <a:buFont typeface="Figtree"/>
              <a:buNone/>
              <a:defRPr b="1" sz="2200">
                <a:solidFill>
                  <a:schemeClr val="dk1"/>
                </a:solidFill>
                <a:latin typeface="Figtree"/>
                <a:ea typeface="Figtree"/>
                <a:cs typeface="Figtree"/>
                <a:sym typeface="Figtree"/>
              </a:defRPr>
            </a:lvl1pPr>
            <a:lvl2pPr lvl="1" rtl="0" algn="ctr">
              <a:lnSpc>
                <a:spcPct val="100000"/>
              </a:lnSpc>
              <a:spcBef>
                <a:spcPts val="0"/>
              </a:spcBef>
              <a:spcAft>
                <a:spcPts val="0"/>
              </a:spcAft>
              <a:buSzPts val="2200"/>
              <a:buFont typeface="Figtree"/>
              <a:buNone/>
              <a:defRPr b="1" sz="2200">
                <a:latin typeface="Figtree"/>
                <a:ea typeface="Figtree"/>
                <a:cs typeface="Figtree"/>
                <a:sym typeface="Figtree"/>
              </a:defRPr>
            </a:lvl2pPr>
            <a:lvl3pPr lvl="2" rtl="0" algn="ctr">
              <a:lnSpc>
                <a:spcPct val="100000"/>
              </a:lnSpc>
              <a:spcBef>
                <a:spcPts val="0"/>
              </a:spcBef>
              <a:spcAft>
                <a:spcPts val="0"/>
              </a:spcAft>
              <a:buSzPts val="2200"/>
              <a:buFont typeface="Figtree"/>
              <a:buNone/>
              <a:defRPr b="1" sz="2200">
                <a:latin typeface="Figtree"/>
                <a:ea typeface="Figtree"/>
                <a:cs typeface="Figtree"/>
                <a:sym typeface="Figtree"/>
              </a:defRPr>
            </a:lvl3pPr>
            <a:lvl4pPr lvl="3" rtl="0" algn="ctr">
              <a:lnSpc>
                <a:spcPct val="100000"/>
              </a:lnSpc>
              <a:spcBef>
                <a:spcPts val="0"/>
              </a:spcBef>
              <a:spcAft>
                <a:spcPts val="0"/>
              </a:spcAft>
              <a:buSzPts val="2200"/>
              <a:buFont typeface="Figtree"/>
              <a:buNone/>
              <a:defRPr b="1" sz="2200">
                <a:latin typeface="Figtree"/>
                <a:ea typeface="Figtree"/>
                <a:cs typeface="Figtree"/>
                <a:sym typeface="Figtree"/>
              </a:defRPr>
            </a:lvl4pPr>
            <a:lvl5pPr lvl="4" rtl="0" algn="ctr">
              <a:lnSpc>
                <a:spcPct val="100000"/>
              </a:lnSpc>
              <a:spcBef>
                <a:spcPts val="0"/>
              </a:spcBef>
              <a:spcAft>
                <a:spcPts val="0"/>
              </a:spcAft>
              <a:buSzPts val="2200"/>
              <a:buFont typeface="Figtree"/>
              <a:buNone/>
              <a:defRPr b="1" sz="2200">
                <a:latin typeface="Figtree"/>
                <a:ea typeface="Figtree"/>
                <a:cs typeface="Figtree"/>
                <a:sym typeface="Figtree"/>
              </a:defRPr>
            </a:lvl5pPr>
            <a:lvl6pPr lvl="5" rtl="0" algn="ctr">
              <a:lnSpc>
                <a:spcPct val="100000"/>
              </a:lnSpc>
              <a:spcBef>
                <a:spcPts val="0"/>
              </a:spcBef>
              <a:spcAft>
                <a:spcPts val="0"/>
              </a:spcAft>
              <a:buSzPts val="2200"/>
              <a:buFont typeface="Figtree"/>
              <a:buNone/>
              <a:defRPr b="1" sz="2200">
                <a:latin typeface="Figtree"/>
                <a:ea typeface="Figtree"/>
                <a:cs typeface="Figtree"/>
                <a:sym typeface="Figtree"/>
              </a:defRPr>
            </a:lvl6pPr>
            <a:lvl7pPr lvl="6" rtl="0" algn="ctr">
              <a:lnSpc>
                <a:spcPct val="100000"/>
              </a:lnSpc>
              <a:spcBef>
                <a:spcPts val="0"/>
              </a:spcBef>
              <a:spcAft>
                <a:spcPts val="0"/>
              </a:spcAft>
              <a:buSzPts val="2200"/>
              <a:buFont typeface="Figtree"/>
              <a:buNone/>
              <a:defRPr b="1" sz="2200">
                <a:latin typeface="Figtree"/>
                <a:ea typeface="Figtree"/>
                <a:cs typeface="Figtree"/>
                <a:sym typeface="Figtree"/>
              </a:defRPr>
            </a:lvl7pPr>
            <a:lvl8pPr lvl="7" rtl="0" algn="ctr">
              <a:lnSpc>
                <a:spcPct val="100000"/>
              </a:lnSpc>
              <a:spcBef>
                <a:spcPts val="0"/>
              </a:spcBef>
              <a:spcAft>
                <a:spcPts val="0"/>
              </a:spcAft>
              <a:buSzPts val="2200"/>
              <a:buFont typeface="Figtree"/>
              <a:buNone/>
              <a:defRPr b="1" sz="2200">
                <a:latin typeface="Figtree"/>
                <a:ea typeface="Figtree"/>
                <a:cs typeface="Figtree"/>
                <a:sym typeface="Figtree"/>
              </a:defRPr>
            </a:lvl8pPr>
            <a:lvl9pPr lvl="8" rtl="0" algn="ctr">
              <a:lnSpc>
                <a:spcPct val="100000"/>
              </a:lnSpc>
              <a:spcBef>
                <a:spcPts val="0"/>
              </a:spcBef>
              <a:spcAft>
                <a:spcPts val="0"/>
              </a:spcAft>
              <a:buSzPts val="2200"/>
              <a:buFont typeface="Figtree"/>
              <a:buNone/>
              <a:defRPr b="1" sz="2200">
                <a:latin typeface="Figtree"/>
                <a:ea typeface="Figtree"/>
                <a:cs typeface="Figtree"/>
                <a:sym typeface="Figtree"/>
              </a:defRPr>
            </a:lvl9pPr>
          </a:lstStyle>
          <a:p/>
        </p:txBody>
      </p:sp>
      <p:sp>
        <p:nvSpPr>
          <p:cNvPr id="161" name="Google Shape;161;p23"/>
          <p:cNvSpPr txBox="1"/>
          <p:nvPr>
            <p:ph idx="6" type="subTitle"/>
          </p:nvPr>
        </p:nvSpPr>
        <p:spPr>
          <a:xfrm>
            <a:off x="1707888" y="2993200"/>
            <a:ext cx="2787900" cy="4776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200"/>
              <a:buFont typeface="Figtree"/>
              <a:buNone/>
              <a:defRPr b="1" sz="2200">
                <a:solidFill>
                  <a:schemeClr val="dk1"/>
                </a:solidFill>
                <a:latin typeface="Figtree"/>
                <a:ea typeface="Figtree"/>
                <a:cs typeface="Figtree"/>
                <a:sym typeface="Figtree"/>
              </a:defRPr>
            </a:lvl1pPr>
            <a:lvl2pPr lvl="1" rtl="0" algn="ctr">
              <a:lnSpc>
                <a:spcPct val="100000"/>
              </a:lnSpc>
              <a:spcBef>
                <a:spcPts val="0"/>
              </a:spcBef>
              <a:spcAft>
                <a:spcPts val="0"/>
              </a:spcAft>
              <a:buSzPts val="2200"/>
              <a:buFont typeface="Figtree"/>
              <a:buNone/>
              <a:defRPr b="1" sz="2200">
                <a:latin typeface="Figtree"/>
                <a:ea typeface="Figtree"/>
                <a:cs typeface="Figtree"/>
                <a:sym typeface="Figtree"/>
              </a:defRPr>
            </a:lvl2pPr>
            <a:lvl3pPr lvl="2" rtl="0" algn="ctr">
              <a:lnSpc>
                <a:spcPct val="100000"/>
              </a:lnSpc>
              <a:spcBef>
                <a:spcPts val="0"/>
              </a:spcBef>
              <a:spcAft>
                <a:spcPts val="0"/>
              </a:spcAft>
              <a:buSzPts val="2200"/>
              <a:buFont typeface="Figtree"/>
              <a:buNone/>
              <a:defRPr b="1" sz="2200">
                <a:latin typeface="Figtree"/>
                <a:ea typeface="Figtree"/>
                <a:cs typeface="Figtree"/>
                <a:sym typeface="Figtree"/>
              </a:defRPr>
            </a:lvl3pPr>
            <a:lvl4pPr lvl="3" rtl="0" algn="ctr">
              <a:lnSpc>
                <a:spcPct val="100000"/>
              </a:lnSpc>
              <a:spcBef>
                <a:spcPts val="0"/>
              </a:spcBef>
              <a:spcAft>
                <a:spcPts val="0"/>
              </a:spcAft>
              <a:buSzPts val="2200"/>
              <a:buFont typeface="Figtree"/>
              <a:buNone/>
              <a:defRPr b="1" sz="2200">
                <a:latin typeface="Figtree"/>
                <a:ea typeface="Figtree"/>
                <a:cs typeface="Figtree"/>
                <a:sym typeface="Figtree"/>
              </a:defRPr>
            </a:lvl4pPr>
            <a:lvl5pPr lvl="4" rtl="0" algn="ctr">
              <a:lnSpc>
                <a:spcPct val="100000"/>
              </a:lnSpc>
              <a:spcBef>
                <a:spcPts val="0"/>
              </a:spcBef>
              <a:spcAft>
                <a:spcPts val="0"/>
              </a:spcAft>
              <a:buSzPts val="2200"/>
              <a:buFont typeface="Figtree"/>
              <a:buNone/>
              <a:defRPr b="1" sz="2200">
                <a:latin typeface="Figtree"/>
                <a:ea typeface="Figtree"/>
                <a:cs typeface="Figtree"/>
                <a:sym typeface="Figtree"/>
              </a:defRPr>
            </a:lvl5pPr>
            <a:lvl6pPr lvl="5" rtl="0" algn="ctr">
              <a:lnSpc>
                <a:spcPct val="100000"/>
              </a:lnSpc>
              <a:spcBef>
                <a:spcPts val="0"/>
              </a:spcBef>
              <a:spcAft>
                <a:spcPts val="0"/>
              </a:spcAft>
              <a:buSzPts val="2200"/>
              <a:buFont typeface="Figtree"/>
              <a:buNone/>
              <a:defRPr b="1" sz="2200">
                <a:latin typeface="Figtree"/>
                <a:ea typeface="Figtree"/>
                <a:cs typeface="Figtree"/>
                <a:sym typeface="Figtree"/>
              </a:defRPr>
            </a:lvl6pPr>
            <a:lvl7pPr lvl="6" rtl="0" algn="ctr">
              <a:lnSpc>
                <a:spcPct val="100000"/>
              </a:lnSpc>
              <a:spcBef>
                <a:spcPts val="0"/>
              </a:spcBef>
              <a:spcAft>
                <a:spcPts val="0"/>
              </a:spcAft>
              <a:buSzPts val="2200"/>
              <a:buFont typeface="Figtree"/>
              <a:buNone/>
              <a:defRPr b="1" sz="2200">
                <a:latin typeface="Figtree"/>
                <a:ea typeface="Figtree"/>
                <a:cs typeface="Figtree"/>
                <a:sym typeface="Figtree"/>
              </a:defRPr>
            </a:lvl7pPr>
            <a:lvl8pPr lvl="7" rtl="0" algn="ctr">
              <a:lnSpc>
                <a:spcPct val="100000"/>
              </a:lnSpc>
              <a:spcBef>
                <a:spcPts val="0"/>
              </a:spcBef>
              <a:spcAft>
                <a:spcPts val="0"/>
              </a:spcAft>
              <a:buSzPts val="2200"/>
              <a:buFont typeface="Figtree"/>
              <a:buNone/>
              <a:defRPr b="1" sz="2200">
                <a:latin typeface="Figtree"/>
                <a:ea typeface="Figtree"/>
                <a:cs typeface="Figtree"/>
                <a:sym typeface="Figtree"/>
              </a:defRPr>
            </a:lvl8pPr>
            <a:lvl9pPr lvl="8" rtl="0" algn="ctr">
              <a:lnSpc>
                <a:spcPct val="100000"/>
              </a:lnSpc>
              <a:spcBef>
                <a:spcPts val="0"/>
              </a:spcBef>
              <a:spcAft>
                <a:spcPts val="0"/>
              </a:spcAft>
              <a:buSzPts val="2200"/>
              <a:buFont typeface="Figtree"/>
              <a:buNone/>
              <a:defRPr b="1" sz="2200">
                <a:latin typeface="Figtree"/>
                <a:ea typeface="Figtree"/>
                <a:cs typeface="Figtree"/>
                <a:sym typeface="Figtree"/>
              </a:defRPr>
            </a:lvl9pPr>
          </a:lstStyle>
          <a:p/>
        </p:txBody>
      </p:sp>
      <p:sp>
        <p:nvSpPr>
          <p:cNvPr id="162" name="Google Shape;162;p23"/>
          <p:cNvSpPr txBox="1"/>
          <p:nvPr>
            <p:ph idx="7" type="subTitle"/>
          </p:nvPr>
        </p:nvSpPr>
        <p:spPr>
          <a:xfrm>
            <a:off x="4709937" y="1332600"/>
            <a:ext cx="2787900" cy="477600"/>
          </a:xfrm>
          <a:prstGeom prst="rect">
            <a:avLst/>
          </a:prstGeom>
        </p:spPr>
        <p:txBody>
          <a:bodyPr anchorCtr="0" anchor="b" bIns="91425" lIns="91425" spcFirstLastPara="1" rIns="91425" wrap="square" tIns="91425">
            <a:noAutofit/>
          </a:bodyPr>
          <a:lstStyle>
            <a:lvl1pPr lvl="0" rtl="0" algn="r">
              <a:lnSpc>
                <a:spcPct val="100000"/>
              </a:lnSpc>
              <a:spcBef>
                <a:spcPts val="0"/>
              </a:spcBef>
              <a:spcAft>
                <a:spcPts val="0"/>
              </a:spcAft>
              <a:buSzPts val="2200"/>
              <a:buFont typeface="Figtree"/>
              <a:buNone/>
              <a:defRPr b="1" sz="2200">
                <a:solidFill>
                  <a:schemeClr val="dk1"/>
                </a:solidFill>
                <a:latin typeface="Figtree"/>
                <a:ea typeface="Figtree"/>
                <a:cs typeface="Figtree"/>
                <a:sym typeface="Figtree"/>
              </a:defRPr>
            </a:lvl1pPr>
            <a:lvl2pPr lvl="1" rtl="0" algn="ctr">
              <a:lnSpc>
                <a:spcPct val="100000"/>
              </a:lnSpc>
              <a:spcBef>
                <a:spcPts val="0"/>
              </a:spcBef>
              <a:spcAft>
                <a:spcPts val="0"/>
              </a:spcAft>
              <a:buSzPts val="2200"/>
              <a:buFont typeface="Figtree"/>
              <a:buNone/>
              <a:defRPr b="1" sz="2200">
                <a:latin typeface="Figtree"/>
                <a:ea typeface="Figtree"/>
                <a:cs typeface="Figtree"/>
                <a:sym typeface="Figtree"/>
              </a:defRPr>
            </a:lvl2pPr>
            <a:lvl3pPr lvl="2" rtl="0" algn="ctr">
              <a:lnSpc>
                <a:spcPct val="100000"/>
              </a:lnSpc>
              <a:spcBef>
                <a:spcPts val="0"/>
              </a:spcBef>
              <a:spcAft>
                <a:spcPts val="0"/>
              </a:spcAft>
              <a:buSzPts val="2200"/>
              <a:buFont typeface="Figtree"/>
              <a:buNone/>
              <a:defRPr b="1" sz="2200">
                <a:latin typeface="Figtree"/>
                <a:ea typeface="Figtree"/>
                <a:cs typeface="Figtree"/>
                <a:sym typeface="Figtree"/>
              </a:defRPr>
            </a:lvl3pPr>
            <a:lvl4pPr lvl="3" rtl="0" algn="ctr">
              <a:lnSpc>
                <a:spcPct val="100000"/>
              </a:lnSpc>
              <a:spcBef>
                <a:spcPts val="0"/>
              </a:spcBef>
              <a:spcAft>
                <a:spcPts val="0"/>
              </a:spcAft>
              <a:buSzPts val="2200"/>
              <a:buFont typeface="Figtree"/>
              <a:buNone/>
              <a:defRPr b="1" sz="2200">
                <a:latin typeface="Figtree"/>
                <a:ea typeface="Figtree"/>
                <a:cs typeface="Figtree"/>
                <a:sym typeface="Figtree"/>
              </a:defRPr>
            </a:lvl4pPr>
            <a:lvl5pPr lvl="4" rtl="0" algn="ctr">
              <a:lnSpc>
                <a:spcPct val="100000"/>
              </a:lnSpc>
              <a:spcBef>
                <a:spcPts val="0"/>
              </a:spcBef>
              <a:spcAft>
                <a:spcPts val="0"/>
              </a:spcAft>
              <a:buSzPts val="2200"/>
              <a:buFont typeface="Figtree"/>
              <a:buNone/>
              <a:defRPr b="1" sz="2200">
                <a:latin typeface="Figtree"/>
                <a:ea typeface="Figtree"/>
                <a:cs typeface="Figtree"/>
                <a:sym typeface="Figtree"/>
              </a:defRPr>
            </a:lvl5pPr>
            <a:lvl6pPr lvl="5" rtl="0" algn="ctr">
              <a:lnSpc>
                <a:spcPct val="100000"/>
              </a:lnSpc>
              <a:spcBef>
                <a:spcPts val="0"/>
              </a:spcBef>
              <a:spcAft>
                <a:spcPts val="0"/>
              </a:spcAft>
              <a:buSzPts val="2200"/>
              <a:buFont typeface="Figtree"/>
              <a:buNone/>
              <a:defRPr b="1" sz="2200">
                <a:latin typeface="Figtree"/>
                <a:ea typeface="Figtree"/>
                <a:cs typeface="Figtree"/>
                <a:sym typeface="Figtree"/>
              </a:defRPr>
            </a:lvl6pPr>
            <a:lvl7pPr lvl="6" rtl="0" algn="ctr">
              <a:lnSpc>
                <a:spcPct val="100000"/>
              </a:lnSpc>
              <a:spcBef>
                <a:spcPts val="0"/>
              </a:spcBef>
              <a:spcAft>
                <a:spcPts val="0"/>
              </a:spcAft>
              <a:buSzPts val="2200"/>
              <a:buFont typeface="Figtree"/>
              <a:buNone/>
              <a:defRPr b="1" sz="2200">
                <a:latin typeface="Figtree"/>
                <a:ea typeface="Figtree"/>
                <a:cs typeface="Figtree"/>
                <a:sym typeface="Figtree"/>
              </a:defRPr>
            </a:lvl7pPr>
            <a:lvl8pPr lvl="7" rtl="0" algn="ctr">
              <a:lnSpc>
                <a:spcPct val="100000"/>
              </a:lnSpc>
              <a:spcBef>
                <a:spcPts val="0"/>
              </a:spcBef>
              <a:spcAft>
                <a:spcPts val="0"/>
              </a:spcAft>
              <a:buSzPts val="2200"/>
              <a:buFont typeface="Figtree"/>
              <a:buNone/>
              <a:defRPr b="1" sz="2200">
                <a:latin typeface="Figtree"/>
                <a:ea typeface="Figtree"/>
                <a:cs typeface="Figtree"/>
                <a:sym typeface="Figtree"/>
              </a:defRPr>
            </a:lvl8pPr>
            <a:lvl9pPr lvl="8" rtl="0" algn="ctr">
              <a:lnSpc>
                <a:spcPct val="100000"/>
              </a:lnSpc>
              <a:spcBef>
                <a:spcPts val="0"/>
              </a:spcBef>
              <a:spcAft>
                <a:spcPts val="0"/>
              </a:spcAft>
              <a:buSzPts val="2200"/>
              <a:buFont typeface="Figtree"/>
              <a:buNone/>
              <a:defRPr b="1" sz="2200">
                <a:latin typeface="Figtree"/>
                <a:ea typeface="Figtree"/>
                <a:cs typeface="Figtree"/>
                <a:sym typeface="Figtree"/>
              </a:defRPr>
            </a:lvl9pPr>
          </a:lstStyle>
          <a:p/>
        </p:txBody>
      </p:sp>
      <p:sp>
        <p:nvSpPr>
          <p:cNvPr id="163" name="Google Shape;163;p23"/>
          <p:cNvSpPr txBox="1"/>
          <p:nvPr>
            <p:ph idx="8" type="subTitle"/>
          </p:nvPr>
        </p:nvSpPr>
        <p:spPr>
          <a:xfrm>
            <a:off x="4709937" y="2993200"/>
            <a:ext cx="2787900" cy="477600"/>
          </a:xfrm>
          <a:prstGeom prst="rect">
            <a:avLst/>
          </a:prstGeom>
        </p:spPr>
        <p:txBody>
          <a:bodyPr anchorCtr="0" anchor="b" bIns="91425" lIns="91425" spcFirstLastPara="1" rIns="91425" wrap="square" tIns="91425">
            <a:noAutofit/>
          </a:bodyPr>
          <a:lstStyle>
            <a:lvl1pPr lvl="0" rtl="0" algn="r">
              <a:lnSpc>
                <a:spcPct val="100000"/>
              </a:lnSpc>
              <a:spcBef>
                <a:spcPts val="0"/>
              </a:spcBef>
              <a:spcAft>
                <a:spcPts val="0"/>
              </a:spcAft>
              <a:buSzPts val="2200"/>
              <a:buFont typeface="Figtree"/>
              <a:buNone/>
              <a:defRPr b="1" sz="2200">
                <a:solidFill>
                  <a:schemeClr val="dk1"/>
                </a:solidFill>
                <a:latin typeface="Figtree"/>
                <a:ea typeface="Figtree"/>
                <a:cs typeface="Figtree"/>
                <a:sym typeface="Figtree"/>
              </a:defRPr>
            </a:lvl1pPr>
            <a:lvl2pPr lvl="1" rtl="0" algn="ctr">
              <a:lnSpc>
                <a:spcPct val="100000"/>
              </a:lnSpc>
              <a:spcBef>
                <a:spcPts val="0"/>
              </a:spcBef>
              <a:spcAft>
                <a:spcPts val="0"/>
              </a:spcAft>
              <a:buSzPts val="2200"/>
              <a:buFont typeface="Figtree"/>
              <a:buNone/>
              <a:defRPr b="1" sz="2200">
                <a:latin typeface="Figtree"/>
                <a:ea typeface="Figtree"/>
                <a:cs typeface="Figtree"/>
                <a:sym typeface="Figtree"/>
              </a:defRPr>
            </a:lvl2pPr>
            <a:lvl3pPr lvl="2" rtl="0" algn="ctr">
              <a:lnSpc>
                <a:spcPct val="100000"/>
              </a:lnSpc>
              <a:spcBef>
                <a:spcPts val="0"/>
              </a:spcBef>
              <a:spcAft>
                <a:spcPts val="0"/>
              </a:spcAft>
              <a:buSzPts val="2200"/>
              <a:buFont typeface="Figtree"/>
              <a:buNone/>
              <a:defRPr b="1" sz="2200">
                <a:latin typeface="Figtree"/>
                <a:ea typeface="Figtree"/>
                <a:cs typeface="Figtree"/>
                <a:sym typeface="Figtree"/>
              </a:defRPr>
            </a:lvl3pPr>
            <a:lvl4pPr lvl="3" rtl="0" algn="ctr">
              <a:lnSpc>
                <a:spcPct val="100000"/>
              </a:lnSpc>
              <a:spcBef>
                <a:spcPts val="0"/>
              </a:spcBef>
              <a:spcAft>
                <a:spcPts val="0"/>
              </a:spcAft>
              <a:buSzPts val="2200"/>
              <a:buFont typeface="Figtree"/>
              <a:buNone/>
              <a:defRPr b="1" sz="2200">
                <a:latin typeface="Figtree"/>
                <a:ea typeface="Figtree"/>
                <a:cs typeface="Figtree"/>
                <a:sym typeface="Figtree"/>
              </a:defRPr>
            </a:lvl4pPr>
            <a:lvl5pPr lvl="4" rtl="0" algn="ctr">
              <a:lnSpc>
                <a:spcPct val="100000"/>
              </a:lnSpc>
              <a:spcBef>
                <a:spcPts val="0"/>
              </a:spcBef>
              <a:spcAft>
                <a:spcPts val="0"/>
              </a:spcAft>
              <a:buSzPts val="2200"/>
              <a:buFont typeface="Figtree"/>
              <a:buNone/>
              <a:defRPr b="1" sz="2200">
                <a:latin typeface="Figtree"/>
                <a:ea typeface="Figtree"/>
                <a:cs typeface="Figtree"/>
                <a:sym typeface="Figtree"/>
              </a:defRPr>
            </a:lvl5pPr>
            <a:lvl6pPr lvl="5" rtl="0" algn="ctr">
              <a:lnSpc>
                <a:spcPct val="100000"/>
              </a:lnSpc>
              <a:spcBef>
                <a:spcPts val="0"/>
              </a:spcBef>
              <a:spcAft>
                <a:spcPts val="0"/>
              </a:spcAft>
              <a:buSzPts val="2200"/>
              <a:buFont typeface="Figtree"/>
              <a:buNone/>
              <a:defRPr b="1" sz="2200">
                <a:latin typeface="Figtree"/>
                <a:ea typeface="Figtree"/>
                <a:cs typeface="Figtree"/>
                <a:sym typeface="Figtree"/>
              </a:defRPr>
            </a:lvl6pPr>
            <a:lvl7pPr lvl="6" rtl="0" algn="ctr">
              <a:lnSpc>
                <a:spcPct val="100000"/>
              </a:lnSpc>
              <a:spcBef>
                <a:spcPts val="0"/>
              </a:spcBef>
              <a:spcAft>
                <a:spcPts val="0"/>
              </a:spcAft>
              <a:buSzPts val="2200"/>
              <a:buFont typeface="Figtree"/>
              <a:buNone/>
              <a:defRPr b="1" sz="2200">
                <a:latin typeface="Figtree"/>
                <a:ea typeface="Figtree"/>
                <a:cs typeface="Figtree"/>
                <a:sym typeface="Figtree"/>
              </a:defRPr>
            </a:lvl7pPr>
            <a:lvl8pPr lvl="7" rtl="0" algn="ctr">
              <a:lnSpc>
                <a:spcPct val="100000"/>
              </a:lnSpc>
              <a:spcBef>
                <a:spcPts val="0"/>
              </a:spcBef>
              <a:spcAft>
                <a:spcPts val="0"/>
              </a:spcAft>
              <a:buSzPts val="2200"/>
              <a:buFont typeface="Figtree"/>
              <a:buNone/>
              <a:defRPr b="1" sz="2200">
                <a:latin typeface="Figtree"/>
                <a:ea typeface="Figtree"/>
                <a:cs typeface="Figtree"/>
                <a:sym typeface="Figtree"/>
              </a:defRPr>
            </a:lvl8pPr>
            <a:lvl9pPr lvl="8" rtl="0" algn="ctr">
              <a:lnSpc>
                <a:spcPct val="100000"/>
              </a:lnSpc>
              <a:spcBef>
                <a:spcPts val="0"/>
              </a:spcBef>
              <a:spcAft>
                <a:spcPts val="0"/>
              </a:spcAft>
              <a:buSzPts val="2200"/>
              <a:buFont typeface="Figtree"/>
              <a:buNone/>
              <a:defRPr b="1" sz="2200">
                <a:latin typeface="Figtree"/>
                <a:ea typeface="Figtree"/>
                <a:cs typeface="Figtree"/>
                <a:sym typeface="Figtree"/>
              </a:defRPr>
            </a:lvl9pPr>
          </a:lstStyle>
          <a:p/>
        </p:txBody>
      </p:sp>
      <p:pic>
        <p:nvPicPr>
          <p:cNvPr id="164" name="Google Shape;164;p23"/>
          <p:cNvPicPr preferRelativeResize="0"/>
          <p:nvPr/>
        </p:nvPicPr>
        <p:blipFill rotWithShape="1">
          <a:blip r:embed="rId3">
            <a:alphaModFix/>
          </a:blip>
          <a:srcRect b="61006" l="10338" r="56810" t="7821"/>
          <a:stretch/>
        </p:blipFill>
        <p:spPr>
          <a:xfrm flipH="1">
            <a:off x="-1" y="3124375"/>
            <a:ext cx="2489601" cy="2019126"/>
          </a:xfrm>
          <a:prstGeom prst="rect">
            <a:avLst/>
          </a:prstGeom>
          <a:noFill/>
          <a:ln>
            <a:noFill/>
          </a:ln>
        </p:spPr>
      </p:pic>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ive columns">
  <p:cSld name="CUSTOM_7_1_1_1">
    <p:spTree>
      <p:nvGrpSpPr>
        <p:cNvPr id="165" name="Shape 165"/>
        <p:cNvGrpSpPr/>
        <p:nvPr/>
      </p:nvGrpSpPr>
      <p:grpSpPr>
        <a:xfrm>
          <a:off x="0" y="0"/>
          <a:ext cx="0" cy="0"/>
          <a:chOff x="0" y="0"/>
          <a:chExt cx="0" cy="0"/>
        </a:xfrm>
      </p:grpSpPr>
      <p:pic>
        <p:nvPicPr>
          <p:cNvPr id="166" name="Google Shape;166;p24"/>
          <p:cNvPicPr preferRelativeResize="0"/>
          <p:nvPr/>
        </p:nvPicPr>
        <p:blipFill>
          <a:blip r:embed="rId2">
            <a:alphaModFix/>
          </a:blip>
          <a:stretch>
            <a:fillRect/>
          </a:stretch>
        </p:blipFill>
        <p:spPr>
          <a:xfrm>
            <a:off x="-25" y="0"/>
            <a:ext cx="9144003" cy="5143501"/>
          </a:xfrm>
          <a:prstGeom prst="rect">
            <a:avLst/>
          </a:prstGeom>
          <a:noFill/>
          <a:ln>
            <a:noFill/>
          </a:ln>
        </p:spPr>
      </p:pic>
      <p:sp>
        <p:nvSpPr>
          <p:cNvPr id="167" name="Google Shape;167;p2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68" name="Google Shape;168;p24"/>
          <p:cNvSpPr txBox="1"/>
          <p:nvPr>
            <p:ph idx="1" type="subTitle"/>
          </p:nvPr>
        </p:nvSpPr>
        <p:spPr>
          <a:xfrm>
            <a:off x="2325100" y="2034200"/>
            <a:ext cx="2050200" cy="675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69" name="Google Shape;169;p24"/>
          <p:cNvSpPr txBox="1"/>
          <p:nvPr>
            <p:ph idx="2" type="subTitle"/>
          </p:nvPr>
        </p:nvSpPr>
        <p:spPr>
          <a:xfrm>
            <a:off x="4764804" y="2034200"/>
            <a:ext cx="2050200" cy="675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70" name="Google Shape;170;p24"/>
          <p:cNvSpPr txBox="1"/>
          <p:nvPr>
            <p:ph idx="3" type="subTitle"/>
          </p:nvPr>
        </p:nvSpPr>
        <p:spPr>
          <a:xfrm>
            <a:off x="1103500" y="3803300"/>
            <a:ext cx="2050200" cy="675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71" name="Google Shape;171;p24"/>
          <p:cNvSpPr txBox="1"/>
          <p:nvPr>
            <p:ph idx="4" type="subTitle"/>
          </p:nvPr>
        </p:nvSpPr>
        <p:spPr>
          <a:xfrm>
            <a:off x="3544939" y="3803300"/>
            <a:ext cx="2050200" cy="675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72" name="Google Shape;172;p24"/>
          <p:cNvSpPr txBox="1"/>
          <p:nvPr>
            <p:ph idx="5" type="subTitle"/>
          </p:nvPr>
        </p:nvSpPr>
        <p:spPr>
          <a:xfrm>
            <a:off x="5986377" y="3803300"/>
            <a:ext cx="2050200" cy="675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73" name="Google Shape;173;p24"/>
          <p:cNvSpPr txBox="1"/>
          <p:nvPr>
            <p:ph idx="6" type="subTitle"/>
          </p:nvPr>
        </p:nvSpPr>
        <p:spPr>
          <a:xfrm>
            <a:off x="2323550" y="1634600"/>
            <a:ext cx="2053500" cy="4815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200"/>
              <a:buFont typeface="Figtree"/>
              <a:buNone/>
              <a:defRPr b="1" sz="2200">
                <a:solidFill>
                  <a:schemeClr val="dk1"/>
                </a:solidFill>
                <a:latin typeface="Figtree"/>
                <a:ea typeface="Figtree"/>
                <a:cs typeface="Figtree"/>
                <a:sym typeface="Figtree"/>
              </a:defRPr>
            </a:lvl1pPr>
            <a:lvl2pPr lvl="1" rtl="0" algn="ctr">
              <a:lnSpc>
                <a:spcPct val="100000"/>
              </a:lnSpc>
              <a:spcBef>
                <a:spcPts val="0"/>
              </a:spcBef>
              <a:spcAft>
                <a:spcPts val="0"/>
              </a:spcAft>
              <a:buSzPts val="2200"/>
              <a:buFont typeface="Figtree"/>
              <a:buNone/>
              <a:defRPr b="1" sz="2200">
                <a:latin typeface="Figtree"/>
                <a:ea typeface="Figtree"/>
                <a:cs typeface="Figtree"/>
                <a:sym typeface="Figtree"/>
              </a:defRPr>
            </a:lvl2pPr>
            <a:lvl3pPr lvl="2" rtl="0" algn="ctr">
              <a:lnSpc>
                <a:spcPct val="100000"/>
              </a:lnSpc>
              <a:spcBef>
                <a:spcPts val="0"/>
              </a:spcBef>
              <a:spcAft>
                <a:spcPts val="0"/>
              </a:spcAft>
              <a:buSzPts val="2200"/>
              <a:buFont typeface="Figtree"/>
              <a:buNone/>
              <a:defRPr b="1" sz="2200">
                <a:latin typeface="Figtree"/>
                <a:ea typeface="Figtree"/>
                <a:cs typeface="Figtree"/>
                <a:sym typeface="Figtree"/>
              </a:defRPr>
            </a:lvl3pPr>
            <a:lvl4pPr lvl="3" rtl="0" algn="ctr">
              <a:lnSpc>
                <a:spcPct val="100000"/>
              </a:lnSpc>
              <a:spcBef>
                <a:spcPts val="0"/>
              </a:spcBef>
              <a:spcAft>
                <a:spcPts val="0"/>
              </a:spcAft>
              <a:buSzPts val="2200"/>
              <a:buFont typeface="Figtree"/>
              <a:buNone/>
              <a:defRPr b="1" sz="2200">
                <a:latin typeface="Figtree"/>
                <a:ea typeface="Figtree"/>
                <a:cs typeface="Figtree"/>
                <a:sym typeface="Figtree"/>
              </a:defRPr>
            </a:lvl4pPr>
            <a:lvl5pPr lvl="4" rtl="0" algn="ctr">
              <a:lnSpc>
                <a:spcPct val="100000"/>
              </a:lnSpc>
              <a:spcBef>
                <a:spcPts val="0"/>
              </a:spcBef>
              <a:spcAft>
                <a:spcPts val="0"/>
              </a:spcAft>
              <a:buSzPts val="2200"/>
              <a:buFont typeface="Figtree"/>
              <a:buNone/>
              <a:defRPr b="1" sz="2200">
                <a:latin typeface="Figtree"/>
                <a:ea typeface="Figtree"/>
                <a:cs typeface="Figtree"/>
                <a:sym typeface="Figtree"/>
              </a:defRPr>
            </a:lvl5pPr>
            <a:lvl6pPr lvl="5" rtl="0" algn="ctr">
              <a:lnSpc>
                <a:spcPct val="100000"/>
              </a:lnSpc>
              <a:spcBef>
                <a:spcPts val="0"/>
              </a:spcBef>
              <a:spcAft>
                <a:spcPts val="0"/>
              </a:spcAft>
              <a:buSzPts val="2200"/>
              <a:buFont typeface="Figtree"/>
              <a:buNone/>
              <a:defRPr b="1" sz="2200">
                <a:latin typeface="Figtree"/>
                <a:ea typeface="Figtree"/>
                <a:cs typeface="Figtree"/>
                <a:sym typeface="Figtree"/>
              </a:defRPr>
            </a:lvl6pPr>
            <a:lvl7pPr lvl="6" rtl="0" algn="ctr">
              <a:lnSpc>
                <a:spcPct val="100000"/>
              </a:lnSpc>
              <a:spcBef>
                <a:spcPts val="0"/>
              </a:spcBef>
              <a:spcAft>
                <a:spcPts val="0"/>
              </a:spcAft>
              <a:buSzPts val="2200"/>
              <a:buFont typeface="Figtree"/>
              <a:buNone/>
              <a:defRPr b="1" sz="2200">
                <a:latin typeface="Figtree"/>
                <a:ea typeface="Figtree"/>
                <a:cs typeface="Figtree"/>
                <a:sym typeface="Figtree"/>
              </a:defRPr>
            </a:lvl7pPr>
            <a:lvl8pPr lvl="7" rtl="0" algn="ctr">
              <a:lnSpc>
                <a:spcPct val="100000"/>
              </a:lnSpc>
              <a:spcBef>
                <a:spcPts val="0"/>
              </a:spcBef>
              <a:spcAft>
                <a:spcPts val="0"/>
              </a:spcAft>
              <a:buSzPts val="2200"/>
              <a:buFont typeface="Figtree"/>
              <a:buNone/>
              <a:defRPr b="1" sz="2200">
                <a:latin typeface="Figtree"/>
                <a:ea typeface="Figtree"/>
                <a:cs typeface="Figtree"/>
                <a:sym typeface="Figtree"/>
              </a:defRPr>
            </a:lvl8pPr>
            <a:lvl9pPr lvl="8" rtl="0" algn="ctr">
              <a:lnSpc>
                <a:spcPct val="100000"/>
              </a:lnSpc>
              <a:spcBef>
                <a:spcPts val="0"/>
              </a:spcBef>
              <a:spcAft>
                <a:spcPts val="0"/>
              </a:spcAft>
              <a:buSzPts val="2200"/>
              <a:buFont typeface="Figtree"/>
              <a:buNone/>
              <a:defRPr b="1" sz="2200">
                <a:latin typeface="Figtree"/>
                <a:ea typeface="Figtree"/>
                <a:cs typeface="Figtree"/>
                <a:sym typeface="Figtree"/>
              </a:defRPr>
            </a:lvl9pPr>
          </a:lstStyle>
          <a:p/>
        </p:txBody>
      </p:sp>
      <p:sp>
        <p:nvSpPr>
          <p:cNvPr id="174" name="Google Shape;174;p24"/>
          <p:cNvSpPr txBox="1"/>
          <p:nvPr>
            <p:ph idx="7" type="subTitle"/>
          </p:nvPr>
        </p:nvSpPr>
        <p:spPr>
          <a:xfrm>
            <a:off x="4763252" y="1634600"/>
            <a:ext cx="2053500" cy="4815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200"/>
              <a:buFont typeface="Figtree"/>
              <a:buNone/>
              <a:defRPr b="1" sz="2200">
                <a:solidFill>
                  <a:schemeClr val="dk1"/>
                </a:solidFill>
                <a:latin typeface="Figtree"/>
                <a:ea typeface="Figtree"/>
                <a:cs typeface="Figtree"/>
                <a:sym typeface="Figtree"/>
              </a:defRPr>
            </a:lvl1pPr>
            <a:lvl2pPr lvl="1" rtl="0" algn="ctr">
              <a:lnSpc>
                <a:spcPct val="100000"/>
              </a:lnSpc>
              <a:spcBef>
                <a:spcPts val="0"/>
              </a:spcBef>
              <a:spcAft>
                <a:spcPts val="0"/>
              </a:spcAft>
              <a:buSzPts val="2200"/>
              <a:buFont typeface="Figtree"/>
              <a:buNone/>
              <a:defRPr b="1" sz="2200">
                <a:latin typeface="Figtree"/>
                <a:ea typeface="Figtree"/>
                <a:cs typeface="Figtree"/>
                <a:sym typeface="Figtree"/>
              </a:defRPr>
            </a:lvl2pPr>
            <a:lvl3pPr lvl="2" rtl="0" algn="ctr">
              <a:lnSpc>
                <a:spcPct val="100000"/>
              </a:lnSpc>
              <a:spcBef>
                <a:spcPts val="0"/>
              </a:spcBef>
              <a:spcAft>
                <a:spcPts val="0"/>
              </a:spcAft>
              <a:buSzPts val="2200"/>
              <a:buFont typeface="Figtree"/>
              <a:buNone/>
              <a:defRPr b="1" sz="2200">
                <a:latin typeface="Figtree"/>
                <a:ea typeface="Figtree"/>
                <a:cs typeface="Figtree"/>
                <a:sym typeface="Figtree"/>
              </a:defRPr>
            </a:lvl3pPr>
            <a:lvl4pPr lvl="3" rtl="0" algn="ctr">
              <a:lnSpc>
                <a:spcPct val="100000"/>
              </a:lnSpc>
              <a:spcBef>
                <a:spcPts val="0"/>
              </a:spcBef>
              <a:spcAft>
                <a:spcPts val="0"/>
              </a:spcAft>
              <a:buSzPts val="2200"/>
              <a:buFont typeface="Figtree"/>
              <a:buNone/>
              <a:defRPr b="1" sz="2200">
                <a:latin typeface="Figtree"/>
                <a:ea typeface="Figtree"/>
                <a:cs typeface="Figtree"/>
                <a:sym typeface="Figtree"/>
              </a:defRPr>
            </a:lvl4pPr>
            <a:lvl5pPr lvl="4" rtl="0" algn="ctr">
              <a:lnSpc>
                <a:spcPct val="100000"/>
              </a:lnSpc>
              <a:spcBef>
                <a:spcPts val="0"/>
              </a:spcBef>
              <a:spcAft>
                <a:spcPts val="0"/>
              </a:spcAft>
              <a:buSzPts val="2200"/>
              <a:buFont typeface="Figtree"/>
              <a:buNone/>
              <a:defRPr b="1" sz="2200">
                <a:latin typeface="Figtree"/>
                <a:ea typeface="Figtree"/>
                <a:cs typeface="Figtree"/>
                <a:sym typeface="Figtree"/>
              </a:defRPr>
            </a:lvl5pPr>
            <a:lvl6pPr lvl="5" rtl="0" algn="ctr">
              <a:lnSpc>
                <a:spcPct val="100000"/>
              </a:lnSpc>
              <a:spcBef>
                <a:spcPts val="0"/>
              </a:spcBef>
              <a:spcAft>
                <a:spcPts val="0"/>
              </a:spcAft>
              <a:buSzPts val="2200"/>
              <a:buFont typeface="Figtree"/>
              <a:buNone/>
              <a:defRPr b="1" sz="2200">
                <a:latin typeface="Figtree"/>
                <a:ea typeface="Figtree"/>
                <a:cs typeface="Figtree"/>
                <a:sym typeface="Figtree"/>
              </a:defRPr>
            </a:lvl6pPr>
            <a:lvl7pPr lvl="6" rtl="0" algn="ctr">
              <a:lnSpc>
                <a:spcPct val="100000"/>
              </a:lnSpc>
              <a:spcBef>
                <a:spcPts val="0"/>
              </a:spcBef>
              <a:spcAft>
                <a:spcPts val="0"/>
              </a:spcAft>
              <a:buSzPts val="2200"/>
              <a:buFont typeface="Figtree"/>
              <a:buNone/>
              <a:defRPr b="1" sz="2200">
                <a:latin typeface="Figtree"/>
                <a:ea typeface="Figtree"/>
                <a:cs typeface="Figtree"/>
                <a:sym typeface="Figtree"/>
              </a:defRPr>
            </a:lvl7pPr>
            <a:lvl8pPr lvl="7" rtl="0" algn="ctr">
              <a:lnSpc>
                <a:spcPct val="100000"/>
              </a:lnSpc>
              <a:spcBef>
                <a:spcPts val="0"/>
              </a:spcBef>
              <a:spcAft>
                <a:spcPts val="0"/>
              </a:spcAft>
              <a:buSzPts val="2200"/>
              <a:buFont typeface="Figtree"/>
              <a:buNone/>
              <a:defRPr b="1" sz="2200">
                <a:latin typeface="Figtree"/>
                <a:ea typeface="Figtree"/>
                <a:cs typeface="Figtree"/>
                <a:sym typeface="Figtree"/>
              </a:defRPr>
            </a:lvl8pPr>
            <a:lvl9pPr lvl="8" rtl="0" algn="ctr">
              <a:lnSpc>
                <a:spcPct val="100000"/>
              </a:lnSpc>
              <a:spcBef>
                <a:spcPts val="0"/>
              </a:spcBef>
              <a:spcAft>
                <a:spcPts val="0"/>
              </a:spcAft>
              <a:buSzPts val="2200"/>
              <a:buFont typeface="Figtree"/>
              <a:buNone/>
              <a:defRPr b="1" sz="2200">
                <a:latin typeface="Figtree"/>
                <a:ea typeface="Figtree"/>
                <a:cs typeface="Figtree"/>
                <a:sym typeface="Figtree"/>
              </a:defRPr>
            </a:lvl9pPr>
          </a:lstStyle>
          <a:p/>
        </p:txBody>
      </p:sp>
      <p:sp>
        <p:nvSpPr>
          <p:cNvPr id="175" name="Google Shape;175;p24"/>
          <p:cNvSpPr txBox="1"/>
          <p:nvPr>
            <p:ph idx="8" type="subTitle"/>
          </p:nvPr>
        </p:nvSpPr>
        <p:spPr>
          <a:xfrm>
            <a:off x="1101950" y="3402474"/>
            <a:ext cx="2053500" cy="4815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200"/>
              <a:buFont typeface="Figtree"/>
              <a:buNone/>
              <a:defRPr b="1" sz="2200">
                <a:solidFill>
                  <a:schemeClr val="dk1"/>
                </a:solidFill>
                <a:latin typeface="Figtree"/>
                <a:ea typeface="Figtree"/>
                <a:cs typeface="Figtree"/>
                <a:sym typeface="Figtree"/>
              </a:defRPr>
            </a:lvl1pPr>
            <a:lvl2pPr lvl="1" rtl="0" algn="ctr">
              <a:lnSpc>
                <a:spcPct val="100000"/>
              </a:lnSpc>
              <a:spcBef>
                <a:spcPts val="0"/>
              </a:spcBef>
              <a:spcAft>
                <a:spcPts val="0"/>
              </a:spcAft>
              <a:buSzPts val="2200"/>
              <a:buFont typeface="Figtree"/>
              <a:buNone/>
              <a:defRPr b="1" sz="2200">
                <a:latin typeface="Figtree"/>
                <a:ea typeface="Figtree"/>
                <a:cs typeface="Figtree"/>
                <a:sym typeface="Figtree"/>
              </a:defRPr>
            </a:lvl2pPr>
            <a:lvl3pPr lvl="2" rtl="0" algn="ctr">
              <a:lnSpc>
                <a:spcPct val="100000"/>
              </a:lnSpc>
              <a:spcBef>
                <a:spcPts val="0"/>
              </a:spcBef>
              <a:spcAft>
                <a:spcPts val="0"/>
              </a:spcAft>
              <a:buSzPts val="2200"/>
              <a:buFont typeface="Figtree"/>
              <a:buNone/>
              <a:defRPr b="1" sz="2200">
                <a:latin typeface="Figtree"/>
                <a:ea typeface="Figtree"/>
                <a:cs typeface="Figtree"/>
                <a:sym typeface="Figtree"/>
              </a:defRPr>
            </a:lvl3pPr>
            <a:lvl4pPr lvl="3" rtl="0" algn="ctr">
              <a:lnSpc>
                <a:spcPct val="100000"/>
              </a:lnSpc>
              <a:spcBef>
                <a:spcPts val="0"/>
              </a:spcBef>
              <a:spcAft>
                <a:spcPts val="0"/>
              </a:spcAft>
              <a:buSzPts val="2200"/>
              <a:buFont typeface="Figtree"/>
              <a:buNone/>
              <a:defRPr b="1" sz="2200">
                <a:latin typeface="Figtree"/>
                <a:ea typeface="Figtree"/>
                <a:cs typeface="Figtree"/>
                <a:sym typeface="Figtree"/>
              </a:defRPr>
            </a:lvl4pPr>
            <a:lvl5pPr lvl="4" rtl="0" algn="ctr">
              <a:lnSpc>
                <a:spcPct val="100000"/>
              </a:lnSpc>
              <a:spcBef>
                <a:spcPts val="0"/>
              </a:spcBef>
              <a:spcAft>
                <a:spcPts val="0"/>
              </a:spcAft>
              <a:buSzPts val="2200"/>
              <a:buFont typeface="Figtree"/>
              <a:buNone/>
              <a:defRPr b="1" sz="2200">
                <a:latin typeface="Figtree"/>
                <a:ea typeface="Figtree"/>
                <a:cs typeface="Figtree"/>
                <a:sym typeface="Figtree"/>
              </a:defRPr>
            </a:lvl5pPr>
            <a:lvl6pPr lvl="5" rtl="0" algn="ctr">
              <a:lnSpc>
                <a:spcPct val="100000"/>
              </a:lnSpc>
              <a:spcBef>
                <a:spcPts val="0"/>
              </a:spcBef>
              <a:spcAft>
                <a:spcPts val="0"/>
              </a:spcAft>
              <a:buSzPts val="2200"/>
              <a:buFont typeface="Figtree"/>
              <a:buNone/>
              <a:defRPr b="1" sz="2200">
                <a:latin typeface="Figtree"/>
                <a:ea typeface="Figtree"/>
                <a:cs typeface="Figtree"/>
                <a:sym typeface="Figtree"/>
              </a:defRPr>
            </a:lvl6pPr>
            <a:lvl7pPr lvl="6" rtl="0" algn="ctr">
              <a:lnSpc>
                <a:spcPct val="100000"/>
              </a:lnSpc>
              <a:spcBef>
                <a:spcPts val="0"/>
              </a:spcBef>
              <a:spcAft>
                <a:spcPts val="0"/>
              </a:spcAft>
              <a:buSzPts val="2200"/>
              <a:buFont typeface="Figtree"/>
              <a:buNone/>
              <a:defRPr b="1" sz="2200">
                <a:latin typeface="Figtree"/>
                <a:ea typeface="Figtree"/>
                <a:cs typeface="Figtree"/>
                <a:sym typeface="Figtree"/>
              </a:defRPr>
            </a:lvl7pPr>
            <a:lvl8pPr lvl="7" rtl="0" algn="ctr">
              <a:lnSpc>
                <a:spcPct val="100000"/>
              </a:lnSpc>
              <a:spcBef>
                <a:spcPts val="0"/>
              </a:spcBef>
              <a:spcAft>
                <a:spcPts val="0"/>
              </a:spcAft>
              <a:buSzPts val="2200"/>
              <a:buFont typeface="Figtree"/>
              <a:buNone/>
              <a:defRPr b="1" sz="2200">
                <a:latin typeface="Figtree"/>
                <a:ea typeface="Figtree"/>
                <a:cs typeface="Figtree"/>
                <a:sym typeface="Figtree"/>
              </a:defRPr>
            </a:lvl8pPr>
            <a:lvl9pPr lvl="8" rtl="0" algn="ctr">
              <a:lnSpc>
                <a:spcPct val="100000"/>
              </a:lnSpc>
              <a:spcBef>
                <a:spcPts val="0"/>
              </a:spcBef>
              <a:spcAft>
                <a:spcPts val="0"/>
              </a:spcAft>
              <a:buSzPts val="2200"/>
              <a:buFont typeface="Figtree"/>
              <a:buNone/>
              <a:defRPr b="1" sz="2200">
                <a:latin typeface="Figtree"/>
                <a:ea typeface="Figtree"/>
                <a:cs typeface="Figtree"/>
                <a:sym typeface="Figtree"/>
              </a:defRPr>
            </a:lvl9pPr>
          </a:lstStyle>
          <a:p/>
        </p:txBody>
      </p:sp>
      <p:sp>
        <p:nvSpPr>
          <p:cNvPr id="176" name="Google Shape;176;p24"/>
          <p:cNvSpPr txBox="1"/>
          <p:nvPr>
            <p:ph idx="9" type="subTitle"/>
          </p:nvPr>
        </p:nvSpPr>
        <p:spPr>
          <a:xfrm>
            <a:off x="3543387" y="3402474"/>
            <a:ext cx="2053500" cy="4815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200"/>
              <a:buFont typeface="Figtree"/>
              <a:buNone/>
              <a:defRPr b="1" sz="2200">
                <a:solidFill>
                  <a:schemeClr val="dk1"/>
                </a:solidFill>
                <a:latin typeface="Figtree"/>
                <a:ea typeface="Figtree"/>
                <a:cs typeface="Figtree"/>
                <a:sym typeface="Figtree"/>
              </a:defRPr>
            </a:lvl1pPr>
            <a:lvl2pPr lvl="1" rtl="0" algn="ctr">
              <a:lnSpc>
                <a:spcPct val="100000"/>
              </a:lnSpc>
              <a:spcBef>
                <a:spcPts val="0"/>
              </a:spcBef>
              <a:spcAft>
                <a:spcPts val="0"/>
              </a:spcAft>
              <a:buSzPts val="2200"/>
              <a:buFont typeface="Figtree"/>
              <a:buNone/>
              <a:defRPr b="1" sz="2200">
                <a:latin typeface="Figtree"/>
                <a:ea typeface="Figtree"/>
                <a:cs typeface="Figtree"/>
                <a:sym typeface="Figtree"/>
              </a:defRPr>
            </a:lvl2pPr>
            <a:lvl3pPr lvl="2" rtl="0" algn="ctr">
              <a:lnSpc>
                <a:spcPct val="100000"/>
              </a:lnSpc>
              <a:spcBef>
                <a:spcPts val="0"/>
              </a:spcBef>
              <a:spcAft>
                <a:spcPts val="0"/>
              </a:spcAft>
              <a:buSzPts val="2200"/>
              <a:buFont typeface="Figtree"/>
              <a:buNone/>
              <a:defRPr b="1" sz="2200">
                <a:latin typeface="Figtree"/>
                <a:ea typeface="Figtree"/>
                <a:cs typeface="Figtree"/>
                <a:sym typeface="Figtree"/>
              </a:defRPr>
            </a:lvl3pPr>
            <a:lvl4pPr lvl="3" rtl="0" algn="ctr">
              <a:lnSpc>
                <a:spcPct val="100000"/>
              </a:lnSpc>
              <a:spcBef>
                <a:spcPts val="0"/>
              </a:spcBef>
              <a:spcAft>
                <a:spcPts val="0"/>
              </a:spcAft>
              <a:buSzPts val="2200"/>
              <a:buFont typeface="Figtree"/>
              <a:buNone/>
              <a:defRPr b="1" sz="2200">
                <a:latin typeface="Figtree"/>
                <a:ea typeface="Figtree"/>
                <a:cs typeface="Figtree"/>
                <a:sym typeface="Figtree"/>
              </a:defRPr>
            </a:lvl4pPr>
            <a:lvl5pPr lvl="4" rtl="0" algn="ctr">
              <a:lnSpc>
                <a:spcPct val="100000"/>
              </a:lnSpc>
              <a:spcBef>
                <a:spcPts val="0"/>
              </a:spcBef>
              <a:spcAft>
                <a:spcPts val="0"/>
              </a:spcAft>
              <a:buSzPts val="2200"/>
              <a:buFont typeface="Figtree"/>
              <a:buNone/>
              <a:defRPr b="1" sz="2200">
                <a:latin typeface="Figtree"/>
                <a:ea typeface="Figtree"/>
                <a:cs typeface="Figtree"/>
                <a:sym typeface="Figtree"/>
              </a:defRPr>
            </a:lvl5pPr>
            <a:lvl6pPr lvl="5" rtl="0" algn="ctr">
              <a:lnSpc>
                <a:spcPct val="100000"/>
              </a:lnSpc>
              <a:spcBef>
                <a:spcPts val="0"/>
              </a:spcBef>
              <a:spcAft>
                <a:spcPts val="0"/>
              </a:spcAft>
              <a:buSzPts val="2200"/>
              <a:buFont typeface="Figtree"/>
              <a:buNone/>
              <a:defRPr b="1" sz="2200">
                <a:latin typeface="Figtree"/>
                <a:ea typeface="Figtree"/>
                <a:cs typeface="Figtree"/>
                <a:sym typeface="Figtree"/>
              </a:defRPr>
            </a:lvl6pPr>
            <a:lvl7pPr lvl="6" rtl="0" algn="ctr">
              <a:lnSpc>
                <a:spcPct val="100000"/>
              </a:lnSpc>
              <a:spcBef>
                <a:spcPts val="0"/>
              </a:spcBef>
              <a:spcAft>
                <a:spcPts val="0"/>
              </a:spcAft>
              <a:buSzPts val="2200"/>
              <a:buFont typeface="Figtree"/>
              <a:buNone/>
              <a:defRPr b="1" sz="2200">
                <a:latin typeface="Figtree"/>
                <a:ea typeface="Figtree"/>
                <a:cs typeface="Figtree"/>
                <a:sym typeface="Figtree"/>
              </a:defRPr>
            </a:lvl7pPr>
            <a:lvl8pPr lvl="7" rtl="0" algn="ctr">
              <a:lnSpc>
                <a:spcPct val="100000"/>
              </a:lnSpc>
              <a:spcBef>
                <a:spcPts val="0"/>
              </a:spcBef>
              <a:spcAft>
                <a:spcPts val="0"/>
              </a:spcAft>
              <a:buSzPts val="2200"/>
              <a:buFont typeface="Figtree"/>
              <a:buNone/>
              <a:defRPr b="1" sz="2200">
                <a:latin typeface="Figtree"/>
                <a:ea typeface="Figtree"/>
                <a:cs typeface="Figtree"/>
                <a:sym typeface="Figtree"/>
              </a:defRPr>
            </a:lvl8pPr>
            <a:lvl9pPr lvl="8" rtl="0" algn="ctr">
              <a:lnSpc>
                <a:spcPct val="100000"/>
              </a:lnSpc>
              <a:spcBef>
                <a:spcPts val="0"/>
              </a:spcBef>
              <a:spcAft>
                <a:spcPts val="0"/>
              </a:spcAft>
              <a:buSzPts val="2200"/>
              <a:buFont typeface="Figtree"/>
              <a:buNone/>
              <a:defRPr b="1" sz="2200">
                <a:latin typeface="Figtree"/>
                <a:ea typeface="Figtree"/>
                <a:cs typeface="Figtree"/>
                <a:sym typeface="Figtree"/>
              </a:defRPr>
            </a:lvl9pPr>
          </a:lstStyle>
          <a:p/>
        </p:txBody>
      </p:sp>
      <p:sp>
        <p:nvSpPr>
          <p:cNvPr id="177" name="Google Shape;177;p24"/>
          <p:cNvSpPr txBox="1"/>
          <p:nvPr>
            <p:ph idx="13" type="subTitle"/>
          </p:nvPr>
        </p:nvSpPr>
        <p:spPr>
          <a:xfrm>
            <a:off x="5984824" y="3402474"/>
            <a:ext cx="2053500" cy="4815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200"/>
              <a:buFont typeface="Figtree"/>
              <a:buNone/>
              <a:defRPr b="1" sz="2200">
                <a:solidFill>
                  <a:schemeClr val="dk1"/>
                </a:solidFill>
                <a:latin typeface="Figtree"/>
                <a:ea typeface="Figtree"/>
                <a:cs typeface="Figtree"/>
                <a:sym typeface="Figtree"/>
              </a:defRPr>
            </a:lvl1pPr>
            <a:lvl2pPr lvl="1" rtl="0" algn="ctr">
              <a:lnSpc>
                <a:spcPct val="100000"/>
              </a:lnSpc>
              <a:spcBef>
                <a:spcPts val="0"/>
              </a:spcBef>
              <a:spcAft>
                <a:spcPts val="0"/>
              </a:spcAft>
              <a:buSzPts val="2200"/>
              <a:buFont typeface="Figtree"/>
              <a:buNone/>
              <a:defRPr b="1" sz="2200">
                <a:latin typeface="Figtree"/>
                <a:ea typeface="Figtree"/>
                <a:cs typeface="Figtree"/>
                <a:sym typeface="Figtree"/>
              </a:defRPr>
            </a:lvl2pPr>
            <a:lvl3pPr lvl="2" rtl="0" algn="ctr">
              <a:lnSpc>
                <a:spcPct val="100000"/>
              </a:lnSpc>
              <a:spcBef>
                <a:spcPts val="0"/>
              </a:spcBef>
              <a:spcAft>
                <a:spcPts val="0"/>
              </a:spcAft>
              <a:buSzPts val="2200"/>
              <a:buFont typeface="Figtree"/>
              <a:buNone/>
              <a:defRPr b="1" sz="2200">
                <a:latin typeface="Figtree"/>
                <a:ea typeface="Figtree"/>
                <a:cs typeface="Figtree"/>
                <a:sym typeface="Figtree"/>
              </a:defRPr>
            </a:lvl3pPr>
            <a:lvl4pPr lvl="3" rtl="0" algn="ctr">
              <a:lnSpc>
                <a:spcPct val="100000"/>
              </a:lnSpc>
              <a:spcBef>
                <a:spcPts val="0"/>
              </a:spcBef>
              <a:spcAft>
                <a:spcPts val="0"/>
              </a:spcAft>
              <a:buSzPts val="2200"/>
              <a:buFont typeface="Figtree"/>
              <a:buNone/>
              <a:defRPr b="1" sz="2200">
                <a:latin typeface="Figtree"/>
                <a:ea typeface="Figtree"/>
                <a:cs typeface="Figtree"/>
                <a:sym typeface="Figtree"/>
              </a:defRPr>
            </a:lvl4pPr>
            <a:lvl5pPr lvl="4" rtl="0" algn="ctr">
              <a:lnSpc>
                <a:spcPct val="100000"/>
              </a:lnSpc>
              <a:spcBef>
                <a:spcPts val="0"/>
              </a:spcBef>
              <a:spcAft>
                <a:spcPts val="0"/>
              </a:spcAft>
              <a:buSzPts val="2200"/>
              <a:buFont typeface="Figtree"/>
              <a:buNone/>
              <a:defRPr b="1" sz="2200">
                <a:latin typeface="Figtree"/>
                <a:ea typeface="Figtree"/>
                <a:cs typeface="Figtree"/>
                <a:sym typeface="Figtree"/>
              </a:defRPr>
            </a:lvl5pPr>
            <a:lvl6pPr lvl="5" rtl="0" algn="ctr">
              <a:lnSpc>
                <a:spcPct val="100000"/>
              </a:lnSpc>
              <a:spcBef>
                <a:spcPts val="0"/>
              </a:spcBef>
              <a:spcAft>
                <a:spcPts val="0"/>
              </a:spcAft>
              <a:buSzPts val="2200"/>
              <a:buFont typeface="Figtree"/>
              <a:buNone/>
              <a:defRPr b="1" sz="2200">
                <a:latin typeface="Figtree"/>
                <a:ea typeface="Figtree"/>
                <a:cs typeface="Figtree"/>
                <a:sym typeface="Figtree"/>
              </a:defRPr>
            </a:lvl6pPr>
            <a:lvl7pPr lvl="6" rtl="0" algn="ctr">
              <a:lnSpc>
                <a:spcPct val="100000"/>
              </a:lnSpc>
              <a:spcBef>
                <a:spcPts val="0"/>
              </a:spcBef>
              <a:spcAft>
                <a:spcPts val="0"/>
              </a:spcAft>
              <a:buSzPts val="2200"/>
              <a:buFont typeface="Figtree"/>
              <a:buNone/>
              <a:defRPr b="1" sz="2200">
                <a:latin typeface="Figtree"/>
                <a:ea typeface="Figtree"/>
                <a:cs typeface="Figtree"/>
                <a:sym typeface="Figtree"/>
              </a:defRPr>
            </a:lvl7pPr>
            <a:lvl8pPr lvl="7" rtl="0" algn="ctr">
              <a:lnSpc>
                <a:spcPct val="100000"/>
              </a:lnSpc>
              <a:spcBef>
                <a:spcPts val="0"/>
              </a:spcBef>
              <a:spcAft>
                <a:spcPts val="0"/>
              </a:spcAft>
              <a:buSzPts val="2200"/>
              <a:buFont typeface="Figtree"/>
              <a:buNone/>
              <a:defRPr b="1" sz="2200">
                <a:latin typeface="Figtree"/>
                <a:ea typeface="Figtree"/>
                <a:cs typeface="Figtree"/>
                <a:sym typeface="Figtree"/>
              </a:defRPr>
            </a:lvl8pPr>
            <a:lvl9pPr lvl="8" rtl="0" algn="ctr">
              <a:lnSpc>
                <a:spcPct val="100000"/>
              </a:lnSpc>
              <a:spcBef>
                <a:spcPts val="0"/>
              </a:spcBef>
              <a:spcAft>
                <a:spcPts val="0"/>
              </a:spcAft>
              <a:buSzPts val="2200"/>
              <a:buFont typeface="Figtree"/>
              <a:buNone/>
              <a:defRPr b="1" sz="2200">
                <a:latin typeface="Figtree"/>
                <a:ea typeface="Figtree"/>
                <a:cs typeface="Figtree"/>
                <a:sym typeface="Figtree"/>
              </a:defRPr>
            </a:lvl9pPr>
          </a:lstStyle>
          <a:p/>
        </p:txBody>
      </p:sp>
      <p:pic>
        <p:nvPicPr>
          <p:cNvPr id="178" name="Google Shape;178;p24"/>
          <p:cNvPicPr preferRelativeResize="0"/>
          <p:nvPr/>
        </p:nvPicPr>
        <p:blipFill rotWithShape="1">
          <a:blip r:embed="rId3">
            <a:alphaModFix/>
          </a:blip>
          <a:srcRect b="7881" l="11080" r="56067" t="57609"/>
          <a:stretch/>
        </p:blipFill>
        <p:spPr>
          <a:xfrm flipH="1">
            <a:off x="-1" y="0"/>
            <a:ext cx="2489601" cy="2235224"/>
          </a:xfrm>
          <a:prstGeom prst="rect">
            <a:avLst/>
          </a:prstGeom>
          <a:noFill/>
          <a:ln>
            <a:noFill/>
          </a:ln>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
    <p:spTree>
      <p:nvGrpSpPr>
        <p:cNvPr id="179" name="Shape 179"/>
        <p:cNvGrpSpPr/>
        <p:nvPr/>
      </p:nvGrpSpPr>
      <p:grpSpPr>
        <a:xfrm>
          <a:off x="0" y="0"/>
          <a:ext cx="0" cy="0"/>
          <a:chOff x="0" y="0"/>
          <a:chExt cx="0" cy="0"/>
        </a:xfrm>
      </p:grpSpPr>
      <p:pic>
        <p:nvPicPr>
          <p:cNvPr id="180" name="Google Shape;180;p25"/>
          <p:cNvPicPr preferRelativeResize="0"/>
          <p:nvPr/>
        </p:nvPicPr>
        <p:blipFill>
          <a:blip r:embed="rId2">
            <a:alphaModFix/>
          </a:blip>
          <a:stretch>
            <a:fillRect/>
          </a:stretch>
        </p:blipFill>
        <p:spPr>
          <a:xfrm>
            <a:off x="-25" y="0"/>
            <a:ext cx="9144003" cy="5143501"/>
          </a:xfrm>
          <a:prstGeom prst="rect">
            <a:avLst/>
          </a:prstGeom>
          <a:noFill/>
          <a:ln>
            <a:noFill/>
          </a:ln>
        </p:spPr>
      </p:pic>
      <p:sp>
        <p:nvSpPr>
          <p:cNvPr id="181" name="Google Shape;181;p2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82" name="Google Shape;182;p25"/>
          <p:cNvSpPr txBox="1"/>
          <p:nvPr>
            <p:ph idx="1" type="subTitle"/>
          </p:nvPr>
        </p:nvSpPr>
        <p:spPr>
          <a:xfrm>
            <a:off x="1057650" y="1633961"/>
            <a:ext cx="1986000" cy="1105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83" name="Google Shape;183;p25"/>
          <p:cNvSpPr txBox="1"/>
          <p:nvPr>
            <p:ph idx="2" type="subTitle"/>
          </p:nvPr>
        </p:nvSpPr>
        <p:spPr>
          <a:xfrm>
            <a:off x="3579000" y="1633961"/>
            <a:ext cx="1986000" cy="1105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84" name="Google Shape;184;p25"/>
          <p:cNvSpPr txBox="1"/>
          <p:nvPr>
            <p:ph idx="3" type="subTitle"/>
          </p:nvPr>
        </p:nvSpPr>
        <p:spPr>
          <a:xfrm>
            <a:off x="1057650" y="3422600"/>
            <a:ext cx="1986000" cy="1105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85" name="Google Shape;185;p25"/>
          <p:cNvSpPr txBox="1"/>
          <p:nvPr>
            <p:ph idx="4" type="subTitle"/>
          </p:nvPr>
        </p:nvSpPr>
        <p:spPr>
          <a:xfrm>
            <a:off x="3578998" y="3422600"/>
            <a:ext cx="1986000" cy="1105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86" name="Google Shape;186;p25"/>
          <p:cNvSpPr txBox="1"/>
          <p:nvPr>
            <p:ph idx="5" type="subTitle"/>
          </p:nvPr>
        </p:nvSpPr>
        <p:spPr>
          <a:xfrm>
            <a:off x="6100347" y="1633961"/>
            <a:ext cx="1986000" cy="1105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87" name="Google Shape;187;p25"/>
          <p:cNvSpPr txBox="1"/>
          <p:nvPr>
            <p:ph idx="6" type="subTitle"/>
          </p:nvPr>
        </p:nvSpPr>
        <p:spPr>
          <a:xfrm>
            <a:off x="6100347" y="3422600"/>
            <a:ext cx="1986000" cy="1105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88" name="Google Shape;188;p25"/>
          <p:cNvSpPr txBox="1"/>
          <p:nvPr>
            <p:ph idx="7" type="subTitle"/>
          </p:nvPr>
        </p:nvSpPr>
        <p:spPr>
          <a:xfrm>
            <a:off x="1057650" y="1260075"/>
            <a:ext cx="1986000" cy="4533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200"/>
              <a:buFont typeface="Figtree"/>
              <a:buNone/>
              <a:defRPr b="1" sz="2200">
                <a:solidFill>
                  <a:schemeClr val="dk1"/>
                </a:solidFill>
                <a:latin typeface="Figtree"/>
                <a:ea typeface="Figtree"/>
                <a:cs typeface="Figtree"/>
                <a:sym typeface="Figtree"/>
              </a:defRPr>
            </a:lvl1pPr>
            <a:lvl2pPr lvl="1" rtl="0" algn="ctr">
              <a:lnSpc>
                <a:spcPct val="100000"/>
              </a:lnSpc>
              <a:spcBef>
                <a:spcPts val="0"/>
              </a:spcBef>
              <a:spcAft>
                <a:spcPts val="0"/>
              </a:spcAft>
              <a:buSzPts val="2200"/>
              <a:buFont typeface="Figtree"/>
              <a:buNone/>
              <a:defRPr b="1" sz="2200">
                <a:latin typeface="Figtree"/>
                <a:ea typeface="Figtree"/>
                <a:cs typeface="Figtree"/>
                <a:sym typeface="Figtree"/>
              </a:defRPr>
            </a:lvl2pPr>
            <a:lvl3pPr lvl="2" rtl="0" algn="ctr">
              <a:lnSpc>
                <a:spcPct val="100000"/>
              </a:lnSpc>
              <a:spcBef>
                <a:spcPts val="0"/>
              </a:spcBef>
              <a:spcAft>
                <a:spcPts val="0"/>
              </a:spcAft>
              <a:buSzPts val="2200"/>
              <a:buFont typeface="Figtree"/>
              <a:buNone/>
              <a:defRPr b="1" sz="2200">
                <a:latin typeface="Figtree"/>
                <a:ea typeface="Figtree"/>
                <a:cs typeface="Figtree"/>
                <a:sym typeface="Figtree"/>
              </a:defRPr>
            </a:lvl3pPr>
            <a:lvl4pPr lvl="3" rtl="0" algn="ctr">
              <a:lnSpc>
                <a:spcPct val="100000"/>
              </a:lnSpc>
              <a:spcBef>
                <a:spcPts val="0"/>
              </a:spcBef>
              <a:spcAft>
                <a:spcPts val="0"/>
              </a:spcAft>
              <a:buSzPts val="2200"/>
              <a:buFont typeface="Figtree"/>
              <a:buNone/>
              <a:defRPr b="1" sz="2200">
                <a:latin typeface="Figtree"/>
                <a:ea typeface="Figtree"/>
                <a:cs typeface="Figtree"/>
                <a:sym typeface="Figtree"/>
              </a:defRPr>
            </a:lvl4pPr>
            <a:lvl5pPr lvl="4" rtl="0" algn="ctr">
              <a:lnSpc>
                <a:spcPct val="100000"/>
              </a:lnSpc>
              <a:spcBef>
                <a:spcPts val="0"/>
              </a:spcBef>
              <a:spcAft>
                <a:spcPts val="0"/>
              </a:spcAft>
              <a:buSzPts val="2200"/>
              <a:buFont typeface="Figtree"/>
              <a:buNone/>
              <a:defRPr b="1" sz="2200">
                <a:latin typeface="Figtree"/>
                <a:ea typeface="Figtree"/>
                <a:cs typeface="Figtree"/>
                <a:sym typeface="Figtree"/>
              </a:defRPr>
            </a:lvl5pPr>
            <a:lvl6pPr lvl="5" rtl="0" algn="ctr">
              <a:lnSpc>
                <a:spcPct val="100000"/>
              </a:lnSpc>
              <a:spcBef>
                <a:spcPts val="0"/>
              </a:spcBef>
              <a:spcAft>
                <a:spcPts val="0"/>
              </a:spcAft>
              <a:buSzPts val="2200"/>
              <a:buFont typeface="Figtree"/>
              <a:buNone/>
              <a:defRPr b="1" sz="2200">
                <a:latin typeface="Figtree"/>
                <a:ea typeface="Figtree"/>
                <a:cs typeface="Figtree"/>
                <a:sym typeface="Figtree"/>
              </a:defRPr>
            </a:lvl6pPr>
            <a:lvl7pPr lvl="6" rtl="0" algn="ctr">
              <a:lnSpc>
                <a:spcPct val="100000"/>
              </a:lnSpc>
              <a:spcBef>
                <a:spcPts val="0"/>
              </a:spcBef>
              <a:spcAft>
                <a:spcPts val="0"/>
              </a:spcAft>
              <a:buSzPts val="2200"/>
              <a:buFont typeface="Figtree"/>
              <a:buNone/>
              <a:defRPr b="1" sz="2200">
                <a:latin typeface="Figtree"/>
                <a:ea typeface="Figtree"/>
                <a:cs typeface="Figtree"/>
                <a:sym typeface="Figtree"/>
              </a:defRPr>
            </a:lvl7pPr>
            <a:lvl8pPr lvl="7" rtl="0" algn="ctr">
              <a:lnSpc>
                <a:spcPct val="100000"/>
              </a:lnSpc>
              <a:spcBef>
                <a:spcPts val="0"/>
              </a:spcBef>
              <a:spcAft>
                <a:spcPts val="0"/>
              </a:spcAft>
              <a:buSzPts val="2200"/>
              <a:buFont typeface="Figtree"/>
              <a:buNone/>
              <a:defRPr b="1" sz="2200">
                <a:latin typeface="Figtree"/>
                <a:ea typeface="Figtree"/>
                <a:cs typeface="Figtree"/>
                <a:sym typeface="Figtree"/>
              </a:defRPr>
            </a:lvl8pPr>
            <a:lvl9pPr lvl="8" rtl="0" algn="ctr">
              <a:lnSpc>
                <a:spcPct val="100000"/>
              </a:lnSpc>
              <a:spcBef>
                <a:spcPts val="0"/>
              </a:spcBef>
              <a:spcAft>
                <a:spcPts val="0"/>
              </a:spcAft>
              <a:buSzPts val="2200"/>
              <a:buFont typeface="Figtree"/>
              <a:buNone/>
              <a:defRPr b="1" sz="2200">
                <a:latin typeface="Figtree"/>
                <a:ea typeface="Figtree"/>
                <a:cs typeface="Figtree"/>
                <a:sym typeface="Figtree"/>
              </a:defRPr>
            </a:lvl9pPr>
          </a:lstStyle>
          <a:p/>
        </p:txBody>
      </p:sp>
      <p:sp>
        <p:nvSpPr>
          <p:cNvPr id="189" name="Google Shape;189;p25"/>
          <p:cNvSpPr txBox="1"/>
          <p:nvPr>
            <p:ph idx="8" type="subTitle"/>
          </p:nvPr>
        </p:nvSpPr>
        <p:spPr>
          <a:xfrm>
            <a:off x="3579001" y="1260075"/>
            <a:ext cx="1986000" cy="4533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200"/>
              <a:buFont typeface="Figtree"/>
              <a:buNone/>
              <a:defRPr b="1" sz="2200">
                <a:solidFill>
                  <a:schemeClr val="dk1"/>
                </a:solidFill>
                <a:latin typeface="Figtree"/>
                <a:ea typeface="Figtree"/>
                <a:cs typeface="Figtree"/>
                <a:sym typeface="Figtree"/>
              </a:defRPr>
            </a:lvl1pPr>
            <a:lvl2pPr lvl="1" rtl="0" algn="ctr">
              <a:lnSpc>
                <a:spcPct val="100000"/>
              </a:lnSpc>
              <a:spcBef>
                <a:spcPts val="0"/>
              </a:spcBef>
              <a:spcAft>
                <a:spcPts val="0"/>
              </a:spcAft>
              <a:buSzPts val="2200"/>
              <a:buFont typeface="Figtree"/>
              <a:buNone/>
              <a:defRPr b="1" sz="2200">
                <a:latin typeface="Figtree"/>
                <a:ea typeface="Figtree"/>
                <a:cs typeface="Figtree"/>
                <a:sym typeface="Figtree"/>
              </a:defRPr>
            </a:lvl2pPr>
            <a:lvl3pPr lvl="2" rtl="0" algn="ctr">
              <a:lnSpc>
                <a:spcPct val="100000"/>
              </a:lnSpc>
              <a:spcBef>
                <a:spcPts val="0"/>
              </a:spcBef>
              <a:spcAft>
                <a:spcPts val="0"/>
              </a:spcAft>
              <a:buSzPts val="2200"/>
              <a:buFont typeface="Figtree"/>
              <a:buNone/>
              <a:defRPr b="1" sz="2200">
                <a:latin typeface="Figtree"/>
                <a:ea typeface="Figtree"/>
                <a:cs typeface="Figtree"/>
                <a:sym typeface="Figtree"/>
              </a:defRPr>
            </a:lvl3pPr>
            <a:lvl4pPr lvl="3" rtl="0" algn="ctr">
              <a:lnSpc>
                <a:spcPct val="100000"/>
              </a:lnSpc>
              <a:spcBef>
                <a:spcPts val="0"/>
              </a:spcBef>
              <a:spcAft>
                <a:spcPts val="0"/>
              </a:spcAft>
              <a:buSzPts val="2200"/>
              <a:buFont typeface="Figtree"/>
              <a:buNone/>
              <a:defRPr b="1" sz="2200">
                <a:latin typeface="Figtree"/>
                <a:ea typeface="Figtree"/>
                <a:cs typeface="Figtree"/>
                <a:sym typeface="Figtree"/>
              </a:defRPr>
            </a:lvl4pPr>
            <a:lvl5pPr lvl="4" rtl="0" algn="ctr">
              <a:lnSpc>
                <a:spcPct val="100000"/>
              </a:lnSpc>
              <a:spcBef>
                <a:spcPts val="0"/>
              </a:spcBef>
              <a:spcAft>
                <a:spcPts val="0"/>
              </a:spcAft>
              <a:buSzPts val="2200"/>
              <a:buFont typeface="Figtree"/>
              <a:buNone/>
              <a:defRPr b="1" sz="2200">
                <a:latin typeface="Figtree"/>
                <a:ea typeface="Figtree"/>
                <a:cs typeface="Figtree"/>
                <a:sym typeface="Figtree"/>
              </a:defRPr>
            </a:lvl5pPr>
            <a:lvl6pPr lvl="5" rtl="0" algn="ctr">
              <a:lnSpc>
                <a:spcPct val="100000"/>
              </a:lnSpc>
              <a:spcBef>
                <a:spcPts val="0"/>
              </a:spcBef>
              <a:spcAft>
                <a:spcPts val="0"/>
              </a:spcAft>
              <a:buSzPts val="2200"/>
              <a:buFont typeface="Figtree"/>
              <a:buNone/>
              <a:defRPr b="1" sz="2200">
                <a:latin typeface="Figtree"/>
                <a:ea typeface="Figtree"/>
                <a:cs typeface="Figtree"/>
                <a:sym typeface="Figtree"/>
              </a:defRPr>
            </a:lvl6pPr>
            <a:lvl7pPr lvl="6" rtl="0" algn="ctr">
              <a:lnSpc>
                <a:spcPct val="100000"/>
              </a:lnSpc>
              <a:spcBef>
                <a:spcPts val="0"/>
              </a:spcBef>
              <a:spcAft>
                <a:spcPts val="0"/>
              </a:spcAft>
              <a:buSzPts val="2200"/>
              <a:buFont typeface="Figtree"/>
              <a:buNone/>
              <a:defRPr b="1" sz="2200">
                <a:latin typeface="Figtree"/>
                <a:ea typeface="Figtree"/>
                <a:cs typeface="Figtree"/>
                <a:sym typeface="Figtree"/>
              </a:defRPr>
            </a:lvl7pPr>
            <a:lvl8pPr lvl="7" rtl="0" algn="ctr">
              <a:lnSpc>
                <a:spcPct val="100000"/>
              </a:lnSpc>
              <a:spcBef>
                <a:spcPts val="0"/>
              </a:spcBef>
              <a:spcAft>
                <a:spcPts val="0"/>
              </a:spcAft>
              <a:buSzPts val="2200"/>
              <a:buFont typeface="Figtree"/>
              <a:buNone/>
              <a:defRPr b="1" sz="2200">
                <a:latin typeface="Figtree"/>
                <a:ea typeface="Figtree"/>
                <a:cs typeface="Figtree"/>
                <a:sym typeface="Figtree"/>
              </a:defRPr>
            </a:lvl8pPr>
            <a:lvl9pPr lvl="8" rtl="0" algn="ctr">
              <a:lnSpc>
                <a:spcPct val="100000"/>
              </a:lnSpc>
              <a:spcBef>
                <a:spcPts val="0"/>
              </a:spcBef>
              <a:spcAft>
                <a:spcPts val="0"/>
              </a:spcAft>
              <a:buSzPts val="2200"/>
              <a:buFont typeface="Figtree"/>
              <a:buNone/>
              <a:defRPr b="1" sz="2200">
                <a:latin typeface="Figtree"/>
                <a:ea typeface="Figtree"/>
                <a:cs typeface="Figtree"/>
                <a:sym typeface="Figtree"/>
              </a:defRPr>
            </a:lvl9pPr>
          </a:lstStyle>
          <a:p/>
        </p:txBody>
      </p:sp>
      <p:sp>
        <p:nvSpPr>
          <p:cNvPr id="190" name="Google Shape;190;p25"/>
          <p:cNvSpPr txBox="1"/>
          <p:nvPr>
            <p:ph idx="9" type="subTitle"/>
          </p:nvPr>
        </p:nvSpPr>
        <p:spPr>
          <a:xfrm>
            <a:off x="6100349" y="1260075"/>
            <a:ext cx="1986000" cy="4533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200"/>
              <a:buFont typeface="Figtree"/>
              <a:buNone/>
              <a:defRPr b="1" sz="2200">
                <a:solidFill>
                  <a:schemeClr val="dk1"/>
                </a:solidFill>
                <a:latin typeface="Figtree"/>
                <a:ea typeface="Figtree"/>
                <a:cs typeface="Figtree"/>
                <a:sym typeface="Figtree"/>
              </a:defRPr>
            </a:lvl1pPr>
            <a:lvl2pPr lvl="1" rtl="0" algn="ctr">
              <a:lnSpc>
                <a:spcPct val="100000"/>
              </a:lnSpc>
              <a:spcBef>
                <a:spcPts val="0"/>
              </a:spcBef>
              <a:spcAft>
                <a:spcPts val="0"/>
              </a:spcAft>
              <a:buSzPts val="2200"/>
              <a:buFont typeface="Figtree"/>
              <a:buNone/>
              <a:defRPr b="1" sz="2200">
                <a:latin typeface="Figtree"/>
                <a:ea typeface="Figtree"/>
                <a:cs typeface="Figtree"/>
                <a:sym typeface="Figtree"/>
              </a:defRPr>
            </a:lvl2pPr>
            <a:lvl3pPr lvl="2" rtl="0" algn="ctr">
              <a:lnSpc>
                <a:spcPct val="100000"/>
              </a:lnSpc>
              <a:spcBef>
                <a:spcPts val="0"/>
              </a:spcBef>
              <a:spcAft>
                <a:spcPts val="0"/>
              </a:spcAft>
              <a:buSzPts val="2200"/>
              <a:buFont typeface="Figtree"/>
              <a:buNone/>
              <a:defRPr b="1" sz="2200">
                <a:latin typeface="Figtree"/>
                <a:ea typeface="Figtree"/>
                <a:cs typeface="Figtree"/>
                <a:sym typeface="Figtree"/>
              </a:defRPr>
            </a:lvl3pPr>
            <a:lvl4pPr lvl="3" rtl="0" algn="ctr">
              <a:lnSpc>
                <a:spcPct val="100000"/>
              </a:lnSpc>
              <a:spcBef>
                <a:spcPts val="0"/>
              </a:spcBef>
              <a:spcAft>
                <a:spcPts val="0"/>
              </a:spcAft>
              <a:buSzPts val="2200"/>
              <a:buFont typeface="Figtree"/>
              <a:buNone/>
              <a:defRPr b="1" sz="2200">
                <a:latin typeface="Figtree"/>
                <a:ea typeface="Figtree"/>
                <a:cs typeface="Figtree"/>
                <a:sym typeface="Figtree"/>
              </a:defRPr>
            </a:lvl4pPr>
            <a:lvl5pPr lvl="4" rtl="0" algn="ctr">
              <a:lnSpc>
                <a:spcPct val="100000"/>
              </a:lnSpc>
              <a:spcBef>
                <a:spcPts val="0"/>
              </a:spcBef>
              <a:spcAft>
                <a:spcPts val="0"/>
              </a:spcAft>
              <a:buSzPts val="2200"/>
              <a:buFont typeface="Figtree"/>
              <a:buNone/>
              <a:defRPr b="1" sz="2200">
                <a:latin typeface="Figtree"/>
                <a:ea typeface="Figtree"/>
                <a:cs typeface="Figtree"/>
                <a:sym typeface="Figtree"/>
              </a:defRPr>
            </a:lvl5pPr>
            <a:lvl6pPr lvl="5" rtl="0" algn="ctr">
              <a:lnSpc>
                <a:spcPct val="100000"/>
              </a:lnSpc>
              <a:spcBef>
                <a:spcPts val="0"/>
              </a:spcBef>
              <a:spcAft>
                <a:spcPts val="0"/>
              </a:spcAft>
              <a:buSzPts val="2200"/>
              <a:buFont typeface="Figtree"/>
              <a:buNone/>
              <a:defRPr b="1" sz="2200">
                <a:latin typeface="Figtree"/>
                <a:ea typeface="Figtree"/>
                <a:cs typeface="Figtree"/>
                <a:sym typeface="Figtree"/>
              </a:defRPr>
            </a:lvl6pPr>
            <a:lvl7pPr lvl="6" rtl="0" algn="ctr">
              <a:lnSpc>
                <a:spcPct val="100000"/>
              </a:lnSpc>
              <a:spcBef>
                <a:spcPts val="0"/>
              </a:spcBef>
              <a:spcAft>
                <a:spcPts val="0"/>
              </a:spcAft>
              <a:buSzPts val="2200"/>
              <a:buFont typeface="Figtree"/>
              <a:buNone/>
              <a:defRPr b="1" sz="2200">
                <a:latin typeface="Figtree"/>
                <a:ea typeface="Figtree"/>
                <a:cs typeface="Figtree"/>
                <a:sym typeface="Figtree"/>
              </a:defRPr>
            </a:lvl7pPr>
            <a:lvl8pPr lvl="7" rtl="0" algn="ctr">
              <a:lnSpc>
                <a:spcPct val="100000"/>
              </a:lnSpc>
              <a:spcBef>
                <a:spcPts val="0"/>
              </a:spcBef>
              <a:spcAft>
                <a:spcPts val="0"/>
              </a:spcAft>
              <a:buSzPts val="2200"/>
              <a:buFont typeface="Figtree"/>
              <a:buNone/>
              <a:defRPr b="1" sz="2200">
                <a:latin typeface="Figtree"/>
                <a:ea typeface="Figtree"/>
                <a:cs typeface="Figtree"/>
                <a:sym typeface="Figtree"/>
              </a:defRPr>
            </a:lvl8pPr>
            <a:lvl9pPr lvl="8" rtl="0" algn="ctr">
              <a:lnSpc>
                <a:spcPct val="100000"/>
              </a:lnSpc>
              <a:spcBef>
                <a:spcPts val="0"/>
              </a:spcBef>
              <a:spcAft>
                <a:spcPts val="0"/>
              </a:spcAft>
              <a:buSzPts val="2200"/>
              <a:buFont typeface="Figtree"/>
              <a:buNone/>
              <a:defRPr b="1" sz="2200">
                <a:latin typeface="Figtree"/>
                <a:ea typeface="Figtree"/>
                <a:cs typeface="Figtree"/>
                <a:sym typeface="Figtree"/>
              </a:defRPr>
            </a:lvl9pPr>
          </a:lstStyle>
          <a:p/>
        </p:txBody>
      </p:sp>
      <p:sp>
        <p:nvSpPr>
          <p:cNvPr id="191" name="Google Shape;191;p25"/>
          <p:cNvSpPr txBox="1"/>
          <p:nvPr>
            <p:ph idx="13" type="subTitle"/>
          </p:nvPr>
        </p:nvSpPr>
        <p:spPr>
          <a:xfrm>
            <a:off x="1057650" y="3045400"/>
            <a:ext cx="1986000" cy="4533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200"/>
              <a:buFont typeface="Figtree"/>
              <a:buNone/>
              <a:defRPr b="1" sz="2200">
                <a:solidFill>
                  <a:schemeClr val="dk1"/>
                </a:solidFill>
                <a:latin typeface="Figtree"/>
                <a:ea typeface="Figtree"/>
                <a:cs typeface="Figtree"/>
                <a:sym typeface="Figtree"/>
              </a:defRPr>
            </a:lvl1pPr>
            <a:lvl2pPr lvl="1" rtl="0" algn="ctr">
              <a:lnSpc>
                <a:spcPct val="100000"/>
              </a:lnSpc>
              <a:spcBef>
                <a:spcPts val="0"/>
              </a:spcBef>
              <a:spcAft>
                <a:spcPts val="0"/>
              </a:spcAft>
              <a:buSzPts val="2200"/>
              <a:buFont typeface="Figtree"/>
              <a:buNone/>
              <a:defRPr b="1" sz="2200">
                <a:latin typeface="Figtree"/>
                <a:ea typeface="Figtree"/>
                <a:cs typeface="Figtree"/>
                <a:sym typeface="Figtree"/>
              </a:defRPr>
            </a:lvl2pPr>
            <a:lvl3pPr lvl="2" rtl="0" algn="ctr">
              <a:lnSpc>
                <a:spcPct val="100000"/>
              </a:lnSpc>
              <a:spcBef>
                <a:spcPts val="0"/>
              </a:spcBef>
              <a:spcAft>
                <a:spcPts val="0"/>
              </a:spcAft>
              <a:buSzPts val="2200"/>
              <a:buFont typeface="Figtree"/>
              <a:buNone/>
              <a:defRPr b="1" sz="2200">
                <a:latin typeface="Figtree"/>
                <a:ea typeface="Figtree"/>
                <a:cs typeface="Figtree"/>
                <a:sym typeface="Figtree"/>
              </a:defRPr>
            </a:lvl3pPr>
            <a:lvl4pPr lvl="3" rtl="0" algn="ctr">
              <a:lnSpc>
                <a:spcPct val="100000"/>
              </a:lnSpc>
              <a:spcBef>
                <a:spcPts val="0"/>
              </a:spcBef>
              <a:spcAft>
                <a:spcPts val="0"/>
              </a:spcAft>
              <a:buSzPts val="2200"/>
              <a:buFont typeface="Figtree"/>
              <a:buNone/>
              <a:defRPr b="1" sz="2200">
                <a:latin typeface="Figtree"/>
                <a:ea typeface="Figtree"/>
                <a:cs typeface="Figtree"/>
                <a:sym typeface="Figtree"/>
              </a:defRPr>
            </a:lvl4pPr>
            <a:lvl5pPr lvl="4" rtl="0" algn="ctr">
              <a:lnSpc>
                <a:spcPct val="100000"/>
              </a:lnSpc>
              <a:spcBef>
                <a:spcPts val="0"/>
              </a:spcBef>
              <a:spcAft>
                <a:spcPts val="0"/>
              </a:spcAft>
              <a:buSzPts val="2200"/>
              <a:buFont typeface="Figtree"/>
              <a:buNone/>
              <a:defRPr b="1" sz="2200">
                <a:latin typeface="Figtree"/>
                <a:ea typeface="Figtree"/>
                <a:cs typeface="Figtree"/>
                <a:sym typeface="Figtree"/>
              </a:defRPr>
            </a:lvl5pPr>
            <a:lvl6pPr lvl="5" rtl="0" algn="ctr">
              <a:lnSpc>
                <a:spcPct val="100000"/>
              </a:lnSpc>
              <a:spcBef>
                <a:spcPts val="0"/>
              </a:spcBef>
              <a:spcAft>
                <a:spcPts val="0"/>
              </a:spcAft>
              <a:buSzPts val="2200"/>
              <a:buFont typeface="Figtree"/>
              <a:buNone/>
              <a:defRPr b="1" sz="2200">
                <a:latin typeface="Figtree"/>
                <a:ea typeface="Figtree"/>
                <a:cs typeface="Figtree"/>
                <a:sym typeface="Figtree"/>
              </a:defRPr>
            </a:lvl6pPr>
            <a:lvl7pPr lvl="6" rtl="0" algn="ctr">
              <a:lnSpc>
                <a:spcPct val="100000"/>
              </a:lnSpc>
              <a:spcBef>
                <a:spcPts val="0"/>
              </a:spcBef>
              <a:spcAft>
                <a:spcPts val="0"/>
              </a:spcAft>
              <a:buSzPts val="2200"/>
              <a:buFont typeface="Figtree"/>
              <a:buNone/>
              <a:defRPr b="1" sz="2200">
                <a:latin typeface="Figtree"/>
                <a:ea typeface="Figtree"/>
                <a:cs typeface="Figtree"/>
                <a:sym typeface="Figtree"/>
              </a:defRPr>
            </a:lvl7pPr>
            <a:lvl8pPr lvl="7" rtl="0" algn="ctr">
              <a:lnSpc>
                <a:spcPct val="100000"/>
              </a:lnSpc>
              <a:spcBef>
                <a:spcPts val="0"/>
              </a:spcBef>
              <a:spcAft>
                <a:spcPts val="0"/>
              </a:spcAft>
              <a:buSzPts val="2200"/>
              <a:buFont typeface="Figtree"/>
              <a:buNone/>
              <a:defRPr b="1" sz="2200">
                <a:latin typeface="Figtree"/>
                <a:ea typeface="Figtree"/>
                <a:cs typeface="Figtree"/>
                <a:sym typeface="Figtree"/>
              </a:defRPr>
            </a:lvl8pPr>
            <a:lvl9pPr lvl="8" rtl="0" algn="ctr">
              <a:lnSpc>
                <a:spcPct val="100000"/>
              </a:lnSpc>
              <a:spcBef>
                <a:spcPts val="0"/>
              </a:spcBef>
              <a:spcAft>
                <a:spcPts val="0"/>
              </a:spcAft>
              <a:buSzPts val="2200"/>
              <a:buFont typeface="Figtree"/>
              <a:buNone/>
              <a:defRPr b="1" sz="2200">
                <a:latin typeface="Figtree"/>
                <a:ea typeface="Figtree"/>
                <a:cs typeface="Figtree"/>
                <a:sym typeface="Figtree"/>
              </a:defRPr>
            </a:lvl9pPr>
          </a:lstStyle>
          <a:p/>
        </p:txBody>
      </p:sp>
      <p:sp>
        <p:nvSpPr>
          <p:cNvPr id="192" name="Google Shape;192;p25"/>
          <p:cNvSpPr txBox="1"/>
          <p:nvPr>
            <p:ph idx="14" type="subTitle"/>
          </p:nvPr>
        </p:nvSpPr>
        <p:spPr>
          <a:xfrm>
            <a:off x="3579001" y="3045400"/>
            <a:ext cx="1986000" cy="4533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200"/>
              <a:buFont typeface="Figtree"/>
              <a:buNone/>
              <a:defRPr b="1" sz="2200">
                <a:solidFill>
                  <a:schemeClr val="dk1"/>
                </a:solidFill>
                <a:latin typeface="Figtree"/>
                <a:ea typeface="Figtree"/>
                <a:cs typeface="Figtree"/>
                <a:sym typeface="Figtree"/>
              </a:defRPr>
            </a:lvl1pPr>
            <a:lvl2pPr lvl="1" rtl="0" algn="ctr">
              <a:lnSpc>
                <a:spcPct val="100000"/>
              </a:lnSpc>
              <a:spcBef>
                <a:spcPts val="0"/>
              </a:spcBef>
              <a:spcAft>
                <a:spcPts val="0"/>
              </a:spcAft>
              <a:buSzPts val="2200"/>
              <a:buFont typeface="Figtree"/>
              <a:buNone/>
              <a:defRPr b="1" sz="2200">
                <a:latin typeface="Figtree"/>
                <a:ea typeface="Figtree"/>
                <a:cs typeface="Figtree"/>
                <a:sym typeface="Figtree"/>
              </a:defRPr>
            </a:lvl2pPr>
            <a:lvl3pPr lvl="2" rtl="0" algn="ctr">
              <a:lnSpc>
                <a:spcPct val="100000"/>
              </a:lnSpc>
              <a:spcBef>
                <a:spcPts val="0"/>
              </a:spcBef>
              <a:spcAft>
                <a:spcPts val="0"/>
              </a:spcAft>
              <a:buSzPts val="2200"/>
              <a:buFont typeface="Figtree"/>
              <a:buNone/>
              <a:defRPr b="1" sz="2200">
                <a:latin typeface="Figtree"/>
                <a:ea typeface="Figtree"/>
                <a:cs typeface="Figtree"/>
                <a:sym typeface="Figtree"/>
              </a:defRPr>
            </a:lvl3pPr>
            <a:lvl4pPr lvl="3" rtl="0" algn="ctr">
              <a:lnSpc>
                <a:spcPct val="100000"/>
              </a:lnSpc>
              <a:spcBef>
                <a:spcPts val="0"/>
              </a:spcBef>
              <a:spcAft>
                <a:spcPts val="0"/>
              </a:spcAft>
              <a:buSzPts val="2200"/>
              <a:buFont typeface="Figtree"/>
              <a:buNone/>
              <a:defRPr b="1" sz="2200">
                <a:latin typeface="Figtree"/>
                <a:ea typeface="Figtree"/>
                <a:cs typeface="Figtree"/>
                <a:sym typeface="Figtree"/>
              </a:defRPr>
            </a:lvl4pPr>
            <a:lvl5pPr lvl="4" rtl="0" algn="ctr">
              <a:lnSpc>
                <a:spcPct val="100000"/>
              </a:lnSpc>
              <a:spcBef>
                <a:spcPts val="0"/>
              </a:spcBef>
              <a:spcAft>
                <a:spcPts val="0"/>
              </a:spcAft>
              <a:buSzPts val="2200"/>
              <a:buFont typeface="Figtree"/>
              <a:buNone/>
              <a:defRPr b="1" sz="2200">
                <a:latin typeface="Figtree"/>
                <a:ea typeface="Figtree"/>
                <a:cs typeface="Figtree"/>
                <a:sym typeface="Figtree"/>
              </a:defRPr>
            </a:lvl5pPr>
            <a:lvl6pPr lvl="5" rtl="0" algn="ctr">
              <a:lnSpc>
                <a:spcPct val="100000"/>
              </a:lnSpc>
              <a:spcBef>
                <a:spcPts val="0"/>
              </a:spcBef>
              <a:spcAft>
                <a:spcPts val="0"/>
              </a:spcAft>
              <a:buSzPts val="2200"/>
              <a:buFont typeface="Figtree"/>
              <a:buNone/>
              <a:defRPr b="1" sz="2200">
                <a:latin typeface="Figtree"/>
                <a:ea typeface="Figtree"/>
                <a:cs typeface="Figtree"/>
                <a:sym typeface="Figtree"/>
              </a:defRPr>
            </a:lvl6pPr>
            <a:lvl7pPr lvl="6" rtl="0" algn="ctr">
              <a:lnSpc>
                <a:spcPct val="100000"/>
              </a:lnSpc>
              <a:spcBef>
                <a:spcPts val="0"/>
              </a:spcBef>
              <a:spcAft>
                <a:spcPts val="0"/>
              </a:spcAft>
              <a:buSzPts val="2200"/>
              <a:buFont typeface="Figtree"/>
              <a:buNone/>
              <a:defRPr b="1" sz="2200">
                <a:latin typeface="Figtree"/>
                <a:ea typeface="Figtree"/>
                <a:cs typeface="Figtree"/>
                <a:sym typeface="Figtree"/>
              </a:defRPr>
            </a:lvl7pPr>
            <a:lvl8pPr lvl="7" rtl="0" algn="ctr">
              <a:lnSpc>
                <a:spcPct val="100000"/>
              </a:lnSpc>
              <a:spcBef>
                <a:spcPts val="0"/>
              </a:spcBef>
              <a:spcAft>
                <a:spcPts val="0"/>
              </a:spcAft>
              <a:buSzPts val="2200"/>
              <a:buFont typeface="Figtree"/>
              <a:buNone/>
              <a:defRPr b="1" sz="2200">
                <a:latin typeface="Figtree"/>
                <a:ea typeface="Figtree"/>
                <a:cs typeface="Figtree"/>
                <a:sym typeface="Figtree"/>
              </a:defRPr>
            </a:lvl8pPr>
            <a:lvl9pPr lvl="8" rtl="0" algn="ctr">
              <a:lnSpc>
                <a:spcPct val="100000"/>
              </a:lnSpc>
              <a:spcBef>
                <a:spcPts val="0"/>
              </a:spcBef>
              <a:spcAft>
                <a:spcPts val="0"/>
              </a:spcAft>
              <a:buSzPts val="2200"/>
              <a:buFont typeface="Figtree"/>
              <a:buNone/>
              <a:defRPr b="1" sz="2200">
                <a:latin typeface="Figtree"/>
                <a:ea typeface="Figtree"/>
                <a:cs typeface="Figtree"/>
                <a:sym typeface="Figtree"/>
              </a:defRPr>
            </a:lvl9pPr>
          </a:lstStyle>
          <a:p/>
        </p:txBody>
      </p:sp>
      <p:sp>
        <p:nvSpPr>
          <p:cNvPr id="193" name="Google Shape;193;p25"/>
          <p:cNvSpPr txBox="1"/>
          <p:nvPr>
            <p:ph idx="15" type="subTitle"/>
          </p:nvPr>
        </p:nvSpPr>
        <p:spPr>
          <a:xfrm>
            <a:off x="6100349" y="3045400"/>
            <a:ext cx="1986000" cy="4533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200"/>
              <a:buFont typeface="Figtree"/>
              <a:buNone/>
              <a:defRPr b="1" sz="2200">
                <a:solidFill>
                  <a:schemeClr val="dk1"/>
                </a:solidFill>
                <a:latin typeface="Figtree"/>
                <a:ea typeface="Figtree"/>
                <a:cs typeface="Figtree"/>
                <a:sym typeface="Figtree"/>
              </a:defRPr>
            </a:lvl1pPr>
            <a:lvl2pPr lvl="1" rtl="0" algn="ctr">
              <a:lnSpc>
                <a:spcPct val="100000"/>
              </a:lnSpc>
              <a:spcBef>
                <a:spcPts val="0"/>
              </a:spcBef>
              <a:spcAft>
                <a:spcPts val="0"/>
              </a:spcAft>
              <a:buSzPts val="2200"/>
              <a:buFont typeface="Figtree"/>
              <a:buNone/>
              <a:defRPr b="1" sz="2200">
                <a:latin typeface="Figtree"/>
                <a:ea typeface="Figtree"/>
                <a:cs typeface="Figtree"/>
                <a:sym typeface="Figtree"/>
              </a:defRPr>
            </a:lvl2pPr>
            <a:lvl3pPr lvl="2" rtl="0" algn="ctr">
              <a:lnSpc>
                <a:spcPct val="100000"/>
              </a:lnSpc>
              <a:spcBef>
                <a:spcPts val="0"/>
              </a:spcBef>
              <a:spcAft>
                <a:spcPts val="0"/>
              </a:spcAft>
              <a:buSzPts val="2200"/>
              <a:buFont typeface="Figtree"/>
              <a:buNone/>
              <a:defRPr b="1" sz="2200">
                <a:latin typeface="Figtree"/>
                <a:ea typeface="Figtree"/>
                <a:cs typeface="Figtree"/>
                <a:sym typeface="Figtree"/>
              </a:defRPr>
            </a:lvl3pPr>
            <a:lvl4pPr lvl="3" rtl="0" algn="ctr">
              <a:lnSpc>
                <a:spcPct val="100000"/>
              </a:lnSpc>
              <a:spcBef>
                <a:spcPts val="0"/>
              </a:spcBef>
              <a:spcAft>
                <a:spcPts val="0"/>
              </a:spcAft>
              <a:buSzPts val="2200"/>
              <a:buFont typeface="Figtree"/>
              <a:buNone/>
              <a:defRPr b="1" sz="2200">
                <a:latin typeface="Figtree"/>
                <a:ea typeface="Figtree"/>
                <a:cs typeface="Figtree"/>
                <a:sym typeface="Figtree"/>
              </a:defRPr>
            </a:lvl4pPr>
            <a:lvl5pPr lvl="4" rtl="0" algn="ctr">
              <a:lnSpc>
                <a:spcPct val="100000"/>
              </a:lnSpc>
              <a:spcBef>
                <a:spcPts val="0"/>
              </a:spcBef>
              <a:spcAft>
                <a:spcPts val="0"/>
              </a:spcAft>
              <a:buSzPts val="2200"/>
              <a:buFont typeface="Figtree"/>
              <a:buNone/>
              <a:defRPr b="1" sz="2200">
                <a:latin typeface="Figtree"/>
                <a:ea typeface="Figtree"/>
                <a:cs typeface="Figtree"/>
                <a:sym typeface="Figtree"/>
              </a:defRPr>
            </a:lvl5pPr>
            <a:lvl6pPr lvl="5" rtl="0" algn="ctr">
              <a:lnSpc>
                <a:spcPct val="100000"/>
              </a:lnSpc>
              <a:spcBef>
                <a:spcPts val="0"/>
              </a:spcBef>
              <a:spcAft>
                <a:spcPts val="0"/>
              </a:spcAft>
              <a:buSzPts val="2200"/>
              <a:buFont typeface="Figtree"/>
              <a:buNone/>
              <a:defRPr b="1" sz="2200">
                <a:latin typeface="Figtree"/>
                <a:ea typeface="Figtree"/>
                <a:cs typeface="Figtree"/>
                <a:sym typeface="Figtree"/>
              </a:defRPr>
            </a:lvl6pPr>
            <a:lvl7pPr lvl="6" rtl="0" algn="ctr">
              <a:lnSpc>
                <a:spcPct val="100000"/>
              </a:lnSpc>
              <a:spcBef>
                <a:spcPts val="0"/>
              </a:spcBef>
              <a:spcAft>
                <a:spcPts val="0"/>
              </a:spcAft>
              <a:buSzPts val="2200"/>
              <a:buFont typeface="Figtree"/>
              <a:buNone/>
              <a:defRPr b="1" sz="2200">
                <a:latin typeface="Figtree"/>
                <a:ea typeface="Figtree"/>
                <a:cs typeface="Figtree"/>
                <a:sym typeface="Figtree"/>
              </a:defRPr>
            </a:lvl7pPr>
            <a:lvl8pPr lvl="7" rtl="0" algn="ctr">
              <a:lnSpc>
                <a:spcPct val="100000"/>
              </a:lnSpc>
              <a:spcBef>
                <a:spcPts val="0"/>
              </a:spcBef>
              <a:spcAft>
                <a:spcPts val="0"/>
              </a:spcAft>
              <a:buSzPts val="2200"/>
              <a:buFont typeface="Figtree"/>
              <a:buNone/>
              <a:defRPr b="1" sz="2200">
                <a:latin typeface="Figtree"/>
                <a:ea typeface="Figtree"/>
                <a:cs typeface="Figtree"/>
                <a:sym typeface="Figtree"/>
              </a:defRPr>
            </a:lvl8pPr>
            <a:lvl9pPr lvl="8" rtl="0" algn="ctr">
              <a:lnSpc>
                <a:spcPct val="100000"/>
              </a:lnSpc>
              <a:spcBef>
                <a:spcPts val="0"/>
              </a:spcBef>
              <a:spcAft>
                <a:spcPts val="0"/>
              </a:spcAft>
              <a:buSzPts val="2200"/>
              <a:buFont typeface="Figtree"/>
              <a:buNone/>
              <a:defRPr b="1" sz="2200">
                <a:latin typeface="Figtree"/>
                <a:ea typeface="Figtree"/>
                <a:cs typeface="Figtree"/>
                <a:sym typeface="Figtree"/>
              </a:defRPr>
            </a:lvl9pPr>
          </a:lstStyle>
          <a:p/>
        </p:txBody>
      </p:sp>
      <p:pic>
        <p:nvPicPr>
          <p:cNvPr id="194" name="Google Shape;194;p25"/>
          <p:cNvPicPr preferRelativeResize="0"/>
          <p:nvPr/>
        </p:nvPicPr>
        <p:blipFill rotWithShape="1">
          <a:blip r:embed="rId3">
            <a:alphaModFix/>
          </a:blip>
          <a:srcRect b="5827" l="59142" r="7739" t="53165"/>
          <a:stretch/>
        </p:blipFill>
        <p:spPr>
          <a:xfrm rot="5400000">
            <a:off x="6560989" y="-91163"/>
            <a:ext cx="2509849" cy="2656174"/>
          </a:xfrm>
          <a:prstGeom prst="rect">
            <a:avLst/>
          </a:prstGeom>
          <a:noFill/>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8">
    <p:spTree>
      <p:nvGrpSpPr>
        <p:cNvPr id="195" name="Shape 195"/>
        <p:cNvGrpSpPr/>
        <p:nvPr/>
      </p:nvGrpSpPr>
      <p:grpSpPr>
        <a:xfrm>
          <a:off x="0" y="0"/>
          <a:ext cx="0" cy="0"/>
          <a:chOff x="0" y="0"/>
          <a:chExt cx="0" cy="0"/>
        </a:xfrm>
      </p:grpSpPr>
      <p:pic>
        <p:nvPicPr>
          <p:cNvPr id="196" name="Google Shape;196;p26"/>
          <p:cNvPicPr preferRelativeResize="0"/>
          <p:nvPr/>
        </p:nvPicPr>
        <p:blipFill>
          <a:blip r:embed="rId2">
            <a:alphaModFix/>
          </a:blip>
          <a:stretch>
            <a:fillRect/>
          </a:stretch>
        </p:blipFill>
        <p:spPr>
          <a:xfrm>
            <a:off x="-25" y="0"/>
            <a:ext cx="9144003" cy="5143501"/>
          </a:xfrm>
          <a:prstGeom prst="rect">
            <a:avLst/>
          </a:prstGeom>
          <a:noFill/>
          <a:ln>
            <a:noFill/>
          </a:ln>
        </p:spPr>
      </p:pic>
      <p:grpSp>
        <p:nvGrpSpPr>
          <p:cNvPr id="197" name="Google Shape;197;p26"/>
          <p:cNvGrpSpPr/>
          <p:nvPr/>
        </p:nvGrpSpPr>
        <p:grpSpPr>
          <a:xfrm>
            <a:off x="1" y="-18000"/>
            <a:ext cx="9143999" cy="5161499"/>
            <a:chOff x="1" y="-18000"/>
            <a:chExt cx="9143999" cy="5161499"/>
          </a:xfrm>
        </p:grpSpPr>
        <p:pic>
          <p:nvPicPr>
            <p:cNvPr id="198" name="Google Shape;198;p26"/>
            <p:cNvPicPr preferRelativeResize="0"/>
            <p:nvPr/>
          </p:nvPicPr>
          <p:blipFill rotWithShape="1">
            <a:blip r:embed="rId3">
              <a:alphaModFix/>
            </a:blip>
            <a:srcRect b="5827" l="59142" r="7739" t="53165"/>
            <a:stretch/>
          </p:blipFill>
          <p:spPr>
            <a:xfrm rot="5400000">
              <a:off x="6560989" y="-91163"/>
              <a:ext cx="2509849" cy="2656174"/>
            </a:xfrm>
            <a:prstGeom prst="rect">
              <a:avLst/>
            </a:prstGeom>
            <a:noFill/>
            <a:ln>
              <a:noFill/>
            </a:ln>
          </p:spPr>
        </p:pic>
        <p:pic>
          <p:nvPicPr>
            <p:cNvPr id="199" name="Google Shape;199;p26"/>
            <p:cNvPicPr preferRelativeResize="0"/>
            <p:nvPr/>
          </p:nvPicPr>
          <p:blipFill rotWithShape="1">
            <a:blip r:embed="rId3">
              <a:alphaModFix/>
            </a:blip>
            <a:srcRect b="56909" l="10435" r="56446" t="2083"/>
            <a:stretch/>
          </p:blipFill>
          <p:spPr>
            <a:xfrm rot="5400000">
              <a:off x="73164" y="2560487"/>
              <a:ext cx="2509849" cy="2656174"/>
            </a:xfrm>
            <a:prstGeom prst="rect">
              <a:avLst/>
            </a:prstGeom>
            <a:noFill/>
            <a:ln>
              <a:noFill/>
            </a:ln>
          </p:spPr>
        </p:pic>
      </p:grpSp>
      <p:sp>
        <p:nvSpPr>
          <p:cNvPr id="200" name="Google Shape;200;p26"/>
          <p:cNvSpPr txBox="1"/>
          <p:nvPr>
            <p:ph hasCustomPrompt="1" type="title"/>
          </p:nvPr>
        </p:nvSpPr>
        <p:spPr>
          <a:xfrm>
            <a:off x="4065275" y="654850"/>
            <a:ext cx="4365600" cy="768900"/>
          </a:xfrm>
          <a:prstGeom prst="rect">
            <a:avLst/>
          </a:prstGeom>
          <a:noFill/>
        </p:spPr>
        <p:txBody>
          <a:bodyPr anchorCtr="0" anchor="b" bIns="91425" lIns="91425" spcFirstLastPara="1" rIns="91425" wrap="square" tIns="91425">
            <a:noAutofit/>
          </a:bodyPr>
          <a:lstStyle>
            <a:lvl1pPr lvl="0" rtl="0" algn="r">
              <a:spcBef>
                <a:spcPts val="0"/>
              </a:spcBef>
              <a:spcAft>
                <a:spcPts val="0"/>
              </a:spcAft>
              <a:buSzPts val="6000"/>
              <a:buNone/>
              <a:defRPr sz="4500"/>
            </a:lvl1pPr>
            <a:lvl2pPr lvl="1" rtl="0" algn="r">
              <a:spcBef>
                <a:spcPts val="0"/>
              </a:spcBef>
              <a:spcAft>
                <a:spcPts val="0"/>
              </a:spcAft>
              <a:buSzPts val="6000"/>
              <a:buNone/>
              <a:defRPr sz="6000"/>
            </a:lvl2pPr>
            <a:lvl3pPr lvl="2" rtl="0" algn="r">
              <a:spcBef>
                <a:spcPts val="0"/>
              </a:spcBef>
              <a:spcAft>
                <a:spcPts val="0"/>
              </a:spcAft>
              <a:buSzPts val="6000"/>
              <a:buNone/>
              <a:defRPr sz="6000"/>
            </a:lvl3pPr>
            <a:lvl4pPr lvl="3" rtl="0" algn="r">
              <a:spcBef>
                <a:spcPts val="0"/>
              </a:spcBef>
              <a:spcAft>
                <a:spcPts val="0"/>
              </a:spcAft>
              <a:buSzPts val="6000"/>
              <a:buNone/>
              <a:defRPr sz="6000"/>
            </a:lvl4pPr>
            <a:lvl5pPr lvl="4" rtl="0" algn="r">
              <a:spcBef>
                <a:spcPts val="0"/>
              </a:spcBef>
              <a:spcAft>
                <a:spcPts val="0"/>
              </a:spcAft>
              <a:buSzPts val="6000"/>
              <a:buNone/>
              <a:defRPr sz="6000"/>
            </a:lvl5pPr>
            <a:lvl6pPr lvl="5" rtl="0" algn="r">
              <a:spcBef>
                <a:spcPts val="0"/>
              </a:spcBef>
              <a:spcAft>
                <a:spcPts val="0"/>
              </a:spcAft>
              <a:buSzPts val="6000"/>
              <a:buNone/>
              <a:defRPr sz="6000"/>
            </a:lvl6pPr>
            <a:lvl7pPr lvl="6" rtl="0" algn="r">
              <a:spcBef>
                <a:spcPts val="0"/>
              </a:spcBef>
              <a:spcAft>
                <a:spcPts val="0"/>
              </a:spcAft>
              <a:buSzPts val="6000"/>
              <a:buNone/>
              <a:defRPr sz="6000"/>
            </a:lvl7pPr>
            <a:lvl8pPr lvl="7" rtl="0" algn="r">
              <a:spcBef>
                <a:spcPts val="0"/>
              </a:spcBef>
              <a:spcAft>
                <a:spcPts val="0"/>
              </a:spcAft>
              <a:buSzPts val="6000"/>
              <a:buNone/>
              <a:defRPr sz="6000"/>
            </a:lvl8pPr>
            <a:lvl9pPr lvl="8" rtl="0" algn="r">
              <a:spcBef>
                <a:spcPts val="0"/>
              </a:spcBef>
              <a:spcAft>
                <a:spcPts val="0"/>
              </a:spcAft>
              <a:buSzPts val="6000"/>
              <a:buNone/>
              <a:defRPr sz="6000"/>
            </a:lvl9pPr>
          </a:lstStyle>
          <a:p>
            <a:r>
              <a:t>xx%</a:t>
            </a:r>
          </a:p>
        </p:txBody>
      </p:sp>
      <p:sp>
        <p:nvSpPr>
          <p:cNvPr id="201" name="Google Shape;201;p26"/>
          <p:cNvSpPr txBox="1"/>
          <p:nvPr>
            <p:ph idx="1" type="subTitle"/>
          </p:nvPr>
        </p:nvSpPr>
        <p:spPr>
          <a:xfrm>
            <a:off x="4065275" y="1390817"/>
            <a:ext cx="4365600" cy="393300"/>
          </a:xfrm>
          <a:prstGeom prst="rect">
            <a:avLst/>
          </a:prstGeom>
        </p:spPr>
        <p:txBody>
          <a:bodyPr anchorCtr="0" anchor="t" bIns="91425" lIns="91425" spcFirstLastPara="1" rIns="91425" wrap="square" tIns="91425">
            <a:noAutofit/>
          </a:bodyPr>
          <a:lstStyle>
            <a:lvl1pPr lvl="0" rtl="0" algn="r">
              <a:spcBef>
                <a:spcPts val="0"/>
              </a:spcBef>
              <a:spcAft>
                <a:spcPts val="0"/>
              </a:spcAft>
              <a:buSzPts val="2400"/>
              <a:buFont typeface="PT Sans"/>
              <a:buNone/>
              <a:defRPr sz="1600"/>
            </a:lvl1pPr>
            <a:lvl2pPr lvl="1" rtl="0" algn="r">
              <a:lnSpc>
                <a:spcPct val="100000"/>
              </a:lnSpc>
              <a:spcBef>
                <a:spcPts val="0"/>
              </a:spcBef>
              <a:spcAft>
                <a:spcPts val="0"/>
              </a:spcAft>
              <a:buSzPts val="2100"/>
              <a:buNone/>
              <a:defRPr sz="2100"/>
            </a:lvl2pPr>
            <a:lvl3pPr lvl="2" rtl="0" algn="r">
              <a:lnSpc>
                <a:spcPct val="100000"/>
              </a:lnSpc>
              <a:spcBef>
                <a:spcPts val="0"/>
              </a:spcBef>
              <a:spcAft>
                <a:spcPts val="0"/>
              </a:spcAft>
              <a:buSzPts val="2100"/>
              <a:buNone/>
              <a:defRPr sz="2100"/>
            </a:lvl3pPr>
            <a:lvl4pPr lvl="3" rtl="0" algn="r">
              <a:lnSpc>
                <a:spcPct val="100000"/>
              </a:lnSpc>
              <a:spcBef>
                <a:spcPts val="0"/>
              </a:spcBef>
              <a:spcAft>
                <a:spcPts val="0"/>
              </a:spcAft>
              <a:buSzPts val="2100"/>
              <a:buFont typeface="PT Sans"/>
              <a:buNone/>
              <a:defRPr sz="2100">
                <a:latin typeface="PT Sans"/>
                <a:ea typeface="PT Sans"/>
                <a:cs typeface="PT Sans"/>
                <a:sym typeface="PT Sans"/>
              </a:defRPr>
            </a:lvl4pPr>
            <a:lvl5pPr lvl="4" rtl="0" algn="r">
              <a:lnSpc>
                <a:spcPct val="100000"/>
              </a:lnSpc>
              <a:spcBef>
                <a:spcPts val="0"/>
              </a:spcBef>
              <a:spcAft>
                <a:spcPts val="0"/>
              </a:spcAft>
              <a:buSzPts val="2100"/>
              <a:buFont typeface="PT Sans"/>
              <a:buNone/>
              <a:defRPr sz="2100">
                <a:latin typeface="PT Sans"/>
                <a:ea typeface="PT Sans"/>
                <a:cs typeface="PT Sans"/>
                <a:sym typeface="PT Sans"/>
              </a:defRPr>
            </a:lvl5pPr>
            <a:lvl6pPr lvl="5" rtl="0" algn="r">
              <a:lnSpc>
                <a:spcPct val="100000"/>
              </a:lnSpc>
              <a:spcBef>
                <a:spcPts val="0"/>
              </a:spcBef>
              <a:spcAft>
                <a:spcPts val="0"/>
              </a:spcAft>
              <a:buSzPts val="2100"/>
              <a:buFont typeface="PT Sans"/>
              <a:buNone/>
              <a:defRPr sz="2100">
                <a:latin typeface="PT Sans"/>
                <a:ea typeface="PT Sans"/>
                <a:cs typeface="PT Sans"/>
                <a:sym typeface="PT Sans"/>
              </a:defRPr>
            </a:lvl6pPr>
            <a:lvl7pPr lvl="6" rtl="0" algn="r">
              <a:lnSpc>
                <a:spcPct val="100000"/>
              </a:lnSpc>
              <a:spcBef>
                <a:spcPts val="0"/>
              </a:spcBef>
              <a:spcAft>
                <a:spcPts val="0"/>
              </a:spcAft>
              <a:buSzPts val="2100"/>
              <a:buFont typeface="PT Sans"/>
              <a:buNone/>
              <a:defRPr sz="2100">
                <a:latin typeface="PT Sans"/>
                <a:ea typeface="PT Sans"/>
                <a:cs typeface="PT Sans"/>
                <a:sym typeface="PT Sans"/>
              </a:defRPr>
            </a:lvl7pPr>
            <a:lvl8pPr lvl="7" rtl="0" algn="r">
              <a:lnSpc>
                <a:spcPct val="100000"/>
              </a:lnSpc>
              <a:spcBef>
                <a:spcPts val="0"/>
              </a:spcBef>
              <a:spcAft>
                <a:spcPts val="0"/>
              </a:spcAft>
              <a:buSzPts val="2100"/>
              <a:buFont typeface="PT Sans"/>
              <a:buNone/>
              <a:defRPr sz="2100">
                <a:latin typeface="PT Sans"/>
                <a:ea typeface="PT Sans"/>
                <a:cs typeface="PT Sans"/>
                <a:sym typeface="PT Sans"/>
              </a:defRPr>
            </a:lvl8pPr>
            <a:lvl9pPr lvl="8" rtl="0" algn="r">
              <a:lnSpc>
                <a:spcPct val="100000"/>
              </a:lnSpc>
              <a:spcBef>
                <a:spcPts val="0"/>
              </a:spcBef>
              <a:spcAft>
                <a:spcPts val="0"/>
              </a:spcAft>
              <a:buSzPts val="2100"/>
              <a:buFont typeface="PT Sans"/>
              <a:buNone/>
              <a:defRPr sz="2100">
                <a:latin typeface="PT Sans"/>
                <a:ea typeface="PT Sans"/>
                <a:cs typeface="PT Sans"/>
                <a:sym typeface="PT Sans"/>
              </a:defRPr>
            </a:lvl9pPr>
          </a:lstStyle>
          <a:p/>
        </p:txBody>
      </p:sp>
      <p:sp>
        <p:nvSpPr>
          <p:cNvPr id="202" name="Google Shape;202;p26"/>
          <p:cNvSpPr txBox="1"/>
          <p:nvPr>
            <p:ph hasCustomPrompt="1" idx="2" type="title"/>
          </p:nvPr>
        </p:nvSpPr>
        <p:spPr>
          <a:xfrm>
            <a:off x="4065275" y="2007111"/>
            <a:ext cx="4365600" cy="768900"/>
          </a:xfrm>
          <a:prstGeom prst="rect">
            <a:avLst/>
          </a:prstGeom>
          <a:noFill/>
        </p:spPr>
        <p:txBody>
          <a:bodyPr anchorCtr="0" anchor="b" bIns="91425" lIns="91425" spcFirstLastPara="1" rIns="91425" wrap="square" tIns="91425">
            <a:noAutofit/>
          </a:bodyPr>
          <a:lstStyle>
            <a:lvl1pPr lvl="0" rtl="0" algn="r">
              <a:spcBef>
                <a:spcPts val="0"/>
              </a:spcBef>
              <a:spcAft>
                <a:spcPts val="0"/>
              </a:spcAft>
              <a:buSzPts val="6000"/>
              <a:buNone/>
              <a:defRPr sz="4500"/>
            </a:lvl1pPr>
            <a:lvl2pPr lvl="1" rtl="0" algn="r">
              <a:spcBef>
                <a:spcPts val="0"/>
              </a:spcBef>
              <a:spcAft>
                <a:spcPts val="0"/>
              </a:spcAft>
              <a:buSzPts val="6000"/>
              <a:buNone/>
              <a:defRPr sz="6000"/>
            </a:lvl2pPr>
            <a:lvl3pPr lvl="2" rtl="0" algn="r">
              <a:spcBef>
                <a:spcPts val="0"/>
              </a:spcBef>
              <a:spcAft>
                <a:spcPts val="0"/>
              </a:spcAft>
              <a:buSzPts val="6000"/>
              <a:buNone/>
              <a:defRPr sz="6000"/>
            </a:lvl3pPr>
            <a:lvl4pPr lvl="3" rtl="0" algn="r">
              <a:spcBef>
                <a:spcPts val="0"/>
              </a:spcBef>
              <a:spcAft>
                <a:spcPts val="0"/>
              </a:spcAft>
              <a:buSzPts val="6000"/>
              <a:buNone/>
              <a:defRPr sz="6000"/>
            </a:lvl4pPr>
            <a:lvl5pPr lvl="4" rtl="0" algn="r">
              <a:spcBef>
                <a:spcPts val="0"/>
              </a:spcBef>
              <a:spcAft>
                <a:spcPts val="0"/>
              </a:spcAft>
              <a:buSzPts val="6000"/>
              <a:buNone/>
              <a:defRPr sz="6000"/>
            </a:lvl5pPr>
            <a:lvl6pPr lvl="5" rtl="0" algn="r">
              <a:spcBef>
                <a:spcPts val="0"/>
              </a:spcBef>
              <a:spcAft>
                <a:spcPts val="0"/>
              </a:spcAft>
              <a:buSzPts val="6000"/>
              <a:buNone/>
              <a:defRPr sz="6000"/>
            </a:lvl6pPr>
            <a:lvl7pPr lvl="6" rtl="0" algn="r">
              <a:spcBef>
                <a:spcPts val="0"/>
              </a:spcBef>
              <a:spcAft>
                <a:spcPts val="0"/>
              </a:spcAft>
              <a:buSzPts val="6000"/>
              <a:buNone/>
              <a:defRPr sz="6000"/>
            </a:lvl7pPr>
            <a:lvl8pPr lvl="7" rtl="0" algn="r">
              <a:spcBef>
                <a:spcPts val="0"/>
              </a:spcBef>
              <a:spcAft>
                <a:spcPts val="0"/>
              </a:spcAft>
              <a:buSzPts val="6000"/>
              <a:buNone/>
              <a:defRPr sz="6000"/>
            </a:lvl8pPr>
            <a:lvl9pPr lvl="8" rtl="0" algn="r">
              <a:spcBef>
                <a:spcPts val="0"/>
              </a:spcBef>
              <a:spcAft>
                <a:spcPts val="0"/>
              </a:spcAft>
              <a:buSzPts val="6000"/>
              <a:buNone/>
              <a:defRPr sz="6000"/>
            </a:lvl9pPr>
          </a:lstStyle>
          <a:p>
            <a:r>
              <a:t>xx%</a:t>
            </a:r>
          </a:p>
        </p:txBody>
      </p:sp>
      <p:sp>
        <p:nvSpPr>
          <p:cNvPr id="203" name="Google Shape;203;p26"/>
          <p:cNvSpPr txBox="1"/>
          <p:nvPr>
            <p:ph idx="3" type="subTitle"/>
          </p:nvPr>
        </p:nvSpPr>
        <p:spPr>
          <a:xfrm>
            <a:off x="4065275" y="2743072"/>
            <a:ext cx="4365600" cy="393300"/>
          </a:xfrm>
          <a:prstGeom prst="rect">
            <a:avLst/>
          </a:prstGeom>
        </p:spPr>
        <p:txBody>
          <a:bodyPr anchorCtr="0" anchor="t" bIns="91425" lIns="91425" spcFirstLastPara="1" rIns="91425" wrap="square" tIns="91425">
            <a:noAutofit/>
          </a:bodyPr>
          <a:lstStyle>
            <a:lvl1pPr lvl="0" rtl="0" algn="r">
              <a:spcBef>
                <a:spcPts val="0"/>
              </a:spcBef>
              <a:spcAft>
                <a:spcPts val="0"/>
              </a:spcAft>
              <a:buSzPts val="2400"/>
              <a:buFont typeface="PT Sans"/>
              <a:buNone/>
              <a:defRPr sz="1600"/>
            </a:lvl1pPr>
            <a:lvl2pPr lvl="1" rtl="0" algn="r">
              <a:lnSpc>
                <a:spcPct val="100000"/>
              </a:lnSpc>
              <a:spcBef>
                <a:spcPts val="0"/>
              </a:spcBef>
              <a:spcAft>
                <a:spcPts val="0"/>
              </a:spcAft>
              <a:buSzPts val="2100"/>
              <a:buNone/>
              <a:defRPr sz="2100"/>
            </a:lvl2pPr>
            <a:lvl3pPr lvl="2" rtl="0" algn="r">
              <a:lnSpc>
                <a:spcPct val="100000"/>
              </a:lnSpc>
              <a:spcBef>
                <a:spcPts val="0"/>
              </a:spcBef>
              <a:spcAft>
                <a:spcPts val="0"/>
              </a:spcAft>
              <a:buSzPts val="2100"/>
              <a:buNone/>
              <a:defRPr sz="2100"/>
            </a:lvl3pPr>
            <a:lvl4pPr lvl="3" rtl="0" algn="r">
              <a:lnSpc>
                <a:spcPct val="100000"/>
              </a:lnSpc>
              <a:spcBef>
                <a:spcPts val="0"/>
              </a:spcBef>
              <a:spcAft>
                <a:spcPts val="0"/>
              </a:spcAft>
              <a:buSzPts val="2100"/>
              <a:buFont typeface="PT Sans"/>
              <a:buNone/>
              <a:defRPr sz="2100">
                <a:latin typeface="PT Sans"/>
                <a:ea typeface="PT Sans"/>
                <a:cs typeface="PT Sans"/>
                <a:sym typeface="PT Sans"/>
              </a:defRPr>
            </a:lvl4pPr>
            <a:lvl5pPr lvl="4" rtl="0" algn="r">
              <a:lnSpc>
                <a:spcPct val="100000"/>
              </a:lnSpc>
              <a:spcBef>
                <a:spcPts val="0"/>
              </a:spcBef>
              <a:spcAft>
                <a:spcPts val="0"/>
              </a:spcAft>
              <a:buSzPts val="2100"/>
              <a:buFont typeface="PT Sans"/>
              <a:buNone/>
              <a:defRPr sz="2100">
                <a:latin typeface="PT Sans"/>
                <a:ea typeface="PT Sans"/>
                <a:cs typeface="PT Sans"/>
                <a:sym typeface="PT Sans"/>
              </a:defRPr>
            </a:lvl5pPr>
            <a:lvl6pPr lvl="5" rtl="0" algn="r">
              <a:lnSpc>
                <a:spcPct val="100000"/>
              </a:lnSpc>
              <a:spcBef>
                <a:spcPts val="0"/>
              </a:spcBef>
              <a:spcAft>
                <a:spcPts val="0"/>
              </a:spcAft>
              <a:buSzPts val="2100"/>
              <a:buFont typeface="PT Sans"/>
              <a:buNone/>
              <a:defRPr sz="2100">
                <a:latin typeface="PT Sans"/>
                <a:ea typeface="PT Sans"/>
                <a:cs typeface="PT Sans"/>
                <a:sym typeface="PT Sans"/>
              </a:defRPr>
            </a:lvl6pPr>
            <a:lvl7pPr lvl="6" rtl="0" algn="r">
              <a:lnSpc>
                <a:spcPct val="100000"/>
              </a:lnSpc>
              <a:spcBef>
                <a:spcPts val="0"/>
              </a:spcBef>
              <a:spcAft>
                <a:spcPts val="0"/>
              </a:spcAft>
              <a:buSzPts val="2100"/>
              <a:buFont typeface="PT Sans"/>
              <a:buNone/>
              <a:defRPr sz="2100">
                <a:latin typeface="PT Sans"/>
                <a:ea typeface="PT Sans"/>
                <a:cs typeface="PT Sans"/>
                <a:sym typeface="PT Sans"/>
              </a:defRPr>
            </a:lvl7pPr>
            <a:lvl8pPr lvl="7" rtl="0" algn="r">
              <a:lnSpc>
                <a:spcPct val="100000"/>
              </a:lnSpc>
              <a:spcBef>
                <a:spcPts val="0"/>
              </a:spcBef>
              <a:spcAft>
                <a:spcPts val="0"/>
              </a:spcAft>
              <a:buSzPts val="2100"/>
              <a:buFont typeface="PT Sans"/>
              <a:buNone/>
              <a:defRPr sz="2100">
                <a:latin typeface="PT Sans"/>
                <a:ea typeface="PT Sans"/>
                <a:cs typeface="PT Sans"/>
                <a:sym typeface="PT Sans"/>
              </a:defRPr>
            </a:lvl8pPr>
            <a:lvl9pPr lvl="8" rtl="0" algn="r">
              <a:lnSpc>
                <a:spcPct val="100000"/>
              </a:lnSpc>
              <a:spcBef>
                <a:spcPts val="0"/>
              </a:spcBef>
              <a:spcAft>
                <a:spcPts val="0"/>
              </a:spcAft>
              <a:buSzPts val="2100"/>
              <a:buFont typeface="PT Sans"/>
              <a:buNone/>
              <a:defRPr sz="2100">
                <a:latin typeface="PT Sans"/>
                <a:ea typeface="PT Sans"/>
                <a:cs typeface="PT Sans"/>
                <a:sym typeface="PT Sans"/>
              </a:defRPr>
            </a:lvl9pPr>
          </a:lstStyle>
          <a:p/>
        </p:txBody>
      </p:sp>
      <p:sp>
        <p:nvSpPr>
          <p:cNvPr id="204" name="Google Shape;204;p26"/>
          <p:cNvSpPr txBox="1"/>
          <p:nvPr>
            <p:ph hasCustomPrompt="1" idx="4" type="title"/>
          </p:nvPr>
        </p:nvSpPr>
        <p:spPr>
          <a:xfrm>
            <a:off x="4065275" y="3359373"/>
            <a:ext cx="4365600" cy="768900"/>
          </a:xfrm>
          <a:prstGeom prst="rect">
            <a:avLst/>
          </a:prstGeom>
          <a:noFill/>
        </p:spPr>
        <p:txBody>
          <a:bodyPr anchorCtr="0" anchor="b" bIns="91425" lIns="91425" spcFirstLastPara="1" rIns="91425" wrap="square" tIns="91425">
            <a:noAutofit/>
          </a:bodyPr>
          <a:lstStyle>
            <a:lvl1pPr lvl="0" rtl="0" algn="r">
              <a:spcBef>
                <a:spcPts val="0"/>
              </a:spcBef>
              <a:spcAft>
                <a:spcPts val="0"/>
              </a:spcAft>
              <a:buSzPts val="6000"/>
              <a:buNone/>
              <a:defRPr sz="4500"/>
            </a:lvl1pPr>
            <a:lvl2pPr lvl="1" rtl="0" algn="r">
              <a:spcBef>
                <a:spcPts val="0"/>
              </a:spcBef>
              <a:spcAft>
                <a:spcPts val="0"/>
              </a:spcAft>
              <a:buSzPts val="6000"/>
              <a:buNone/>
              <a:defRPr sz="6000"/>
            </a:lvl2pPr>
            <a:lvl3pPr lvl="2" rtl="0" algn="r">
              <a:spcBef>
                <a:spcPts val="0"/>
              </a:spcBef>
              <a:spcAft>
                <a:spcPts val="0"/>
              </a:spcAft>
              <a:buSzPts val="6000"/>
              <a:buNone/>
              <a:defRPr sz="6000"/>
            </a:lvl3pPr>
            <a:lvl4pPr lvl="3" rtl="0" algn="r">
              <a:spcBef>
                <a:spcPts val="0"/>
              </a:spcBef>
              <a:spcAft>
                <a:spcPts val="0"/>
              </a:spcAft>
              <a:buSzPts val="6000"/>
              <a:buNone/>
              <a:defRPr sz="6000"/>
            </a:lvl4pPr>
            <a:lvl5pPr lvl="4" rtl="0" algn="r">
              <a:spcBef>
                <a:spcPts val="0"/>
              </a:spcBef>
              <a:spcAft>
                <a:spcPts val="0"/>
              </a:spcAft>
              <a:buSzPts val="6000"/>
              <a:buNone/>
              <a:defRPr sz="6000"/>
            </a:lvl5pPr>
            <a:lvl6pPr lvl="5" rtl="0" algn="r">
              <a:spcBef>
                <a:spcPts val="0"/>
              </a:spcBef>
              <a:spcAft>
                <a:spcPts val="0"/>
              </a:spcAft>
              <a:buSzPts val="6000"/>
              <a:buNone/>
              <a:defRPr sz="6000"/>
            </a:lvl6pPr>
            <a:lvl7pPr lvl="6" rtl="0" algn="r">
              <a:spcBef>
                <a:spcPts val="0"/>
              </a:spcBef>
              <a:spcAft>
                <a:spcPts val="0"/>
              </a:spcAft>
              <a:buSzPts val="6000"/>
              <a:buNone/>
              <a:defRPr sz="6000"/>
            </a:lvl7pPr>
            <a:lvl8pPr lvl="7" rtl="0" algn="r">
              <a:spcBef>
                <a:spcPts val="0"/>
              </a:spcBef>
              <a:spcAft>
                <a:spcPts val="0"/>
              </a:spcAft>
              <a:buSzPts val="6000"/>
              <a:buNone/>
              <a:defRPr sz="6000"/>
            </a:lvl8pPr>
            <a:lvl9pPr lvl="8" rtl="0" algn="r">
              <a:spcBef>
                <a:spcPts val="0"/>
              </a:spcBef>
              <a:spcAft>
                <a:spcPts val="0"/>
              </a:spcAft>
              <a:buSzPts val="6000"/>
              <a:buNone/>
              <a:defRPr sz="6000"/>
            </a:lvl9pPr>
          </a:lstStyle>
          <a:p>
            <a:r>
              <a:t>xx%</a:t>
            </a:r>
          </a:p>
        </p:txBody>
      </p:sp>
      <p:sp>
        <p:nvSpPr>
          <p:cNvPr id="205" name="Google Shape;205;p26"/>
          <p:cNvSpPr txBox="1"/>
          <p:nvPr>
            <p:ph idx="5" type="subTitle"/>
          </p:nvPr>
        </p:nvSpPr>
        <p:spPr>
          <a:xfrm>
            <a:off x="4065275" y="4095348"/>
            <a:ext cx="4365600" cy="393300"/>
          </a:xfrm>
          <a:prstGeom prst="rect">
            <a:avLst/>
          </a:prstGeom>
        </p:spPr>
        <p:txBody>
          <a:bodyPr anchorCtr="0" anchor="t" bIns="91425" lIns="91425" spcFirstLastPara="1" rIns="91425" wrap="square" tIns="91425">
            <a:noAutofit/>
          </a:bodyPr>
          <a:lstStyle>
            <a:lvl1pPr lvl="0" rtl="0" algn="r">
              <a:spcBef>
                <a:spcPts val="0"/>
              </a:spcBef>
              <a:spcAft>
                <a:spcPts val="0"/>
              </a:spcAft>
              <a:buSzPts val="2400"/>
              <a:buFont typeface="PT Sans"/>
              <a:buNone/>
              <a:defRPr sz="1600"/>
            </a:lvl1pPr>
            <a:lvl2pPr lvl="1" rtl="0" algn="r">
              <a:lnSpc>
                <a:spcPct val="100000"/>
              </a:lnSpc>
              <a:spcBef>
                <a:spcPts val="0"/>
              </a:spcBef>
              <a:spcAft>
                <a:spcPts val="0"/>
              </a:spcAft>
              <a:buSzPts val="2100"/>
              <a:buNone/>
              <a:defRPr sz="2100"/>
            </a:lvl2pPr>
            <a:lvl3pPr lvl="2" rtl="0" algn="r">
              <a:lnSpc>
                <a:spcPct val="100000"/>
              </a:lnSpc>
              <a:spcBef>
                <a:spcPts val="0"/>
              </a:spcBef>
              <a:spcAft>
                <a:spcPts val="0"/>
              </a:spcAft>
              <a:buSzPts val="2100"/>
              <a:buNone/>
              <a:defRPr sz="2100"/>
            </a:lvl3pPr>
            <a:lvl4pPr lvl="3" rtl="0" algn="r">
              <a:lnSpc>
                <a:spcPct val="100000"/>
              </a:lnSpc>
              <a:spcBef>
                <a:spcPts val="0"/>
              </a:spcBef>
              <a:spcAft>
                <a:spcPts val="0"/>
              </a:spcAft>
              <a:buSzPts val="2100"/>
              <a:buFont typeface="PT Sans"/>
              <a:buNone/>
              <a:defRPr sz="2100">
                <a:latin typeface="PT Sans"/>
                <a:ea typeface="PT Sans"/>
                <a:cs typeface="PT Sans"/>
                <a:sym typeface="PT Sans"/>
              </a:defRPr>
            </a:lvl4pPr>
            <a:lvl5pPr lvl="4" rtl="0" algn="r">
              <a:lnSpc>
                <a:spcPct val="100000"/>
              </a:lnSpc>
              <a:spcBef>
                <a:spcPts val="0"/>
              </a:spcBef>
              <a:spcAft>
                <a:spcPts val="0"/>
              </a:spcAft>
              <a:buSzPts val="2100"/>
              <a:buFont typeface="PT Sans"/>
              <a:buNone/>
              <a:defRPr sz="2100">
                <a:latin typeface="PT Sans"/>
                <a:ea typeface="PT Sans"/>
                <a:cs typeface="PT Sans"/>
                <a:sym typeface="PT Sans"/>
              </a:defRPr>
            </a:lvl5pPr>
            <a:lvl6pPr lvl="5" rtl="0" algn="r">
              <a:lnSpc>
                <a:spcPct val="100000"/>
              </a:lnSpc>
              <a:spcBef>
                <a:spcPts val="0"/>
              </a:spcBef>
              <a:spcAft>
                <a:spcPts val="0"/>
              </a:spcAft>
              <a:buSzPts val="2100"/>
              <a:buFont typeface="PT Sans"/>
              <a:buNone/>
              <a:defRPr sz="2100">
                <a:latin typeface="PT Sans"/>
                <a:ea typeface="PT Sans"/>
                <a:cs typeface="PT Sans"/>
                <a:sym typeface="PT Sans"/>
              </a:defRPr>
            </a:lvl6pPr>
            <a:lvl7pPr lvl="6" rtl="0" algn="r">
              <a:lnSpc>
                <a:spcPct val="100000"/>
              </a:lnSpc>
              <a:spcBef>
                <a:spcPts val="0"/>
              </a:spcBef>
              <a:spcAft>
                <a:spcPts val="0"/>
              </a:spcAft>
              <a:buSzPts val="2100"/>
              <a:buFont typeface="PT Sans"/>
              <a:buNone/>
              <a:defRPr sz="2100">
                <a:latin typeface="PT Sans"/>
                <a:ea typeface="PT Sans"/>
                <a:cs typeface="PT Sans"/>
                <a:sym typeface="PT Sans"/>
              </a:defRPr>
            </a:lvl7pPr>
            <a:lvl8pPr lvl="7" rtl="0" algn="r">
              <a:lnSpc>
                <a:spcPct val="100000"/>
              </a:lnSpc>
              <a:spcBef>
                <a:spcPts val="0"/>
              </a:spcBef>
              <a:spcAft>
                <a:spcPts val="0"/>
              </a:spcAft>
              <a:buSzPts val="2100"/>
              <a:buFont typeface="PT Sans"/>
              <a:buNone/>
              <a:defRPr sz="2100">
                <a:latin typeface="PT Sans"/>
                <a:ea typeface="PT Sans"/>
                <a:cs typeface="PT Sans"/>
                <a:sym typeface="PT Sans"/>
              </a:defRPr>
            </a:lvl8pPr>
            <a:lvl9pPr lvl="8" rtl="0" algn="r">
              <a:lnSpc>
                <a:spcPct val="100000"/>
              </a:lnSpc>
              <a:spcBef>
                <a:spcPts val="0"/>
              </a:spcBef>
              <a:spcAft>
                <a:spcPts val="0"/>
              </a:spcAft>
              <a:buSzPts val="2100"/>
              <a:buFont typeface="PT Sans"/>
              <a:buNone/>
              <a:defRPr sz="2100">
                <a:latin typeface="PT Sans"/>
                <a:ea typeface="PT Sans"/>
                <a:cs typeface="PT Sans"/>
                <a:sym typeface="PT Sans"/>
              </a:defRPr>
            </a:lvl9pPr>
          </a:lstStyle>
          <a:p/>
        </p:txBody>
      </p:sp>
      <p:sp>
        <p:nvSpPr>
          <p:cNvPr id="206" name="Google Shape;206;p26"/>
          <p:cNvSpPr/>
          <p:nvPr>
            <p:ph idx="6" type="pic"/>
          </p:nvPr>
        </p:nvSpPr>
        <p:spPr>
          <a:xfrm>
            <a:off x="713225" y="1025301"/>
            <a:ext cx="3093000" cy="3093000"/>
          </a:xfrm>
          <a:prstGeom prst="ellipse">
            <a:avLst/>
          </a:prstGeom>
          <a:noFill/>
          <a:ln cap="flat" cmpd="sng" w="19050">
            <a:solidFill>
              <a:schemeClr val="dk1"/>
            </a:solidFill>
            <a:prstDash val="solid"/>
            <a:round/>
            <a:headEnd len="sm" w="sm" type="none"/>
            <a:tailEnd len="sm" w="sm" type="none"/>
          </a:ln>
          <a:effectLst>
            <a:outerShdw blurRad="728663" rotWithShape="0" algn="bl">
              <a:schemeClr val="dk1">
                <a:alpha val="46000"/>
              </a:schemeClr>
            </a:outerShdw>
          </a:effectLst>
        </p:spPr>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2_1">
    <p:spTree>
      <p:nvGrpSpPr>
        <p:cNvPr id="207" name="Shape 207"/>
        <p:cNvGrpSpPr/>
        <p:nvPr/>
      </p:nvGrpSpPr>
      <p:grpSpPr>
        <a:xfrm>
          <a:off x="0" y="0"/>
          <a:ext cx="0" cy="0"/>
          <a:chOff x="0" y="0"/>
          <a:chExt cx="0" cy="0"/>
        </a:xfrm>
      </p:grpSpPr>
      <p:pic>
        <p:nvPicPr>
          <p:cNvPr id="208" name="Google Shape;208;p27"/>
          <p:cNvPicPr preferRelativeResize="0"/>
          <p:nvPr/>
        </p:nvPicPr>
        <p:blipFill>
          <a:blip r:embed="rId2">
            <a:alphaModFix/>
          </a:blip>
          <a:stretch>
            <a:fillRect/>
          </a:stretch>
        </p:blipFill>
        <p:spPr>
          <a:xfrm>
            <a:off x="-25" y="0"/>
            <a:ext cx="9144003" cy="5143501"/>
          </a:xfrm>
          <a:prstGeom prst="rect">
            <a:avLst/>
          </a:prstGeom>
          <a:noFill/>
          <a:ln>
            <a:noFill/>
          </a:ln>
        </p:spPr>
      </p:pic>
      <p:sp>
        <p:nvSpPr>
          <p:cNvPr id="209" name="Google Shape;209;p2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pic>
        <p:nvPicPr>
          <p:cNvPr id="210" name="Google Shape;210;p27"/>
          <p:cNvPicPr preferRelativeResize="0"/>
          <p:nvPr/>
        </p:nvPicPr>
        <p:blipFill rotWithShape="1">
          <a:blip r:embed="rId3">
            <a:alphaModFix/>
          </a:blip>
          <a:srcRect b="5445" l="55932" r="11215" t="55179"/>
          <a:stretch/>
        </p:blipFill>
        <p:spPr>
          <a:xfrm flipH="1">
            <a:off x="6654399" y="0"/>
            <a:ext cx="2489601" cy="2550374"/>
          </a:xfrm>
          <a:prstGeom prst="rect">
            <a:avLst/>
          </a:prstGeom>
          <a:noFill/>
          <a:ln>
            <a:noFill/>
          </a:ln>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TITLE_ONLY_1_1">
    <p:spTree>
      <p:nvGrpSpPr>
        <p:cNvPr id="211" name="Shape 211"/>
        <p:cNvGrpSpPr/>
        <p:nvPr/>
      </p:nvGrpSpPr>
      <p:grpSpPr>
        <a:xfrm>
          <a:off x="0" y="0"/>
          <a:ext cx="0" cy="0"/>
          <a:chOff x="0" y="0"/>
          <a:chExt cx="0" cy="0"/>
        </a:xfrm>
      </p:grpSpPr>
      <p:pic>
        <p:nvPicPr>
          <p:cNvPr id="212" name="Google Shape;212;p28"/>
          <p:cNvPicPr preferRelativeResize="0"/>
          <p:nvPr/>
        </p:nvPicPr>
        <p:blipFill>
          <a:blip r:embed="rId2">
            <a:alphaModFix/>
          </a:blip>
          <a:stretch>
            <a:fillRect/>
          </a:stretch>
        </p:blipFill>
        <p:spPr>
          <a:xfrm>
            <a:off x="-25" y="0"/>
            <a:ext cx="9144003" cy="5143501"/>
          </a:xfrm>
          <a:prstGeom prst="rect">
            <a:avLst/>
          </a:prstGeom>
          <a:noFill/>
          <a:ln>
            <a:noFill/>
          </a:ln>
        </p:spPr>
      </p:pic>
      <p:sp>
        <p:nvSpPr>
          <p:cNvPr id="213" name="Google Shape;213;p2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pic>
        <p:nvPicPr>
          <p:cNvPr id="214" name="Google Shape;214;p28"/>
          <p:cNvPicPr preferRelativeResize="0"/>
          <p:nvPr/>
        </p:nvPicPr>
        <p:blipFill rotWithShape="1">
          <a:blip r:embed="rId3">
            <a:alphaModFix/>
          </a:blip>
          <a:srcRect b="62743" l="11971" r="55177" t="6084"/>
          <a:stretch/>
        </p:blipFill>
        <p:spPr>
          <a:xfrm flipH="1">
            <a:off x="-1" y="3124375"/>
            <a:ext cx="2489601" cy="2019126"/>
          </a:xfrm>
          <a:prstGeom prst="rect">
            <a:avLst/>
          </a:prstGeom>
          <a:noFill/>
          <a:ln>
            <a:noFill/>
          </a:ln>
        </p:spPr>
      </p:pic>
      <p:pic>
        <p:nvPicPr>
          <p:cNvPr id="215" name="Google Shape;215;p28"/>
          <p:cNvPicPr preferRelativeResize="0"/>
          <p:nvPr/>
        </p:nvPicPr>
        <p:blipFill rotWithShape="1">
          <a:blip r:embed="rId3">
            <a:alphaModFix/>
          </a:blip>
          <a:srcRect b="62743" l="11971" r="55177" t="6084"/>
          <a:stretch/>
        </p:blipFill>
        <p:spPr>
          <a:xfrm>
            <a:off x="6654399" y="3124375"/>
            <a:ext cx="2489601" cy="2019126"/>
          </a:xfrm>
          <a:prstGeom prst="rect">
            <a:avLst/>
          </a:prstGeom>
          <a:noFill/>
          <a:ln>
            <a:noFill/>
          </a:ln>
        </p:spPr>
      </p:pic>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_1">
    <p:spTree>
      <p:nvGrpSpPr>
        <p:cNvPr id="216" name="Shape 216"/>
        <p:cNvGrpSpPr/>
        <p:nvPr/>
      </p:nvGrpSpPr>
      <p:grpSpPr>
        <a:xfrm>
          <a:off x="0" y="0"/>
          <a:ext cx="0" cy="0"/>
          <a:chOff x="0" y="0"/>
          <a:chExt cx="0" cy="0"/>
        </a:xfrm>
      </p:grpSpPr>
      <p:pic>
        <p:nvPicPr>
          <p:cNvPr id="217" name="Google Shape;217;p29"/>
          <p:cNvPicPr preferRelativeResize="0"/>
          <p:nvPr/>
        </p:nvPicPr>
        <p:blipFill>
          <a:blip r:embed="rId2">
            <a:alphaModFix/>
          </a:blip>
          <a:stretch>
            <a:fillRect/>
          </a:stretch>
        </p:blipFill>
        <p:spPr>
          <a:xfrm>
            <a:off x="-25" y="0"/>
            <a:ext cx="9144003" cy="5143501"/>
          </a:xfrm>
          <a:prstGeom prst="rect">
            <a:avLst/>
          </a:prstGeom>
          <a:noFill/>
          <a:ln>
            <a:noFill/>
          </a:ln>
        </p:spPr>
      </p:pic>
      <p:grpSp>
        <p:nvGrpSpPr>
          <p:cNvPr id="218" name="Google Shape;218;p29"/>
          <p:cNvGrpSpPr/>
          <p:nvPr/>
        </p:nvGrpSpPr>
        <p:grpSpPr>
          <a:xfrm flipH="1">
            <a:off x="1173199" y="-3902865"/>
            <a:ext cx="11422156" cy="13366291"/>
            <a:chOff x="-3321826" y="-3902865"/>
            <a:chExt cx="11422156" cy="13366291"/>
          </a:xfrm>
        </p:grpSpPr>
        <p:pic>
          <p:nvPicPr>
            <p:cNvPr id="219" name="Google Shape;219;p29"/>
            <p:cNvPicPr preferRelativeResize="0"/>
            <p:nvPr/>
          </p:nvPicPr>
          <p:blipFill>
            <a:blip r:embed="rId3">
              <a:alphaModFix/>
            </a:blip>
            <a:stretch>
              <a:fillRect/>
            </a:stretch>
          </p:blipFill>
          <p:spPr>
            <a:xfrm>
              <a:off x="521854" y="-3902865"/>
              <a:ext cx="7578476" cy="6477326"/>
            </a:xfrm>
            <a:prstGeom prst="rect">
              <a:avLst/>
            </a:prstGeom>
            <a:noFill/>
            <a:ln>
              <a:noFill/>
            </a:ln>
          </p:spPr>
        </p:pic>
        <p:pic>
          <p:nvPicPr>
            <p:cNvPr id="220" name="Google Shape;220;p29"/>
            <p:cNvPicPr preferRelativeResize="0"/>
            <p:nvPr/>
          </p:nvPicPr>
          <p:blipFill>
            <a:blip r:embed="rId3">
              <a:alphaModFix/>
            </a:blip>
            <a:stretch>
              <a:fillRect/>
            </a:stretch>
          </p:blipFill>
          <p:spPr>
            <a:xfrm>
              <a:off x="-3321826" y="2986100"/>
              <a:ext cx="7578476" cy="6477326"/>
            </a:xfrm>
            <a:prstGeom prst="rect">
              <a:avLst/>
            </a:prstGeom>
            <a:noFill/>
            <a:ln>
              <a:noFill/>
            </a:ln>
          </p:spPr>
        </p:pic>
      </p:grpSp>
      <p:sp>
        <p:nvSpPr>
          <p:cNvPr id="221" name="Google Shape;221;p29"/>
          <p:cNvSpPr txBox="1"/>
          <p:nvPr>
            <p:ph type="title"/>
          </p:nvPr>
        </p:nvSpPr>
        <p:spPr>
          <a:xfrm>
            <a:off x="713225" y="598725"/>
            <a:ext cx="3565800" cy="1058700"/>
          </a:xfrm>
          <a:prstGeom prst="rect">
            <a:avLst/>
          </a:prstGeom>
        </p:spPr>
        <p:txBody>
          <a:bodyPr anchorCtr="0" anchor="b" bIns="91425" lIns="91425" spcFirstLastPara="1" rIns="91425" wrap="square" tIns="91425">
            <a:noAutofit/>
          </a:bodyPr>
          <a:lstStyle>
            <a:lvl1pPr lvl="0" rtl="0" algn="l">
              <a:spcBef>
                <a:spcPts val="0"/>
              </a:spcBef>
              <a:spcAft>
                <a:spcPts val="0"/>
              </a:spcAft>
              <a:buSzPts val="3000"/>
              <a:buNone/>
              <a:defRPr sz="6500"/>
            </a:lvl1pPr>
            <a:lvl2pPr lvl="1" rtl="0" algn="l">
              <a:spcBef>
                <a:spcPts val="0"/>
              </a:spcBef>
              <a:spcAft>
                <a:spcPts val="0"/>
              </a:spcAft>
              <a:buSzPts val="3500"/>
              <a:buNone/>
              <a:defRPr/>
            </a:lvl2pPr>
            <a:lvl3pPr lvl="2" rtl="0" algn="l">
              <a:spcBef>
                <a:spcPts val="0"/>
              </a:spcBef>
              <a:spcAft>
                <a:spcPts val="0"/>
              </a:spcAft>
              <a:buSzPts val="3500"/>
              <a:buNone/>
              <a:defRPr/>
            </a:lvl3pPr>
            <a:lvl4pPr lvl="3" rtl="0" algn="l">
              <a:spcBef>
                <a:spcPts val="0"/>
              </a:spcBef>
              <a:spcAft>
                <a:spcPts val="0"/>
              </a:spcAft>
              <a:buSzPts val="3500"/>
              <a:buNone/>
              <a:defRPr/>
            </a:lvl4pPr>
            <a:lvl5pPr lvl="4" rtl="0" algn="l">
              <a:spcBef>
                <a:spcPts val="0"/>
              </a:spcBef>
              <a:spcAft>
                <a:spcPts val="0"/>
              </a:spcAft>
              <a:buSzPts val="3500"/>
              <a:buNone/>
              <a:defRPr/>
            </a:lvl5pPr>
            <a:lvl6pPr lvl="5" rtl="0" algn="l">
              <a:spcBef>
                <a:spcPts val="0"/>
              </a:spcBef>
              <a:spcAft>
                <a:spcPts val="0"/>
              </a:spcAft>
              <a:buSzPts val="3500"/>
              <a:buNone/>
              <a:defRPr/>
            </a:lvl6pPr>
            <a:lvl7pPr lvl="6" rtl="0" algn="l">
              <a:spcBef>
                <a:spcPts val="0"/>
              </a:spcBef>
              <a:spcAft>
                <a:spcPts val="0"/>
              </a:spcAft>
              <a:buSzPts val="3500"/>
              <a:buNone/>
              <a:defRPr/>
            </a:lvl7pPr>
            <a:lvl8pPr lvl="7" rtl="0" algn="l">
              <a:spcBef>
                <a:spcPts val="0"/>
              </a:spcBef>
              <a:spcAft>
                <a:spcPts val="0"/>
              </a:spcAft>
              <a:buSzPts val="3500"/>
              <a:buNone/>
              <a:defRPr/>
            </a:lvl8pPr>
            <a:lvl9pPr lvl="8" rtl="0" algn="l">
              <a:spcBef>
                <a:spcPts val="0"/>
              </a:spcBef>
              <a:spcAft>
                <a:spcPts val="0"/>
              </a:spcAft>
              <a:buSzPts val="3500"/>
              <a:buNone/>
              <a:defRPr/>
            </a:lvl9pPr>
          </a:lstStyle>
          <a:p/>
        </p:txBody>
      </p:sp>
      <p:sp>
        <p:nvSpPr>
          <p:cNvPr id="222" name="Google Shape;222;p29"/>
          <p:cNvSpPr txBox="1"/>
          <p:nvPr>
            <p:ph idx="1" type="subTitle"/>
          </p:nvPr>
        </p:nvSpPr>
        <p:spPr>
          <a:xfrm>
            <a:off x="713225" y="1605075"/>
            <a:ext cx="3565800" cy="1134300"/>
          </a:xfrm>
          <a:prstGeom prst="rect">
            <a:avLst/>
          </a:prstGeom>
        </p:spPr>
        <p:txBody>
          <a:bodyPr anchorCtr="0" anchor="t" bIns="91425" lIns="91425" spcFirstLastPara="1" rIns="91425" wrap="square" tIns="91425">
            <a:noAutofit/>
          </a:bodyPr>
          <a:lstStyle>
            <a:lvl1pPr lvl="0" rtl="0">
              <a:spcBef>
                <a:spcPts val="0"/>
              </a:spcBef>
              <a:spcAft>
                <a:spcPts val="0"/>
              </a:spcAft>
              <a:buSzPts val="1200"/>
              <a:buNone/>
              <a:defRPr sz="1600"/>
            </a:lvl1pPr>
            <a:lvl2pPr lvl="1" rtl="0">
              <a:lnSpc>
                <a:spcPct val="100000"/>
              </a:lnSpc>
              <a:spcBef>
                <a:spcPts val="0"/>
              </a:spcBef>
              <a:spcAft>
                <a:spcPts val="0"/>
              </a:spcAft>
              <a:buSzPts val="12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p:txBody>
      </p:sp>
      <p:sp>
        <p:nvSpPr>
          <p:cNvPr id="223" name="Google Shape;223;p29"/>
          <p:cNvSpPr txBox="1"/>
          <p:nvPr/>
        </p:nvSpPr>
        <p:spPr>
          <a:xfrm>
            <a:off x="713225" y="3611950"/>
            <a:ext cx="4079100" cy="556200"/>
          </a:xfrm>
          <a:prstGeom prst="rect">
            <a:avLst/>
          </a:prstGeom>
          <a:noFill/>
          <a:ln>
            <a:noFill/>
          </a:ln>
        </p:spPr>
        <p:txBody>
          <a:bodyPr anchorCtr="0" anchor="t" bIns="91425" lIns="91425" spcFirstLastPara="1" rIns="91425" wrap="square" tIns="91425">
            <a:noAutofit/>
          </a:bodyPr>
          <a:lstStyle/>
          <a:p>
            <a:pPr indent="0" lvl="0" marL="0" rtl="0" algn="l">
              <a:spcBef>
                <a:spcPts val="300"/>
              </a:spcBef>
              <a:spcAft>
                <a:spcPts val="0"/>
              </a:spcAft>
              <a:buNone/>
            </a:pPr>
            <a:r>
              <a:rPr b="1" lang="en" sz="1000">
                <a:solidFill>
                  <a:schemeClr val="dk1"/>
                </a:solidFill>
                <a:latin typeface="Figtree"/>
                <a:ea typeface="Figtree"/>
                <a:cs typeface="Figtree"/>
                <a:sym typeface="Figtree"/>
              </a:rPr>
              <a:t>CREDITS:</a:t>
            </a:r>
            <a:r>
              <a:rPr lang="en" sz="1000">
                <a:solidFill>
                  <a:schemeClr val="dk1"/>
                </a:solidFill>
                <a:latin typeface="Figtree"/>
                <a:ea typeface="Figtree"/>
                <a:cs typeface="Figtree"/>
                <a:sym typeface="Figtree"/>
              </a:rPr>
              <a:t> This presentation template was created by </a:t>
            </a:r>
            <a:r>
              <a:rPr b="1" lang="en" sz="1000" u="sng">
                <a:solidFill>
                  <a:schemeClr val="dk1"/>
                </a:solidFill>
                <a:latin typeface="Figtree"/>
                <a:ea typeface="Figtree"/>
                <a:cs typeface="Figtree"/>
                <a:sym typeface="Figtree"/>
                <a:hlinkClick r:id="rId4">
                  <a:extLst>
                    <a:ext uri="{A12FA001-AC4F-418D-AE19-62706E023703}">
                      <ahyp:hlinkClr val="tx"/>
                    </a:ext>
                  </a:extLst>
                </a:hlinkClick>
              </a:rPr>
              <a:t>Slidesgo</a:t>
            </a:r>
            <a:r>
              <a:rPr lang="en" sz="1000">
                <a:solidFill>
                  <a:schemeClr val="dk1"/>
                </a:solidFill>
                <a:latin typeface="Figtree"/>
                <a:ea typeface="Figtree"/>
                <a:cs typeface="Figtree"/>
                <a:sym typeface="Figtree"/>
              </a:rPr>
              <a:t>, and includes icons by </a:t>
            </a:r>
            <a:r>
              <a:rPr b="1" lang="en" sz="1000" u="sng">
                <a:solidFill>
                  <a:schemeClr val="dk1"/>
                </a:solidFill>
                <a:latin typeface="Figtree"/>
                <a:ea typeface="Figtree"/>
                <a:cs typeface="Figtree"/>
                <a:sym typeface="Figtree"/>
                <a:hlinkClick r:id="rId5">
                  <a:extLst>
                    <a:ext uri="{A12FA001-AC4F-418D-AE19-62706E023703}">
                      <ahyp:hlinkClr val="tx"/>
                    </a:ext>
                  </a:extLst>
                </a:hlinkClick>
              </a:rPr>
              <a:t>Flaticon</a:t>
            </a:r>
            <a:r>
              <a:rPr lang="en" sz="1000">
                <a:solidFill>
                  <a:schemeClr val="dk1"/>
                </a:solidFill>
                <a:latin typeface="Figtree"/>
                <a:ea typeface="Figtree"/>
                <a:cs typeface="Figtree"/>
                <a:sym typeface="Figtree"/>
              </a:rPr>
              <a:t>, and infographics &amp; images by </a:t>
            </a:r>
            <a:r>
              <a:rPr b="1" lang="en" sz="1000" u="sng">
                <a:solidFill>
                  <a:schemeClr val="dk1"/>
                </a:solidFill>
                <a:latin typeface="Figtree"/>
                <a:ea typeface="Figtree"/>
                <a:cs typeface="Figtree"/>
                <a:sym typeface="Figtree"/>
                <a:hlinkClick r:id="rId6">
                  <a:extLst>
                    <a:ext uri="{A12FA001-AC4F-418D-AE19-62706E023703}">
                      <ahyp:hlinkClr val="tx"/>
                    </a:ext>
                  </a:extLst>
                </a:hlinkClick>
              </a:rPr>
              <a:t>Freepik</a:t>
            </a:r>
            <a:r>
              <a:rPr lang="en" sz="1000" u="sng">
                <a:solidFill>
                  <a:schemeClr val="dk1"/>
                </a:solidFill>
                <a:latin typeface="Figtree"/>
                <a:ea typeface="Figtree"/>
                <a:cs typeface="Figtree"/>
                <a:sym typeface="Figtree"/>
              </a:rPr>
              <a:t> </a:t>
            </a:r>
            <a:endParaRPr b="1" sz="1000" u="sng">
              <a:solidFill>
                <a:schemeClr val="dk1"/>
              </a:solidFill>
              <a:latin typeface="Figtree"/>
              <a:ea typeface="Figtree"/>
              <a:cs typeface="Figtree"/>
              <a:sym typeface="Figtree"/>
            </a:endParaRPr>
          </a:p>
        </p:txBody>
      </p:sp>
      <p:sp>
        <p:nvSpPr>
          <p:cNvPr id="224" name="Google Shape;224;p29"/>
          <p:cNvSpPr/>
          <p:nvPr>
            <p:ph idx="2" type="pic"/>
          </p:nvPr>
        </p:nvSpPr>
        <p:spPr>
          <a:xfrm>
            <a:off x="5337775" y="1025301"/>
            <a:ext cx="3093000" cy="3093000"/>
          </a:xfrm>
          <a:prstGeom prst="ellipse">
            <a:avLst/>
          </a:prstGeom>
          <a:noFill/>
          <a:ln cap="flat" cmpd="sng" w="19050">
            <a:solidFill>
              <a:schemeClr val="dk1"/>
            </a:solidFill>
            <a:prstDash val="solid"/>
            <a:round/>
            <a:headEnd len="sm" w="sm" type="none"/>
            <a:tailEnd len="sm" w="sm" type="none"/>
          </a:ln>
          <a:effectLst>
            <a:outerShdw blurRad="728663" rotWithShape="0" algn="bl">
              <a:schemeClr val="dk1">
                <a:alpha val="46000"/>
              </a:schemeClr>
            </a:outerShdw>
          </a:effectLst>
        </p:spPr>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spTree>
      <p:nvGrpSpPr>
        <p:cNvPr id="225" name="Shape 225"/>
        <p:cNvGrpSpPr/>
        <p:nvPr/>
      </p:nvGrpSpPr>
      <p:grpSpPr>
        <a:xfrm>
          <a:off x="0" y="0"/>
          <a:ext cx="0" cy="0"/>
          <a:chOff x="0" y="0"/>
          <a:chExt cx="0" cy="0"/>
        </a:xfrm>
      </p:grpSpPr>
      <p:pic>
        <p:nvPicPr>
          <p:cNvPr id="226" name="Google Shape;226;p30"/>
          <p:cNvPicPr preferRelativeResize="0"/>
          <p:nvPr/>
        </p:nvPicPr>
        <p:blipFill>
          <a:blip r:embed="rId2">
            <a:alphaModFix/>
          </a:blip>
          <a:stretch>
            <a:fillRect/>
          </a:stretch>
        </p:blipFill>
        <p:spPr>
          <a:xfrm>
            <a:off x="-25" y="0"/>
            <a:ext cx="9144003" cy="5143501"/>
          </a:xfrm>
          <a:prstGeom prst="rect">
            <a:avLst/>
          </a:prstGeom>
          <a:noFill/>
          <a:ln>
            <a:noFill/>
          </a:ln>
        </p:spPr>
      </p:pic>
      <p:grpSp>
        <p:nvGrpSpPr>
          <p:cNvPr id="227" name="Google Shape;227;p30"/>
          <p:cNvGrpSpPr/>
          <p:nvPr/>
        </p:nvGrpSpPr>
        <p:grpSpPr>
          <a:xfrm>
            <a:off x="1" y="-18000"/>
            <a:ext cx="9143999" cy="5161499"/>
            <a:chOff x="1" y="-18000"/>
            <a:chExt cx="9143999" cy="5161499"/>
          </a:xfrm>
        </p:grpSpPr>
        <p:pic>
          <p:nvPicPr>
            <p:cNvPr id="228" name="Google Shape;228;p30"/>
            <p:cNvPicPr preferRelativeResize="0"/>
            <p:nvPr/>
          </p:nvPicPr>
          <p:blipFill rotWithShape="1">
            <a:blip r:embed="rId3">
              <a:alphaModFix/>
            </a:blip>
            <a:srcRect b="5827" l="59142" r="7739" t="53165"/>
            <a:stretch/>
          </p:blipFill>
          <p:spPr>
            <a:xfrm rot="5400000">
              <a:off x="6560989" y="-91163"/>
              <a:ext cx="2509849" cy="2656174"/>
            </a:xfrm>
            <a:prstGeom prst="rect">
              <a:avLst/>
            </a:prstGeom>
            <a:noFill/>
            <a:ln>
              <a:noFill/>
            </a:ln>
          </p:spPr>
        </p:pic>
        <p:pic>
          <p:nvPicPr>
            <p:cNvPr id="229" name="Google Shape;229;p30"/>
            <p:cNvPicPr preferRelativeResize="0"/>
            <p:nvPr/>
          </p:nvPicPr>
          <p:blipFill rotWithShape="1">
            <a:blip r:embed="rId3">
              <a:alphaModFix/>
            </a:blip>
            <a:srcRect b="56909" l="10435" r="56446" t="2083"/>
            <a:stretch/>
          </p:blipFill>
          <p:spPr>
            <a:xfrm rot="5400000">
              <a:off x="73164" y="2560487"/>
              <a:ext cx="2509849" cy="2656174"/>
            </a:xfrm>
            <a:prstGeom prst="rect">
              <a:avLst/>
            </a:prstGeom>
            <a:noFill/>
            <a:ln>
              <a:noFill/>
            </a:ln>
          </p:spPr>
        </p:pic>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4" name="Shape 24"/>
        <p:cNvGrpSpPr/>
        <p:nvPr/>
      </p:nvGrpSpPr>
      <p:grpSpPr>
        <a:xfrm>
          <a:off x="0" y="0"/>
          <a:ext cx="0" cy="0"/>
          <a:chOff x="0" y="0"/>
          <a:chExt cx="0" cy="0"/>
        </a:xfrm>
      </p:grpSpPr>
      <p:pic>
        <p:nvPicPr>
          <p:cNvPr id="25" name="Google Shape;25;p4"/>
          <p:cNvPicPr preferRelativeResize="0"/>
          <p:nvPr/>
        </p:nvPicPr>
        <p:blipFill>
          <a:blip r:embed="rId2">
            <a:alphaModFix/>
          </a:blip>
          <a:stretch>
            <a:fillRect/>
          </a:stretch>
        </p:blipFill>
        <p:spPr>
          <a:xfrm>
            <a:off x="-25" y="0"/>
            <a:ext cx="9144003" cy="5143501"/>
          </a:xfrm>
          <a:prstGeom prst="rect">
            <a:avLst/>
          </a:prstGeom>
          <a:noFill/>
          <a:ln>
            <a:noFill/>
          </a:ln>
        </p:spPr>
      </p:pic>
      <p:pic>
        <p:nvPicPr>
          <p:cNvPr id="26" name="Google Shape;26;p4"/>
          <p:cNvPicPr preferRelativeResize="0"/>
          <p:nvPr/>
        </p:nvPicPr>
        <p:blipFill rotWithShape="1">
          <a:blip r:embed="rId3">
            <a:alphaModFix/>
          </a:blip>
          <a:srcRect b="5827" l="59142" r="7739" t="53165"/>
          <a:stretch/>
        </p:blipFill>
        <p:spPr>
          <a:xfrm rot="5400000">
            <a:off x="6560989" y="-91163"/>
            <a:ext cx="2509849" cy="2656174"/>
          </a:xfrm>
          <a:prstGeom prst="rect">
            <a:avLst/>
          </a:prstGeom>
          <a:noFill/>
          <a:ln>
            <a:noFill/>
          </a:ln>
        </p:spPr>
      </p:pic>
      <p:sp>
        <p:nvSpPr>
          <p:cNvPr id="27" name="Google Shape;27;p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8" name="Google Shape;28;p4"/>
          <p:cNvSpPr txBox="1"/>
          <p:nvPr>
            <p:ph idx="1" type="body"/>
          </p:nvPr>
        </p:nvSpPr>
        <p:spPr>
          <a:xfrm>
            <a:off x="720000" y="1215751"/>
            <a:ext cx="7704000" cy="3306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Font typeface="Nunito Light"/>
              <a:buChar char="●"/>
              <a:defRPr/>
            </a:lvl1pPr>
            <a:lvl2pPr indent="-304800" lvl="1" marL="914400" rtl="0">
              <a:lnSpc>
                <a:spcPct val="100000"/>
              </a:lnSpc>
              <a:spcBef>
                <a:spcPts val="0"/>
              </a:spcBef>
              <a:spcAft>
                <a:spcPts val="0"/>
              </a:spcAft>
              <a:buSzPts val="1200"/>
              <a:buFont typeface="Nunito Light"/>
              <a:buChar char="○"/>
              <a:defRPr/>
            </a:lvl2pPr>
            <a:lvl3pPr indent="-304800" lvl="2" marL="1371600" rtl="0">
              <a:lnSpc>
                <a:spcPct val="100000"/>
              </a:lnSpc>
              <a:spcBef>
                <a:spcPts val="0"/>
              </a:spcBef>
              <a:spcAft>
                <a:spcPts val="0"/>
              </a:spcAft>
              <a:buSzPts val="1200"/>
              <a:buFont typeface="Nunito Light"/>
              <a:buChar char="■"/>
              <a:defRPr/>
            </a:lvl3pPr>
            <a:lvl4pPr indent="-304800" lvl="3" marL="1828800" rtl="0">
              <a:lnSpc>
                <a:spcPct val="100000"/>
              </a:lnSpc>
              <a:spcBef>
                <a:spcPts val="0"/>
              </a:spcBef>
              <a:spcAft>
                <a:spcPts val="0"/>
              </a:spcAft>
              <a:buSzPts val="1200"/>
              <a:buFont typeface="Nunito Light"/>
              <a:buChar char="●"/>
              <a:defRPr/>
            </a:lvl4pPr>
            <a:lvl5pPr indent="-304800" lvl="4" marL="2286000" rtl="0">
              <a:lnSpc>
                <a:spcPct val="100000"/>
              </a:lnSpc>
              <a:spcBef>
                <a:spcPts val="0"/>
              </a:spcBef>
              <a:spcAft>
                <a:spcPts val="0"/>
              </a:spcAft>
              <a:buSzPts val="1200"/>
              <a:buFont typeface="Nunito Light"/>
              <a:buChar char="○"/>
              <a:defRPr/>
            </a:lvl5pPr>
            <a:lvl6pPr indent="-304800" lvl="5" marL="2743200" rtl="0">
              <a:lnSpc>
                <a:spcPct val="100000"/>
              </a:lnSpc>
              <a:spcBef>
                <a:spcPts val="0"/>
              </a:spcBef>
              <a:spcAft>
                <a:spcPts val="0"/>
              </a:spcAft>
              <a:buSzPts val="1200"/>
              <a:buFont typeface="Nunito Light"/>
              <a:buChar char="■"/>
              <a:defRPr/>
            </a:lvl6pPr>
            <a:lvl7pPr indent="-304800" lvl="6" marL="3200400" rtl="0">
              <a:lnSpc>
                <a:spcPct val="100000"/>
              </a:lnSpc>
              <a:spcBef>
                <a:spcPts val="0"/>
              </a:spcBef>
              <a:spcAft>
                <a:spcPts val="0"/>
              </a:spcAft>
              <a:buSzPts val="1200"/>
              <a:buFont typeface="Nunito Light"/>
              <a:buChar char="●"/>
              <a:defRPr/>
            </a:lvl7pPr>
            <a:lvl8pPr indent="-304800" lvl="7" marL="3657600" rtl="0">
              <a:lnSpc>
                <a:spcPct val="100000"/>
              </a:lnSpc>
              <a:spcBef>
                <a:spcPts val="0"/>
              </a:spcBef>
              <a:spcAft>
                <a:spcPts val="0"/>
              </a:spcAft>
              <a:buSzPts val="1200"/>
              <a:buFont typeface="Nunito Light"/>
              <a:buChar char="○"/>
              <a:defRPr/>
            </a:lvl8pPr>
            <a:lvl9pPr indent="-304800" lvl="8" marL="4114800" rtl="0">
              <a:lnSpc>
                <a:spcPct val="100000"/>
              </a:lnSpc>
              <a:spcBef>
                <a:spcPts val="0"/>
              </a:spcBef>
              <a:spcAft>
                <a:spcPts val="0"/>
              </a:spcAft>
              <a:buSzPts val="1200"/>
              <a:buFont typeface="Nunito Light"/>
              <a:buChar char="■"/>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1">
    <p:spTree>
      <p:nvGrpSpPr>
        <p:cNvPr id="230" name="Shape 230"/>
        <p:cNvGrpSpPr/>
        <p:nvPr/>
      </p:nvGrpSpPr>
      <p:grpSpPr>
        <a:xfrm>
          <a:off x="0" y="0"/>
          <a:ext cx="0" cy="0"/>
          <a:chOff x="0" y="0"/>
          <a:chExt cx="0" cy="0"/>
        </a:xfrm>
      </p:grpSpPr>
      <p:pic>
        <p:nvPicPr>
          <p:cNvPr id="231" name="Google Shape;231;p31"/>
          <p:cNvPicPr preferRelativeResize="0"/>
          <p:nvPr/>
        </p:nvPicPr>
        <p:blipFill>
          <a:blip r:embed="rId2">
            <a:alphaModFix/>
          </a:blip>
          <a:stretch>
            <a:fillRect/>
          </a:stretch>
        </p:blipFill>
        <p:spPr>
          <a:xfrm>
            <a:off x="-25" y="0"/>
            <a:ext cx="9144003" cy="5143501"/>
          </a:xfrm>
          <a:prstGeom prst="rect">
            <a:avLst/>
          </a:prstGeom>
          <a:noFill/>
          <a:ln>
            <a:noFill/>
          </a:ln>
        </p:spPr>
      </p:pic>
      <p:grpSp>
        <p:nvGrpSpPr>
          <p:cNvPr id="232" name="Google Shape;232;p31"/>
          <p:cNvGrpSpPr/>
          <p:nvPr/>
        </p:nvGrpSpPr>
        <p:grpSpPr>
          <a:xfrm>
            <a:off x="0" y="0"/>
            <a:ext cx="9144000" cy="5143501"/>
            <a:chOff x="0" y="0"/>
            <a:chExt cx="9144000" cy="5143501"/>
          </a:xfrm>
        </p:grpSpPr>
        <p:pic>
          <p:nvPicPr>
            <p:cNvPr id="233" name="Google Shape;233;p31"/>
            <p:cNvPicPr preferRelativeResize="0"/>
            <p:nvPr/>
          </p:nvPicPr>
          <p:blipFill rotWithShape="1">
            <a:blip r:embed="rId3">
              <a:alphaModFix/>
            </a:blip>
            <a:srcRect b="61006" l="10338" r="56810" t="7821"/>
            <a:stretch/>
          </p:blipFill>
          <p:spPr>
            <a:xfrm>
              <a:off x="6654399" y="3124375"/>
              <a:ext cx="2489601" cy="2019126"/>
            </a:xfrm>
            <a:prstGeom prst="rect">
              <a:avLst/>
            </a:prstGeom>
            <a:noFill/>
            <a:ln>
              <a:noFill/>
            </a:ln>
          </p:spPr>
        </p:pic>
        <p:pic>
          <p:nvPicPr>
            <p:cNvPr id="234" name="Google Shape;234;p31"/>
            <p:cNvPicPr preferRelativeResize="0"/>
            <p:nvPr/>
          </p:nvPicPr>
          <p:blipFill rotWithShape="1">
            <a:blip r:embed="rId3">
              <a:alphaModFix/>
            </a:blip>
            <a:srcRect b="3492" l="53258" r="13889" t="56993"/>
            <a:stretch/>
          </p:blipFill>
          <p:spPr>
            <a:xfrm>
              <a:off x="0" y="0"/>
              <a:ext cx="2489601" cy="2559376"/>
            </a:xfrm>
            <a:prstGeom prst="rect">
              <a:avLst/>
            </a:prstGeom>
            <a:noFill/>
            <a:ln>
              <a:noFill/>
            </a:ln>
          </p:spPr>
        </p:pic>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9" name="Shape 29"/>
        <p:cNvGrpSpPr/>
        <p:nvPr/>
      </p:nvGrpSpPr>
      <p:grpSpPr>
        <a:xfrm>
          <a:off x="0" y="0"/>
          <a:ext cx="0" cy="0"/>
          <a:chOff x="0" y="0"/>
          <a:chExt cx="0" cy="0"/>
        </a:xfrm>
      </p:grpSpPr>
      <p:pic>
        <p:nvPicPr>
          <p:cNvPr id="30" name="Google Shape;30;p5"/>
          <p:cNvPicPr preferRelativeResize="0"/>
          <p:nvPr/>
        </p:nvPicPr>
        <p:blipFill>
          <a:blip r:embed="rId2">
            <a:alphaModFix/>
          </a:blip>
          <a:stretch>
            <a:fillRect/>
          </a:stretch>
        </p:blipFill>
        <p:spPr>
          <a:xfrm>
            <a:off x="-25" y="0"/>
            <a:ext cx="9144003" cy="5143501"/>
          </a:xfrm>
          <a:prstGeom prst="rect">
            <a:avLst/>
          </a:prstGeom>
          <a:noFill/>
          <a:ln>
            <a:noFill/>
          </a:ln>
        </p:spPr>
      </p:pic>
      <p:grpSp>
        <p:nvGrpSpPr>
          <p:cNvPr id="31" name="Google Shape;31;p5"/>
          <p:cNvGrpSpPr/>
          <p:nvPr/>
        </p:nvGrpSpPr>
        <p:grpSpPr>
          <a:xfrm>
            <a:off x="-1" y="-2"/>
            <a:ext cx="9144001" cy="5143500"/>
            <a:chOff x="-1" y="-2"/>
            <a:chExt cx="9144001" cy="5143500"/>
          </a:xfrm>
        </p:grpSpPr>
        <p:pic>
          <p:nvPicPr>
            <p:cNvPr id="32" name="Google Shape;32;p5"/>
            <p:cNvPicPr preferRelativeResize="0"/>
            <p:nvPr/>
          </p:nvPicPr>
          <p:blipFill rotWithShape="1">
            <a:blip r:embed="rId3">
              <a:alphaModFix/>
            </a:blip>
            <a:srcRect b="11704" l="3061" r="64086" t="8885"/>
            <a:stretch/>
          </p:blipFill>
          <p:spPr>
            <a:xfrm flipH="1">
              <a:off x="-1" y="-2"/>
              <a:ext cx="2489601" cy="5143500"/>
            </a:xfrm>
            <a:prstGeom prst="rect">
              <a:avLst/>
            </a:prstGeom>
            <a:noFill/>
            <a:ln>
              <a:noFill/>
            </a:ln>
          </p:spPr>
        </p:pic>
        <p:pic>
          <p:nvPicPr>
            <p:cNvPr id="33" name="Google Shape;33;p5"/>
            <p:cNvPicPr preferRelativeResize="0"/>
            <p:nvPr/>
          </p:nvPicPr>
          <p:blipFill rotWithShape="1">
            <a:blip r:embed="rId3">
              <a:alphaModFix/>
            </a:blip>
            <a:srcRect b="12221" l="57660" r="9487" t="8369"/>
            <a:stretch/>
          </p:blipFill>
          <p:spPr>
            <a:xfrm flipH="1">
              <a:off x="6654399" y="-2"/>
              <a:ext cx="2489601" cy="5143500"/>
            </a:xfrm>
            <a:prstGeom prst="rect">
              <a:avLst/>
            </a:prstGeom>
            <a:noFill/>
            <a:ln>
              <a:noFill/>
            </a:ln>
          </p:spPr>
        </p:pic>
      </p:grpSp>
      <p:sp>
        <p:nvSpPr>
          <p:cNvPr id="34" name="Google Shape;34;p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5" name="Google Shape;35;p5"/>
          <p:cNvSpPr txBox="1"/>
          <p:nvPr>
            <p:ph idx="1" type="subTitle"/>
          </p:nvPr>
        </p:nvSpPr>
        <p:spPr>
          <a:xfrm>
            <a:off x="5055284" y="3695224"/>
            <a:ext cx="25056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b="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36" name="Google Shape;36;p5"/>
          <p:cNvSpPr txBox="1"/>
          <p:nvPr>
            <p:ph idx="2" type="subTitle"/>
          </p:nvPr>
        </p:nvSpPr>
        <p:spPr>
          <a:xfrm>
            <a:off x="1583300" y="3695224"/>
            <a:ext cx="25056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b="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37" name="Google Shape;37;p5"/>
          <p:cNvSpPr txBox="1"/>
          <p:nvPr>
            <p:ph idx="3" type="subTitle"/>
          </p:nvPr>
        </p:nvSpPr>
        <p:spPr>
          <a:xfrm>
            <a:off x="5055275" y="3122525"/>
            <a:ext cx="2505600" cy="572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200"/>
              <a:buFont typeface="Figtree"/>
              <a:buNone/>
              <a:defRPr b="1" sz="2200">
                <a:solidFill>
                  <a:schemeClr val="dk1"/>
                </a:solidFill>
                <a:latin typeface="Figtree"/>
                <a:ea typeface="Figtree"/>
                <a:cs typeface="Figtree"/>
                <a:sym typeface="Figtree"/>
              </a:defRPr>
            </a:lvl1pPr>
            <a:lvl2pPr lvl="1" rtl="0" algn="ctr">
              <a:lnSpc>
                <a:spcPct val="100000"/>
              </a:lnSpc>
              <a:spcBef>
                <a:spcPts val="0"/>
              </a:spcBef>
              <a:spcAft>
                <a:spcPts val="0"/>
              </a:spcAft>
              <a:buSzPts val="2200"/>
              <a:buFont typeface="Figtree"/>
              <a:buNone/>
              <a:defRPr sz="2200">
                <a:latin typeface="Figtree"/>
                <a:ea typeface="Figtree"/>
                <a:cs typeface="Figtree"/>
                <a:sym typeface="Figtree"/>
              </a:defRPr>
            </a:lvl2pPr>
            <a:lvl3pPr lvl="2" rtl="0" algn="ctr">
              <a:lnSpc>
                <a:spcPct val="100000"/>
              </a:lnSpc>
              <a:spcBef>
                <a:spcPts val="0"/>
              </a:spcBef>
              <a:spcAft>
                <a:spcPts val="0"/>
              </a:spcAft>
              <a:buSzPts val="2200"/>
              <a:buFont typeface="Figtree"/>
              <a:buNone/>
              <a:defRPr sz="2200">
                <a:latin typeface="Figtree"/>
                <a:ea typeface="Figtree"/>
                <a:cs typeface="Figtree"/>
                <a:sym typeface="Figtree"/>
              </a:defRPr>
            </a:lvl3pPr>
            <a:lvl4pPr lvl="3" rtl="0" algn="ctr">
              <a:lnSpc>
                <a:spcPct val="100000"/>
              </a:lnSpc>
              <a:spcBef>
                <a:spcPts val="0"/>
              </a:spcBef>
              <a:spcAft>
                <a:spcPts val="0"/>
              </a:spcAft>
              <a:buSzPts val="2200"/>
              <a:buFont typeface="Figtree"/>
              <a:buNone/>
              <a:defRPr sz="2200">
                <a:latin typeface="Figtree"/>
                <a:ea typeface="Figtree"/>
                <a:cs typeface="Figtree"/>
                <a:sym typeface="Figtree"/>
              </a:defRPr>
            </a:lvl4pPr>
            <a:lvl5pPr lvl="4" rtl="0" algn="ctr">
              <a:lnSpc>
                <a:spcPct val="100000"/>
              </a:lnSpc>
              <a:spcBef>
                <a:spcPts val="0"/>
              </a:spcBef>
              <a:spcAft>
                <a:spcPts val="0"/>
              </a:spcAft>
              <a:buSzPts val="2200"/>
              <a:buFont typeface="Figtree"/>
              <a:buNone/>
              <a:defRPr sz="2200">
                <a:latin typeface="Figtree"/>
                <a:ea typeface="Figtree"/>
                <a:cs typeface="Figtree"/>
                <a:sym typeface="Figtree"/>
              </a:defRPr>
            </a:lvl5pPr>
            <a:lvl6pPr lvl="5" rtl="0" algn="ctr">
              <a:lnSpc>
                <a:spcPct val="100000"/>
              </a:lnSpc>
              <a:spcBef>
                <a:spcPts val="0"/>
              </a:spcBef>
              <a:spcAft>
                <a:spcPts val="0"/>
              </a:spcAft>
              <a:buSzPts val="2200"/>
              <a:buFont typeface="Figtree"/>
              <a:buNone/>
              <a:defRPr sz="2200">
                <a:latin typeface="Figtree"/>
                <a:ea typeface="Figtree"/>
                <a:cs typeface="Figtree"/>
                <a:sym typeface="Figtree"/>
              </a:defRPr>
            </a:lvl6pPr>
            <a:lvl7pPr lvl="6" rtl="0" algn="ctr">
              <a:lnSpc>
                <a:spcPct val="100000"/>
              </a:lnSpc>
              <a:spcBef>
                <a:spcPts val="0"/>
              </a:spcBef>
              <a:spcAft>
                <a:spcPts val="0"/>
              </a:spcAft>
              <a:buSzPts val="2200"/>
              <a:buFont typeface="Figtree"/>
              <a:buNone/>
              <a:defRPr sz="2200">
                <a:latin typeface="Figtree"/>
                <a:ea typeface="Figtree"/>
                <a:cs typeface="Figtree"/>
                <a:sym typeface="Figtree"/>
              </a:defRPr>
            </a:lvl7pPr>
            <a:lvl8pPr lvl="7" rtl="0" algn="ctr">
              <a:lnSpc>
                <a:spcPct val="100000"/>
              </a:lnSpc>
              <a:spcBef>
                <a:spcPts val="0"/>
              </a:spcBef>
              <a:spcAft>
                <a:spcPts val="0"/>
              </a:spcAft>
              <a:buSzPts val="2200"/>
              <a:buFont typeface="Figtree"/>
              <a:buNone/>
              <a:defRPr sz="2200">
                <a:latin typeface="Figtree"/>
                <a:ea typeface="Figtree"/>
                <a:cs typeface="Figtree"/>
                <a:sym typeface="Figtree"/>
              </a:defRPr>
            </a:lvl8pPr>
            <a:lvl9pPr lvl="8" rtl="0" algn="ctr">
              <a:lnSpc>
                <a:spcPct val="100000"/>
              </a:lnSpc>
              <a:spcBef>
                <a:spcPts val="0"/>
              </a:spcBef>
              <a:spcAft>
                <a:spcPts val="0"/>
              </a:spcAft>
              <a:buSzPts val="2200"/>
              <a:buFont typeface="Figtree"/>
              <a:buNone/>
              <a:defRPr sz="2200">
                <a:latin typeface="Figtree"/>
                <a:ea typeface="Figtree"/>
                <a:cs typeface="Figtree"/>
                <a:sym typeface="Figtree"/>
              </a:defRPr>
            </a:lvl9pPr>
          </a:lstStyle>
          <a:p/>
        </p:txBody>
      </p:sp>
      <p:sp>
        <p:nvSpPr>
          <p:cNvPr id="38" name="Google Shape;38;p5"/>
          <p:cNvSpPr txBox="1"/>
          <p:nvPr>
            <p:ph idx="4" type="subTitle"/>
          </p:nvPr>
        </p:nvSpPr>
        <p:spPr>
          <a:xfrm>
            <a:off x="1583075" y="3122525"/>
            <a:ext cx="2505600" cy="572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200"/>
              <a:buFont typeface="Figtree"/>
              <a:buNone/>
              <a:defRPr b="1" sz="2200">
                <a:solidFill>
                  <a:schemeClr val="dk1"/>
                </a:solidFill>
                <a:latin typeface="Figtree"/>
                <a:ea typeface="Figtree"/>
                <a:cs typeface="Figtree"/>
                <a:sym typeface="Figtree"/>
              </a:defRPr>
            </a:lvl1pPr>
            <a:lvl2pPr lvl="1" rtl="0" algn="ctr">
              <a:lnSpc>
                <a:spcPct val="100000"/>
              </a:lnSpc>
              <a:spcBef>
                <a:spcPts val="0"/>
              </a:spcBef>
              <a:spcAft>
                <a:spcPts val="0"/>
              </a:spcAft>
              <a:buSzPts val="2200"/>
              <a:buFont typeface="Figtree"/>
              <a:buNone/>
              <a:defRPr sz="2200">
                <a:latin typeface="Figtree"/>
                <a:ea typeface="Figtree"/>
                <a:cs typeface="Figtree"/>
                <a:sym typeface="Figtree"/>
              </a:defRPr>
            </a:lvl2pPr>
            <a:lvl3pPr lvl="2" rtl="0" algn="ctr">
              <a:lnSpc>
                <a:spcPct val="100000"/>
              </a:lnSpc>
              <a:spcBef>
                <a:spcPts val="0"/>
              </a:spcBef>
              <a:spcAft>
                <a:spcPts val="0"/>
              </a:spcAft>
              <a:buSzPts val="2200"/>
              <a:buFont typeface="Figtree"/>
              <a:buNone/>
              <a:defRPr sz="2200">
                <a:latin typeface="Figtree"/>
                <a:ea typeface="Figtree"/>
                <a:cs typeface="Figtree"/>
                <a:sym typeface="Figtree"/>
              </a:defRPr>
            </a:lvl3pPr>
            <a:lvl4pPr lvl="3" rtl="0" algn="ctr">
              <a:lnSpc>
                <a:spcPct val="100000"/>
              </a:lnSpc>
              <a:spcBef>
                <a:spcPts val="0"/>
              </a:spcBef>
              <a:spcAft>
                <a:spcPts val="0"/>
              </a:spcAft>
              <a:buSzPts val="2200"/>
              <a:buFont typeface="Figtree"/>
              <a:buNone/>
              <a:defRPr sz="2200">
                <a:latin typeface="Figtree"/>
                <a:ea typeface="Figtree"/>
                <a:cs typeface="Figtree"/>
                <a:sym typeface="Figtree"/>
              </a:defRPr>
            </a:lvl4pPr>
            <a:lvl5pPr lvl="4" rtl="0" algn="ctr">
              <a:lnSpc>
                <a:spcPct val="100000"/>
              </a:lnSpc>
              <a:spcBef>
                <a:spcPts val="0"/>
              </a:spcBef>
              <a:spcAft>
                <a:spcPts val="0"/>
              </a:spcAft>
              <a:buSzPts val="2200"/>
              <a:buFont typeface="Figtree"/>
              <a:buNone/>
              <a:defRPr sz="2200">
                <a:latin typeface="Figtree"/>
                <a:ea typeface="Figtree"/>
                <a:cs typeface="Figtree"/>
                <a:sym typeface="Figtree"/>
              </a:defRPr>
            </a:lvl5pPr>
            <a:lvl6pPr lvl="5" rtl="0" algn="ctr">
              <a:lnSpc>
                <a:spcPct val="100000"/>
              </a:lnSpc>
              <a:spcBef>
                <a:spcPts val="0"/>
              </a:spcBef>
              <a:spcAft>
                <a:spcPts val="0"/>
              </a:spcAft>
              <a:buSzPts val="2200"/>
              <a:buFont typeface="Figtree"/>
              <a:buNone/>
              <a:defRPr sz="2200">
                <a:latin typeface="Figtree"/>
                <a:ea typeface="Figtree"/>
                <a:cs typeface="Figtree"/>
                <a:sym typeface="Figtree"/>
              </a:defRPr>
            </a:lvl6pPr>
            <a:lvl7pPr lvl="6" rtl="0" algn="ctr">
              <a:lnSpc>
                <a:spcPct val="100000"/>
              </a:lnSpc>
              <a:spcBef>
                <a:spcPts val="0"/>
              </a:spcBef>
              <a:spcAft>
                <a:spcPts val="0"/>
              </a:spcAft>
              <a:buSzPts val="2200"/>
              <a:buFont typeface="Figtree"/>
              <a:buNone/>
              <a:defRPr sz="2200">
                <a:latin typeface="Figtree"/>
                <a:ea typeface="Figtree"/>
                <a:cs typeface="Figtree"/>
                <a:sym typeface="Figtree"/>
              </a:defRPr>
            </a:lvl7pPr>
            <a:lvl8pPr lvl="7" rtl="0" algn="ctr">
              <a:lnSpc>
                <a:spcPct val="100000"/>
              </a:lnSpc>
              <a:spcBef>
                <a:spcPts val="0"/>
              </a:spcBef>
              <a:spcAft>
                <a:spcPts val="0"/>
              </a:spcAft>
              <a:buSzPts val="2200"/>
              <a:buFont typeface="Figtree"/>
              <a:buNone/>
              <a:defRPr sz="2200">
                <a:latin typeface="Figtree"/>
                <a:ea typeface="Figtree"/>
                <a:cs typeface="Figtree"/>
                <a:sym typeface="Figtree"/>
              </a:defRPr>
            </a:lvl8pPr>
            <a:lvl9pPr lvl="8" rtl="0" algn="ctr">
              <a:lnSpc>
                <a:spcPct val="100000"/>
              </a:lnSpc>
              <a:spcBef>
                <a:spcPts val="0"/>
              </a:spcBef>
              <a:spcAft>
                <a:spcPts val="0"/>
              </a:spcAft>
              <a:buSzPts val="2200"/>
              <a:buFont typeface="Figtree"/>
              <a:buNone/>
              <a:defRPr sz="2200">
                <a:latin typeface="Figtree"/>
                <a:ea typeface="Figtree"/>
                <a:cs typeface="Figtree"/>
                <a:sym typeface="Figtre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9" name="Shape 39"/>
        <p:cNvGrpSpPr/>
        <p:nvPr/>
      </p:nvGrpSpPr>
      <p:grpSpPr>
        <a:xfrm>
          <a:off x="0" y="0"/>
          <a:ext cx="0" cy="0"/>
          <a:chOff x="0" y="0"/>
          <a:chExt cx="0" cy="0"/>
        </a:xfrm>
      </p:grpSpPr>
      <p:pic>
        <p:nvPicPr>
          <p:cNvPr id="40" name="Google Shape;40;p6"/>
          <p:cNvPicPr preferRelativeResize="0"/>
          <p:nvPr/>
        </p:nvPicPr>
        <p:blipFill>
          <a:blip r:embed="rId2">
            <a:alphaModFix/>
          </a:blip>
          <a:stretch>
            <a:fillRect/>
          </a:stretch>
        </p:blipFill>
        <p:spPr>
          <a:xfrm>
            <a:off x="-25" y="0"/>
            <a:ext cx="9144003" cy="5143501"/>
          </a:xfrm>
          <a:prstGeom prst="rect">
            <a:avLst/>
          </a:prstGeom>
          <a:noFill/>
          <a:ln>
            <a:noFill/>
          </a:ln>
        </p:spPr>
      </p:pic>
      <p:sp>
        <p:nvSpPr>
          <p:cNvPr id="41" name="Google Shape;41;p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pic>
        <p:nvPicPr>
          <p:cNvPr id="42" name="Google Shape;42;p6"/>
          <p:cNvPicPr preferRelativeResize="0"/>
          <p:nvPr/>
        </p:nvPicPr>
        <p:blipFill rotWithShape="1">
          <a:blip r:embed="rId3">
            <a:alphaModFix/>
          </a:blip>
          <a:srcRect b="11706" l="13603" r="53544" t="60213"/>
          <a:stretch/>
        </p:blipFill>
        <p:spPr>
          <a:xfrm flipH="1">
            <a:off x="-1" y="0"/>
            <a:ext cx="2489601" cy="181880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3" name="Shape 43"/>
        <p:cNvGrpSpPr/>
        <p:nvPr/>
      </p:nvGrpSpPr>
      <p:grpSpPr>
        <a:xfrm>
          <a:off x="0" y="0"/>
          <a:ext cx="0" cy="0"/>
          <a:chOff x="0" y="0"/>
          <a:chExt cx="0" cy="0"/>
        </a:xfrm>
      </p:grpSpPr>
      <p:pic>
        <p:nvPicPr>
          <p:cNvPr id="44" name="Google Shape;44;p7"/>
          <p:cNvPicPr preferRelativeResize="0"/>
          <p:nvPr/>
        </p:nvPicPr>
        <p:blipFill>
          <a:blip r:embed="rId2">
            <a:alphaModFix/>
          </a:blip>
          <a:stretch>
            <a:fillRect/>
          </a:stretch>
        </p:blipFill>
        <p:spPr>
          <a:xfrm>
            <a:off x="-25" y="0"/>
            <a:ext cx="9144003" cy="5143501"/>
          </a:xfrm>
          <a:prstGeom prst="rect">
            <a:avLst/>
          </a:prstGeom>
          <a:noFill/>
          <a:ln>
            <a:noFill/>
          </a:ln>
        </p:spPr>
      </p:pic>
      <p:grpSp>
        <p:nvGrpSpPr>
          <p:cNvPr id="45" name="Google Shape;45;p7"/>
          <p:cNvGrpSpPr/>
          <p:nvPr/>
        </p:nvGrpSpPr>
        <p:grpSpPr>
          <a:xfrm>
            <a:off x="-1" y="-3925340"/>
            <a:ext cx="9252406" cy="9068841"/>
            <a:chOff x="-1" y="-3925340"/>
            <a:chExt cx="9252406" cy="9068841"/>
          </a:xfrm>
        </p:grpSpPr>
        <p:pic>
          <p:nvPicPr>
            <p:cNvPr id="46" name="Google Shape;46;p7"/>
            <p:cNvPicPr preferRelativeResize="0"/>
            <p:nvPr/>
          </p:nvPicPr>
          <p:blipFill rotWithShape="1">
            <a:blip r:embed="rId3">
              <a:alphaModFix/>
            </a:blip>
            <a:srcRect b="61006" l="10338" r="56810" t="7821"/>
            <a:stretch/>
          </p:blipFill>
          <p:spPr>
            <a:xfrm flipH="1">
              <a:off x="-1" y="3124375"/>
              <a:ext cx="2489601" cy="2019126"/>
            </a:xfrm>
            <a:prstGeom prst="rect">
              <a:avLst/>
            </a:prstGeom>
            <a:noFill/>
            <a:ln>
              <a:noFill/>
            </a:ln>
          </p:spPr>
        </p:pic>
        <p:pic>
          <p:nvPicPr>
            <p:cNvPr id="47" name="Google Shape;47;p7"/>
            <p:cNvPicPr preferRelativeResize="0"/>
            <p:nvPr/>
          </p:nvPicPr>
          <p:blipFill>
            <a:blip r:embed="rId3">
              <a:alphaModFix/>
            </a:blip>
            <a:stretch>
              <a:fillRect/>
            </a:stretch>
          </p:blipFill>
          <p:spPr>
            <a:xfrm>
              <a:off x="1673929" y="-3925340"/>
              <a:ext cx="7578476" cy="6477326"/>
            </a:xfrm>
            <a:prstGeom prst="rect">
              <a:avLst/>
            </a:prstGeom>
            <a:noFill/>
            <a:ln>
              <a:noFill/>
            </a:ln>
          </p:spPr>
        </p:pic>
      </p:grpSp>
      <p:sp>
        <p:nvSpPr>
          <p:cNvPr id="48" name="Google Shape;48;p7"/>
          <p:cNvSpPr txBox="1"/>
          <p:nvPr>
            <p:ph type="title"/>
          </p:nvPr>
        </p:nvSpPr>
        <p:spPr>
          <a:xfrm>
            <a:off x="719856" y="1081513"/>
            <a:ext cx="3412800" cy="1071600"/>
          </a:xfrm>
          <a:prstGeom prst="rect">
            <a:avLst/>
          </a:prstGeom>
        </p:spPr>
        <p:txBody>
          <a:bodyPr anchorCtr="0" anchor="b" bIns="91425" lIns="91425" spcFirstLastPara="1" rIns="91425" wrap="square" tIns="91425">
            <a:noAutofit/>
          </a:bodyPr>
          <a:lstStyle>
            <a:lvl1pPr lvl="0" rtl="0" algn="l">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9" name="Google Shape;49;p7"/>
          <p:cNvSpPr txBox="1"/>
          <p:nvPr>
            <p:ph idx="1" type="subTitle"/>
          </p:nvPr>
        </p:nvSpPr>
        <p:spPr>
          <a:xfrm>
            <a:off x="713225" y="2153088"/>
            <a:ext cx="3412800" cy="19089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2"/>
              </a:buClr>
              <a:buSzPts val="1600"/>
              <a:buFont typeface="Open Sans Light"/>
              <a:buChar char="●"/>
              <a:defRPr/>
            </a:lvl1pPr>
            <a:lvl2pPr lvl="1" rtl="0" algn="ctr">
              <a:lnSpc>
                <a:spcPct val="100000"/>
              </a:lnSpc>
              <a:spcBef>
                <a:spcPts val="0"/>
              </a:spcBef>
              <a:spcAft>
                <a:spcPts val="0"/>
              </a:spcAft>
              <a:buClr>
                <a:srgbClr val="E76A28"/>
              </a:buClr>
              <a:buSzPts val="1600"/>
              <a:buFont typeface="Nunito Light"/>
              <a:buChar char="○"/>
              <a:defRPr/>
            </a:lvl2pPr>
            <a:lvl3pPr lvl="2" rtl="0" algn="ctr">
              <a:lnSpc>
                <a:spcPct val="100000"/>
              </a:lnSpc>
              <a:spcBef>
                <a:spcPts val="0"/>
              </a:spcBef>
              <a:spcAft>
                <a:spcPts val="0"/>
              </a:spcAft>
              <a:buClr>
                <a:srgbClr val="E76A28"/>
              </a:buClr>
              <a:buSzPts val="1500"/>
              <a:buFont typeface="Nunito Light"/>
              <a:buChar char="■"/>
              <a:defRPr/>
            </a:lvl3pPr>
            <a:lvl4pPr lvl="3" rtl="0" algn="ctr">
              <a:lnSpc>
                <a:spcPct val="100000"/>
              </a:lnSpc>
              <a:spcBef>
                <a:spcPts val="0"/>
              </a:spcBef>
              <a:spcAft>
                <a:spcPts val="0"/>
              </a:spcAft>
              <a:buClr>
                <a:srgbClr val="E76A28"/>
              </a:buClr>
              <a:buSzPts val="1500"/>
              <a:buFont typeface="Nunito Light"/>
              <a:buChar char="●"/>
              <a:defRPr/>
            </a:lvl4pPr>
            <a:lvl5pPr lvl="4" rtl="0" algn="ctr">
              <a:lnSpc>
                <a:spcPct val="100000"/>
              </a:lnSpc>
              <a:spcBef>
                <a:spcPts val="0"/>
              </a:spcBef>
              <a:spcAft>
                <a:spcPts val="0"/>
              </a:spcAft>
              <a:buClr>
                <a:srgbClr val="E76A28"/>
              </a:buClr>
              <a:buSzPts val="1200"/>
              <a:buFont typeface="Nunito Light"/>
              <a:buChar char="○"/>
              <a:defRPr/>
            </a:lvl5pPr>
            <a:lvl6pPr lvl="5" rtl="0" algn="ctr">
              <a:lnSpc>
                <a:spcPct val="100000"/>
              </a:lnSpc>
              <a:spcBef>
                <a:spcPts val="0"/>
              </a:spcBef>
              <a:spcAft>
                <a:spcPts val="0"/>
              </a:spcAft>
              <a:buClr>
                <a:srgbClr val="999999"/>
              </a:buClr>
              <a:buSzPts val="1200"/>
              <a:buFont typeface="Nunito Light"/>
              <a:buChar char="■"/>
              <a:defRPr/>
            </a:lvl6pPr>
            <a:lvl7pPr lvl="6" rtl="0" algn="ctr">
              <a:lnSpc>
                <a:spcPct val="100000"/>
              </a:lnSpc>
              <a:spcBef>
                <a:spcPts val="0"/>
              </a:spcBef>
              <a:spcAft>
                <a:spcPts val="0"/>
              </a:spcAft>
              <a:buClr>
                <a:srgbClr val="999999"/>
              </a:buClr>
              <a:buSzPts val="1300"/>
              <a:buFont typeface="Nunito Light"/>
              <a:buChar char="●"/>
              <a:defRPr/>
            </a:lvl7pPr>
            <a:lvl8pPr lvl="7" rtl="0" algn="ctr">
              <a:lnSpc>
                <a:spcPct val="100000"/>
              </a:lnSpc>
              <a:spcBef>
                <a:spcPts val="0"/>
              </a:spcBef>
              <a:spcAft>
                <a:spcPts val="0"/>
              </a:spcAft>
              <a:buClr>
                <a:srgbClr val="999999"/>
              </a:buClr>
              <a:buSzPts val="1300"/>
              <a:buFont typeface="Nunito Light"/>
              <a:buChar char="○"/>
              <a:defRPr/>
            </a:lvl8pPr>
            <a:lvl9pPr lvl="8" rtl="0" algn="ctr">
              <a:lnSpc>
                <a:spcPct val="100000"/>
              </a:lnSpc>
              <a:spcBef>
                <a:spcPts val="0"/>
              </a:spcBef>
              <a:spcAft>
                <a:spcPts val="0"/>
              </a:spcAft>
              <a:buClr>
                <a:srgbClr val="999999"/>
              </a:buClr>
              <a:buSzPts val="1200"/>
              <a:buFont typeface="Nunito Light"/>
              <a:buChar char="■"/>
              <a:defRPr/>
            </a:lvl9pPr>
          </a:lstStyle>
          <a:p/>
        </p:txBody>
      </p:sp>
      <p:sp>
        <p:nvSpPr>
          <p:cNvPr id="50" name="Google Shape;50;p7"/>
          <p:cNvSpPr/>
          <p:nvPr>
            <p:ph idx="2" type="pic"/>
          </p:nvPr>
        </p:nvSpPr>
        <p:spPr>
          <a:xfrm>
            <a:off x="5337775" y="1025301"/>
            <a:ext cx="3093000" cy="3093000"/>
          </a:xfrm>
          <a:prstGeom prst="ellipse">
            <a:avLst/>
          </a:prstGeom>
          <a:noFill/>
          <a:ln cap="flat" cmpd="sng" w="19050">
            <a:solidFill>
              <a:schemeClr val="dk1"/>
            </a:solidFill>
            <a:prstDash val="solid"/>
            <a:round/>
            <a:headEnd len="sm" w="sm" type="none"/>
            <a:tailEnd len="sm" w="sm" type="none"/>
          </a:ln>
          <a:effectLst>
            <a:outerShdw blurRad="728663" rotWithShape="0" algn="bl">
              <a:schemeClr val="dk1">
                <a:alpha val="46000"/>
              </a:schemeClr>
            </a:outerShdw>
          </a:effectLst>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51" name="Shape 51"/>
        <p:cNvGrpSpPr/>
        <p:nvPr/>
      </p:nvGrpSpPr>
      <p:grpSpPr>
        <a:xfrm>
          <a:off x="0" y="0"/>
          <a:ext cx="0" cy="0"/>
          <a:chOff x="0" y="0"/>
          <a:chExt cx="0" cy="0"/>
        </a:xfrm>
      </p:grpSpPr>
      <p:pic>
        <p:nvPicPr>
          <p:cNvPr id="52" name="Google Shape;52;p8"/>
          <p:cNvPicPr preferRelativeResize="0"/>
          <p:nvPr/>
        </p:nvPicPr>
        <p:blipFill>
          <a:blip r:embed="rId2">
            <a:alphaModFix/>
          </a:blip>
          <a:stretch>
            <a:fillRect/>
          </a:stretch>
        </p:blipFill>
        <p:spPr>
          <a:xfrm>
            <a:off x="-25" y="0"/>
            <a:ext cx="9144003" cy="5143501"/>
          </a:xfrm>
          <a:prstGeom prst="rect">
            <a:avLst/>
          </a:prstGeom>
          <a:noFill/>
          <a:ln>
            <a:noFill/>
          </a:ln>
        </p:spPr>
      </p:pic>
      <p:sp>
        <p:nvSpPr>
          <p:cNvPr id="53" name="Google Shape;53;p8"/>
          <p:cNvSpPr txBox="1"/>
          <p:nvPr>
            <p:ph type="title"/>
          </p:nvPr>
        </p:nvSpPr>
        <p:spPr>
          <a:xfrm>
            <a:off x="1768550" y="1606800"/>
            <a:ext cx="5607000" cy="19299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grpSp>
        <p:nvGrpSpPr>
          <p:cNvPr id="54" name="Google Shape;54;p8"/>
          <p:cNvGrpSpPr/>
          <p:nvPr/>
        </p:nvGrpSpPr>
        <p:grpSpPr>
          <a:xfrm>
            <a:off x="-3231776" y="-3475165"/>
            <a:ext cx="15665643" cy="12448166"/>
            <a:chOff x="-3231776" y="-3475165"/>
            <a:chExt cx="15665643" cy="12448166"/>
          </a:xfrm>
        </p:grpSpPr>
        <p:pic>
          <p:nvPicPr>
            <p:cNvPr id="55" name="Google Shape;55;p8"/>
            <p:cNvPicPr preferRelativeResize="0"/>
            <p:nvPr/>
          </p:nvPicPr>
          <p:blipFill>
            <a:blip r:embed="rId3">
              <a:alphaModFix/>
            </a:blip>
            <a:stretch>
              <a:fillRect/>
            </a:stretch>
          </p:blipFill>
          <p:spPr>
            <a:xfrm>
              <a:off x="4855391" y="-3475165"/>
              <a:ext cx="7578476" cy="6477326"/>
            </a:xfrm>
            <a:prstGeom prst="rect">
              <a:avLst/>
            </a:prstGeom>
            <a:noFill/>
            <a:ln>
              <a:noFill/>
            </a:ln>
          </p:spPr>
        </p:pic>
        <p:pic>
          <p:nvPicPr>
            <p:cNvPr id="56" name="Google Shape;56;p8"/>
            <p:cNvPicPr preferRelativeResize="0"/>
            <p:nvPr/>
          </p:nvPicPr>
          <p:blipFill>
            <a:blip r:embed="rId3">
              <a:alphaModFix/>
            </a:blip>
            <a:stretch>
              <a:fillRect/>
            </a:stretch>
          </p:blipFill>
          <p:spPr>
            <a:xfrm>
              <a:off x="-3231776" y="2495675"/>
              <a:ext cx="7578476" cy="6477326"/>
            </a:xfrm>
            <a:prstGeom prst="rect">
              <a:avLst/>
            </a:prstGeom>
            <a:noFill/>
            <a:ln>
              <a:noFill/>
            </a:ln>
          </p:spPr>
        </p:pic>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7" name="Shape 57"/>
        <p:cNvGrpSpPr/>
        <p:nvPr/>
      </p:nvGrpSpPr>
      <p:grpSpPr>
        <a:xfrm>
          <a:off x="0" y="0"/>
          <a:ext cx="0" cy="0"/>
          <a:chOff x="0" y="0"/>
          <a:chExt cx="0" cy="0"/>
        </a:xfrm>
      </p:grpSpPr>
      <p:pic>
        <p:nvPicPr>
          <p:cNvPr id="58" name="Google Shape;58;p9"/>
          <p:cNvPicPr preferRelativeResize="0"/>
          <p:nvPr/>
        </p:nvPicPr>
        <p:blipFill>
          <a:blip r:embed="rId2">
            <a:alphaModFix/>
          </a:blip>
          <a:stretch>
            <a:fillRect/>
          </a:stretch>
        </p:blipFill>
        <p:spPr>
          <a:xfrm>
            <a:off x="-25" y="0"/>
            <a:ext cx="9144003" cy="5143501"/>
          </a:xfrm>
          <a:prstGeom prst="rect">
            <a:avLst/>
          </a:prstGeom>
          <a:noFill/>
          <a:ln>
            <a:noFill/>
          </a:ln>
        </p:spPr>
      </p:pic>
      <p:sp>
        <p:nvSpPr>
          <p:cNvPr id="59" name="Google Shape;59;p9"/>
          <p:cNvSpPr txBox="1"/>
          <p:nvPr>
            <p:ph type="title"/>
          </p:nvPr>
        </p:nvSpPr>
        <p:spPr>
          <a:xfrm>
            <a:off x="2135550" y="1323040"/>
            <a:ext cx="4872900" cy="1187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000"/>
              <a:buNone/>
              <a:defRPr sz="6000"/>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60" name="Google Shape;60;p9"/>
          <p:cNvSpPr txBox="1"/>
          <p:nvPr>
            <p:ph idx="1" type="subTitle"/>
          </p:nvPr>
        </p:nvSpPr>
        <p:spPr>
          <a:xfrm>
            <a:off x="2135550" y="2894590"/>
            <a:ext cx="4872900" cy="671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sz="160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grpSp>
        <p:nvGrpSpPr>
          <p:cNvPr id="61" name="Google Shape;61;p9"/>
          <p:cNvGrpSpPr/>
          <p:nvPr/>
        </p:nvGrpSpPr>
        <p:grpSpPr>
          <a:xfrm>
            <a:off x="-3321826" y="-3902865"/>
            <a:ext cx="15991631" cy="13366291"/>
            <a:chOff x="-3321826" y="-3902865"/>
            <a:chExt cx="15991631" cy="13366291"/>
          </a:xfrm>
        </p:grpSpPr>
        <p:pic>
          <p:nvPicPr>
            <p:cNvPr id="62" name="Google Shape;62;p9"/>
            <p:cNvPicPr preferRelativeResize="0"/>
            <p:nvPr/>
          </p:nvPicPr>
          <p:blipFill>
            <a:blip r:embed="rId3">
              <a:alphaModFix/>
            </a:blip>
            <a:stretch>
              <a:fillRect/>
            </a:stretch>
          </p:blipFill>
          <p:spPr>
            <a:xfrm>
              <a:off x="5091329" y="-3902865"/>
              <a:ext cx="7578476" cy="6477326"/>
            </a:xfrm>
            <a:prstGeom prst="rect">
              <a:avLst/>
            </a:prstGeom>
            <a:noFill/>
            <a:ln>
              <a:noFill/>
            </a:ln>
          </p:spPr>
        </p:pic>
        <p:pic>
          <p:nvPicPr>
            <p:cNvPr id="63" name="Google Shape;63;p9"/>
            <p:cNvPicPr preferRelativeResize="0"/>
            <p:nvPr/>
          </p:nvPicPr>
          <p:blipFill>
            <a:blip r:embed="rId3">
              <a:alphaModFix/>
            </a:blip>
            <a:stretch>
              <a:fillRect/>
            </a:stretch>
          </p:blipFill>
          <p:spPr>
            <a:xfrm>
              <a:off x="-3321826" y="2986100"/>
              <a:ext cx="7578476" cy="6477326"/>
            </a:xfrm>
            <a:prstGeom prst="rect">
              <a:avLst/>
            </a:prstGeom>
            <a:noFill/>
            <a:ln>
              <a:noFill/>
            </a:ln>
          </p:spPr>
        </p:pic>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4" name="Shape 64"/>
        <p:cNvGrpSpPr/>
        <p:nvPr/>
      </p:nvGrpSpPr>
      <p:grpSpPr>
        <a:xfrm>
          <a:off x="0" y="0"/>
          <a:ext cx="0" cy="0"/>
          <a:chOff x="0" y="0"/>
          <a:chExt cx="0" cy="0"/>
        </a:xfrm>
      </p:grpSpPr>
      <p:sp>
        <p:nvSpPr>
          <p:cNvPr id="65" name="Google Shape;65;p10"/>
          <p:cNvSpPr/>
          <p:nvPr>
            <p:ph idx="2" type="pic"/>
          </p:nvPr>
        </p:nvSpPr>
        <p:spPr>
          <a:xfrm>
            <a:off x="0" y="0"/>
            <a:ext cx="9144000" cy="5143500"/>
          </a:xfrm>
          <a:prstGeom prst="rect">
            <a:avLst/>
          </a:prstGeom>
          <a:noFill/>
          <a:ln>
            <a:noFill/>
          </a:ln>
        </p:spPr>
      </p:sp>
      <p:sp>
        <p:nvSpPr>
          <p:cNvPr id="66" name="Google Shape;66;p10"/>
          <p:cNvSpPr txBox="1"/>
          <p:nvPr>
            <p:ph type="title"/>
          </p:nvPr>
        </p:nvSpPr>
        <p:spPr>
          <a:xfrm>
            <a:off x="720000" y="3904400"/>
            <a:ext cx="7704000" cy="699600"/>
          </a:xfrm>
          <a:prstGeom prst="rect">
            <a:avLst/>
          </a:prstGeom>
          <a:solidFill>
            <a:schemeClr val="lt1"/>
          </a:solidFill>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theme" Target="../theme/theme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Clr>
                <a:schemeClr val="dk1"/>
              </a:buClr>
              <a:buSzPts val="3000"/>
              <a:buFont typeface="Figtree"/>
              <a:buNone/>
              <a:defRPr b="1" sz="3000">
                <a:solidFill>
                  <a:schemeClr val="dk1"/>
                </a:solidFill>
                <a:latin typeface="Figtree"/>
                <a:ea typeface="Figtree"/>
                <a:cs typeface="Figtree"/>
                <a:sym typeface="Figtree"/>
              </a:defRPr>
            </a:lvl1pPr>
            <a:lvl2pPr lvl="1" rtl="0" algn="ctr">
              <a:spcBef>
                <a:spcPts val="0"/>
              </a:spcBef>
              <a:spcAft>
                <a:spcPts val="0"/>
              </a:spcAft>
              <a:buClr>
                <a:schemeClr val="dk1"/>
              </a:buClr>
              <a:buSzPts val="3500"/>
              <a:buFont typeface="Figtree"/>
              <a:buNone/>
              <a:defRPr b="1" sz="3500">
                <a:solidFill>
                  <a:schemeClr val="dk1"/>
                </a:solidFill>
                <a:latin typeface="Figtree"/>
                <a:ea typeface="Figtree"/>
                <a:cs typeface="Figtree"/>
                <a:sym typeface="Figtree"/>
              </a:defRPr>
            </a:lvl2pPr>
            <a:lvl3pPr lvl="2" rtl="0" algn="ctr">
              <a:spcBef>
                <a:spcPts val="0"/>
              </a:spcBef>
              <a:spcAft>
                <a:spcPts val="0"/>
              </a:spcAft>
              <a:buClr>
                <a:schemeClr val="dk1"/>
              </a:buClr>
              <a:buSzPts val="3500"/>
              <a:buFont typeface="Figtree"/>
              <a:buNone/>
              <a:defRPr b="1" sz="3500">
                <a:solidFill>
                  <a:schemeClr val="dk1"/>
                </a:solidFill>
                <a:latin typeface="Figtree"/>
                <a:ea typeface="Figtree"/>
                <a:cs typeface="Figtree"/>
                <a:sym typeface="Figtree"/>
              </a:defRPr>
            </a:lvl3pPr>
            <a:lvl4pPr lvl="3" rtl="0" algn="ctr">
              <a:spcBef>
                <a:spcPts val="0"/>
              </a:spcBef>
              <a:spcAft>
                <a:spcPts val="0"/>
              </a:spcAft>
              <a:buClr>
                <a:schemeClr val="dk1"/>
              </a:buClr>
              <a:buSzPts val="3500"/>
              <a:buFont typeface="Figtree"/>
              <a:buNone/>
              <a:defRPr b="1" sz="3500">
                <a:solidFill>
                  <a:schemeClr val="dk1"/>
                </a:solidFill>
                <a:latin typeface="Figtree"/>
                <a:ea typeface="Figtree"/>
                <a:cs typeface="Figtree"/>
                <a:sym typeface="Figtree"/>
              </a:defRPr>
            </a:lvl4pPr>
            <a:lvl5pPr lvl="4" rtl="0" algn="ctr">
              <a:spcBef>
                <a:spcPts val="0"/>
              </a:spcBef>
              <a:spcAft>
                <a:spcPts val="0"/>
              </a:spcAft>
              <a:buClr>
                <a:schemeClr val="dk1"/>
              </a:buClr>
              <a:buSzPts val="3500"/>
              <a:buFont typeface="Figtree"/>
              <a:buNone/>
              <a:defRPr b="1" sz="3500">
                <a:solidFill>
                  <a:schemeClr val="dk1"/>
                </a:solidFill>
                <a:latin typeface="Figtree"/>
                <a:ea typeface="Figtree"/>
                <a:cs typeface="Figtree"/>
                <a:sym typeface="Figtree"/>
              </a:defRPr>
            </a:lvl5pPr>
            <a:lvl6pPr lvl="5" rtl="0" algn="ctr">
              <a:spcBef>
                <a:spcPts val="0"/>
              </a:spcBef>
              <a:spcAft>
                <a:spcPts val="0"/>
              </a:spcAft>
              <a:buClr>
                <a:schemeClr val="dk1"/>
              </a:buClr>
              <a:buSzPts val="3500"/>
              <a:buFont typeface="Figtree"/>
              <a:buNone/>
              <a:defRPr b="1" sz="3500">
                <a:solidFill>
                  <a:schemeClr val="dk1"/>
                </a:solidFill>
                <a:latin typeface="Figtree"/>
                <a:ea typeface="Figtree"/>
                <a:cs typeface="Figtree"/>
                <a:sym typeface="Figtree"/>
              </a:defRPr>
            </a:lvl6pPr>
            <a:lvl7pPr lvl="6" rtl="0" algn="ctr">
              <a:spcBef>
                <a:spcPts val="0"/>
              </a:spcBef>
              <a:spcAft>
                <a:spcPts val="0"/>
              </a:spcAft>
              <a:buClr>
                <a:schemeClr val="dk1"/>
              </a:buClr>
              <a:buSzPts val="3500"/>
              <a:buFont typeface="Figtree"/>
              <a:buNone/>
              <a:defRPr b="1" sz="3500">
                <a:solidFill>
                  <a:schemeClr val="dk1"/>
                </a:solidFill>
                <a:latin typeface="Figtree"/>
                <a:ea typeface="Figtree"/>
                <a:cs typeface="Figtree"/>
                <a:sym typeface="Figtree"/>
              </a:defRPr>
            </a:lvl7pPr>
            <a:lvl8pPr lvl="7" rtl="0" algn="ctr">
              <a:spcBef>
                <a:spcPts val="0"/>
              </a:spcBef>
              <a:spcAft>
                <a:spcPts val="0"/>
              </a:spcAft>
              <a:buClr>
                <a:schemeClr val="dk1"/>
              </a:buClr>
              <a:buSzPts val="3500"/>
              <a:buFont typeface="Figtree"/>
              <a:buNone/>
              <a:defRPr b="1" sz="3500">
                <a:solidFill>
                  <a:schemeClr val="dk1"/>
                </a:solidFill>
                <a:latin typeface="Figtree"/>
                <a:ea typeface="Figtree"/>
                <a:cs typeface="Figtree"/>
                <a:sym typeface="Figtree"/>
              </a:defRPr>
            </a:lvl8pPr>
            <a:lvl9pPr lvl="8" rtl="0" algn="ctr">
              <a:spcBef>
                <a:spcPts val="0"/>
              </a:spcBef>
              <a:spcAft>
                <a:spcPts val="0"/>
              </a:spcAft>
              <a:buClr>
                <a:schemeClr val="dk1"/>
              </a:buClr>
              <a:buSzPts val="3500"/>
              <a:buFont typeface="Figtree"/>
              <a:buNone/>
              <a:defRPr b="1" sz="3500">
                <a:solidFill>
                  <a:schemeClr val="dk1"/>
                </a:solidFill>
                <a:latin typeface="Figtree"/>
                <a:ea typeface="Figtree"/>
                <a:cs typeface="Figtree"/>
                <a:sym typeface="Figtree"/>
              </a:defRPr>
            </a:lvl9pPr>
          </a:lstStyle>
          <a:p/>
        </p:txBody>
      </p:sp>
      <p:sp>
        <p:nvSpPr>
          <p:cNvPr id="7" name="Google Shape;7;p1"/>
          <p:cNvSpPr txBox="1"/>
          <p:nvPr>
            <p:ph idx="1" type="body"/>
          </p:nvPr>
        </p:nvSpPr>
        <p:spPr>
          <a:xfrm>
            <a:off x="713225" y="1152475"/>
            <a:ext cx="7717500" cy="3416400"/>
          </a:xfrm>
          <a:prstGeom prst="rect">
            <a:avLst/>
          </a:prstGeom>
          <a:noFill/>
          <a:ln>
            <a:noFill/>
          </a:ln>
        </p:spPr>
        <p:txBody>
          <a:bodyPr anchorCtr="0" anchor="t" bIns="91425" lIns="91425" spcFirstLastPara="1" rIns="91425" wrap="square" tIns="91425">
            <a:noAutofit/>
          </a:bodyPr>
          <a:lstStyle>
            <a:lvl1pPr indent="-304800" lvl="0" marL="457200">
              <a:lnSpc>
                <a:spcPct val="100000"/>
              </a:lnSpc>
              <a:spcBef>
                <a:spcPts val="0"/>
              </a:spcBef>
              <a:spcAft>
                <a:spcPts val="0"/>
              </a:spcAft>
              <a:buClr>
                <a:schemeClr val="dk1"/>
              </a:buClr>
              <a:buSzPts val="1200"/>
              <a:buFont typeface="DM Sans"/>
              <a:buChar char="●"/>
              <a:defRPr sz="1200">
                <a:solidFill>
                  <a:schemeClr val="dk1"/>
                </a:solidFill>
                <a:latin typeface="DM Sans"/>
                <a:ea typeface="DM Sans"/>
                <a:cs typeface="DM Sans"/>
                <a:sym typeface="DM Sans"/>
              </a:defRPr>
            </a:lvl1pPr>
            <a:lvl2pPr indent="-304800" lvl="1" marL="914400">
              <a:lnSpc>
                <a:spcPct val="100000"/>
              </a:lnSpc>
              <a:spcBef>
                <a:spcPts val="0"/>
              </a:spcBef>
              <a:spcAft>
                <a:spcPts val="0"/>
              </a:spcAft>
              <a:buClr>
                <a:schemeClr val="dk1"/>
              </a:buClr>
              <a:buSzPts val="1200"/>
              <a:buFont typeface="DM Sans"/>
              <a:buChar char="○"/>
              <a:defRPr sz="1200">
                <a:solidFill>
                  <a:schemeClr val="dk1"/>
                </a:solidFill>
                <a:latin typeface="DM Sans"/>
                <a:ea typeface="DM Sans"/>
                <a:cs typeface="DM Sans"/>
                <a:sym typeface="DM Sans"/>
              </a:defRPr>
            </a:lvl2pPr>
            <a:lvl3pPr indent="-304800" lvl="2" marL="1371600">
              <a:lnSpc>
                <a:spcPct val="100000"/>
              </a:lnSpc>
              <a:spcBef>
                <a:spcPts val="0"/>
              </a:spcBef>
              <a:spcAft>
                <a:spcPts val="0"/>
              </a:spcAft>
              <a:buClr>
                <a:schemeClr val="dk1"/>
              </a:buClr>
              <a:buSzPts val="1200"/>
              <a:buFont typeface="DM Sans"/>
              <a:buChar char="■"/>
              <a:defRPr sz="1200">
                <a:solidFill>
                  <a:schemeClr val="dk1"/>
                </a:solidFill>
                <a:latin typeface="DM Sans"/>
                <a:ea typeface="DM Sans"/>
                <a:cs typeface="DM Sans"/>
                <a:sym typeface="DM Sans"/>
              </a:defRPr>
            </a:lvl3pPr>
            <a:lvl4pPr indent="-304800" lvl="3" marL="1828800">
              <a:lnSpc>
                <a:spcPct val="100000"/>
              </a:lnSpc>
              <a:spcBef>
                <a:spcPts val="0"/>
              </a:spcBef>
              <a:spcAft>
                <a:spcPts val="0"/>
              </a:spcAft>
              <a:buClr>
                <a:schemeClr val="dk1"/>
              </a:buClr>
              <a:buSzPts val="1200"/>
              <a:buFont typeface="DM Sans"/>
              <a:buChar char="●"/>
              <a:defRPr sz="1200">
                <a:solidFill>
                  <a:schemeClr val="dk1"/>
                </a:solidFill>
                <a:latin typeface="DM Sans"/>
                <a:ea typeface="DM Sans"/>
                <a:cs typeface="DM Sans"/>
                <a:sym typeface="DM Sans"/>
              </a:defRPr>
            </a:lvl4pPr>
            <a:lvl5pPr indent="-304800" lvl="4" marL="2286000">
              <a:lnSpc>
                <a:spcPct val="100000"/>
              </a:lnSpc>
              <a:spcBef>
                <a:spcPts val="0"/>
              </a:spcBef>
              <a:spcAft>
                <a:spcPts val="0"/>
              </a:spcAft>
              <a:buClr>
                <a:schemeClr val="dk1"/>
              </a:buClr>
              <a:buSzPts val="1200"/>
              <a:buFont typeface="DM Sans"/>
              <a:buChar char="○"/>
              <a:defRPr sz="1200">
                <a:solidFill>
                  <a:schemeClr val="dk1"/>
                </a:solidFill>
                <a:latin typeface="DM Sans"/>
                <a:ea typeface="DM Sans"/>
                <a:cs typeface="DM Sans"/>
                <a:sym typeface="DM Sans"/>
              </a:defRPr>
            </a:lvl5pPr>
            <a:lvl6pPr indent="-304800" lvl="5" marL="2743200">
              <a:lnSpc>
                <a:spcPct val="100000"/>
              </a:lnSpc>
              <a:spcBef>
                <a:spcPts val="0"/>
              </a:spcBef>
              <a:spcAft>
                <a:spcPts val="0"/>
              </a:spcAft>
              <a:buClr>
                <a:schemeClr val="dk1"/>
              </a:buClr>
              <a:buSzPts val="1200"/>
              <a:buFont typeface="DM Sans"/>
              <a:buChar char="■"/>
              <a:defRPr sz="1200">
                <a:solidFill>
                  <a:schemeClr val="dk1"/>
                </a:solidFill>
                <a:latin typeface="DM Sans"/>
                <a:ea typeface="DM Sans"/>
                <a:cs typeface="DM Sans"/>
                <a:sym typeface="DM Sans"/>
              </a:defRPr>
            </a:lvl6pPr>
            <a:lvl7pPr indent="-304800" lvl="6" marL="3200400">
              <a:lnSpc>
                <a:spcPct val="100000"/>
              </a:lnSpc>
              <a:spcBef>
                <a:spcPts val="0"/>
              </a:spcBef>
              <a:spcAft>
                <a:spcPts val="0"/>
              </a:spcAft>
              <a:buClr>
                <a:schemeClr val="dk1"/>
              </a:buClr>
              <a:buSzPts val="1200"/>
              <a:buFont typeface="DM Sans"/>
              <a:buChar char="●"/>
              <a:defRPr sz="1200">
                <a:solidFill>
                  <a:schemeClr val="dk1"/>
                </a:solidFill>
                <a:latin typeface="DM Sans"/>
                <a:ea typeface="DM Sans"/>
                <a:cs typeface="DM Sans"/>
                <a:sym typeface="DM Sans"/>
              </a:defRPr>
            </a:lvl7pPr>
            <a:lvl8pPr indent="-304800" lvl="7" marL="3657600">
              <a:lnSpc>
                <a:spcPct val="100000"/>
              </a:lnSpc>
              <a:spcBef>
                <a:spcPts val="0"/>
              </a:spcBef>
              <a:spcAft>
                <a:spcPts val="0"/>
              </a:spcAft>
              <a:buClr>
                <a:schemeClr val="dk1"/>
              </a:buClr>
              <a:buSzPts val="1200"/>
              <a:buFont typeface="DM Sans"/>
              <a:buChar char="○"/>
              <a:defRPr sz="1200">
                <a:solidFill>
                  <a:schemeClr val="dk1"/>
                </a:solidFill>
                <a:latin typeface="DM Sans"/>
                <a:ea typeface="DM Sans"/>
                <a:cs typeface="DM Sans"/>
                <a:sym typeface="DM Sans"/>
              </a:defRPr>
            </a:lvl8pPr>
            <a:lvl9pPr indent="-304800" lvl="8" marL="4114800">
              <a:lnSpc>
                <a:spcPct val="100000"/>
              </a:lnSpc>
              <a:spcBef>
                <a:spcPts val="0"/>
              </a:spcBef>
              <a:spcAft>
                <a:spcPts val="0"/>
              </a:spcAft>
              <a:buClr>
                <a:schemeClr val="dk1"/>
              </a:buClr>
              <a:buSzPts val="1200"/>
              <a:buFont typeface="DM Sans"/>
              <a:buChar char="■"/>
              <a:defRPr sz="1200">
                <a:solidFill>
                  <a:schemeClr val="dk1"/>
                </a:solidFill>
                <a:latin typeface="DM Sans"/>
                <a:ea typeface="DM Sans"/>
                <a:cs typeface="DM Sans"/>
                <a:sym typeface="DM Sans"/>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449">
          <p15:clr>
            <a:srgbClr val="EA4335"/>
          </p15:clr>
        </p15:guide>
        <p15:guide id="2" pos="5311">
          <p15:clr>
            <a:srgbClr val="EA4335"/>
          </p15:clr>
        </p15:guide>
        <p15:guide id="3" orient="horz" pos="340">
          <p15:clr>
            <a:srgbClr val="EA4335"/>
          </p15:clr>
        </p15:guide>
        <p15:guide id="4" orient="horz" pos="2900">
          <p15:clr>
            <a:srgbClr val="EA4335"/>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1.xml"/><Relationship Id="rId3"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4.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5.xml"/><Relationship Id="rId3"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6.xml"/><Relationship Id="rId3"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7.xml"/><Relationship Id="rId3" Type="http://schemas.openxmlformats.org/officeDocument/2006/relationships/image" Target="../media/image1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8.xml"/><Relationship Id="rId3" Type="http://schemas.openxmlformats.org/officeDocument/2006/relationships/image" Target="../media/image1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4.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6.xml"/><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11.png"/><Relationship Id="rId5"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32"/>
          <p:cNvSpPr txBox="1"/>
          <p:nvPr>
            <p:ph type="ctrTitle"/>
          </p:nvPr>
        </p:nvSpPr>
        <p:spPr>
          <a:xfrm>
            <a:off x="713225" y="1432275"/>
            <a:ext cx="4646400" cy="1610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200"/>
              <a:t>Predict product stock levels hourly to optimize procurement</a:t>
            </a:r>
            <a:endParaRPr sz="3200"/>
          </a:p>
        </p:txBody>
      </p:sp>
      <p:sp>
        <p:nvSpPr>
          <p:cNvPr id="240" name="Google Shape;240;p32"/>
          <p:cNvSpPr txBox="1"/>
          <p:nvPr>
            <p:ph idx="1" type="subTitle"/>
          </p:nvPr>
        </p:nvSpPr>
        <p:spPr>
          <a:xfrm>
            <a:off x="713251" y="3235425"/>
            <a:ext cx="4646400" cy="47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Cognizant’s technology-led clients, </a:t>
            </a:r>
            <a:endParaRPr/>
          </a:p>
          <a:p>
            <a:pPr indent="0" lvl="0" marL="0" rtl="0" algn="l">
              <a:spcBef>
                <a:spcPts val="0"/>
              </a:spcBef>
              <a:spcAft>
                <a:spcPts val="0"/>
              </a:spcAft>
              <a:buNone/>
            </a:pPr>
            <a:r>
              <a:rPr lang="en"/>
              <a:t>Gala Groceries</a:t>
            </a:r>
            <a:endParaRPr/>
          </a:p>
        </p:txBody>
      </p:sp>
      <p:pic>
        <p:nvPicPr>
          <p:cNvPr id="241" name="Google Shape;241;p32"/>
          <p:cNvPicPr preferRelativeResize="0"/>
          <p:nvPr>
            <p:ph idx="2" type="pic"/>
          </p:nvPr>
        </p:nvPicPr>
        <p:blipFill rotWithShape="1">
          <a:blip r:embed="rId3">
            <a:alphaModFix/>
          </a:blip>
          <a:srcRect b="24944" l="0" r="0" t="8303"/>
          <a:stretch/>
        </p:blipFill>
        <p:spPr>
          <a:xfrm>
            <a:off x="5359625" y="1025301"/>
            <a:ext cx="3093000" cy="3093000"/>
          </a:xfrm>
          <a:prstGeom prst="ellipse">
            <a:avLst/>
          </a:prstGeom>
        </p:spPr>
      </p:pic>
      <p:cxnSp>
        <p:nvCxnSpPr>
          <p:cNvPr id="242" name="Google Shape;242;p32"/>
          <p:cNvCxnSpPr/>
          <p:nvPr/>
        </p:nvCxnSpPr>
        <p:spPr>
          <a:xfrm>
            <a:off x="767575" y="3117610"/>
            <a:ext cx="3736800" cy="0"/>
          </a:xfrm>
          <a:prstGeom prst="straightConnector1">
            <a:avLst/>
          </a:prstGeom>
          <a:noFill/>
          <a:ln cap="flat" cmpd="sng" w="19050">
            <a:solidFill>
              <a:schemeClr val="lt2"/>
            </a:solidFill>
            <a:prstDash val="solid"/>
            <a:round/>
            <a:headEnd len="med" w="med" type="none"/>
            <a:tailEnd len="med" w="med" type="none"/>
          </a:ln>
        </p:spPr>
      </p:cxn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41"/>
          <p:cNvSpPr txBox="1"/>
          <p:nvPr>
            <p:ph idx="1" type="subTitle"/>
          </p:nvPr>
        </p:nvSpPr>
        <p:spPr>
          <a:xfrm>
            <a:off x="1145850" y="1788138"/>
            <a:ext cx="6852300" cy="1567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1800"/>
              <a:t>Based on our recommendations, Client wants to focus on the following problem statement:</a:t>
            </a:r>
            <a:endParaRPr sz="1800"/>
          </a:p>
          <a:p>
            <a:pPr indent="0" lvl="0" marL="0" rtl="0" algn="ctr">
              <a:spcBef>
                <a:spcPts val="1000"/>
              </a:spcBef>
              <a:spcAft>
                <a:spcPts val="1000"/>
              </a:spcAft>
              <a:buNone/>
            </a:pPr>
            <a:r>
              <a:rPr i="1" lang="en" sz="1800"/>
              <a:t>“Can we accurately predict the stock levels of products based on sales data and sensor data on an hourly basis in order to more intelligently procure products from our suppliers?”</a:t>
            </a:r>
            <a:endParaRPr i="1" sz="18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42"/>
          <p:cNvSpPr txBox="1"/>
          <p:nvPr>
            <p:ph type="title"/>
          </p:nvPr>
        </p:nvSpPr>
        <p:spPr>
          <a:xfrm>
            <a:off x="1024800" y="148650"/>
            <a:ext cx="6214200" cy="1063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a:t>
            </a:r>
            <a:r>
              <a:rPr lang="en"/>
              <a:t>ata model diagram</a:t>
            </a:r>
            <a:endParaRPr/>
          </a:p>
        </p:txBody>
      </p:sp>
      <p:sp>
        <p:nvSpPr>
          <p:cNvPr id="335" name="Google Shape;335;p42"/>
          <p:cNvSpPr txBox="1"/>
          <p:nvPr>
            <p:ph idx="1" type="subTitle"/>
          </p:nvPr>
        </p:nvSpPr>
        <p:spPr>
          <a:xfrm>
            <a:off x="1024800" y="1328500"/>
            <a:ext cx="6343800" cy="530400"/>
          </a:xfrm>
          <a:prstGeom prst="rect">
            <a:avLst/>
          </a:prstGeom>
        </p:spPr>
        <p:txBody>
          <a:bodyPr anchorCtr="0" anchor="t" bIns="91425" lIns="91425" spcFirstLastPara="1" rIns="91425" wrap="square" tIns="91425">
            <a:noAutofit/>
          </a:bodyPr>
          <a:lstStyle/>
          <a:p>
            <a:pPr indent="0" lvl="0" marL="0" rtl="0" algn="l">
              <a:spcBef>
                <a:spcPts val="0"/>
              </a:spcBef>
              <a:spcAft>
                <a:spcPts val="1000"/>
              </a:spcAft>
              <a:buNone/>
            </a:pPr>
            <a:r>
              <a:rPr lang="en"/>
              <a:t>Client adds valuable data: </a:t>
            </a:r>
            <a:r>
              <a:rPr b="1" lang="en"/>
              <a:t>Sensor readings from warehouse &amp; store stock levels ️</a:t>
            </a:r>
            <a:endParaRPr b="1"/>
          </a:p>
        </p:txBody>
      </p:sp>
      <p:pic>
        <p:nvPicPr>
          <p:cNvPr id="336" name="Google Shape;336;p42"/>
          <p:cNvPicPr preferRelativeResize="0"/>
          <p:nvPr/>
        </p:nvPicPr>
        <p:blipFill>
          <a:blip r:embed="rId3">
            <a:alphaModFix/>
          </a:blip>
          <a:stretch>
            <a:fillRect/>
          </a:stretch>
        </p:blipFill>
        <p:spPr>
          <a:xfrm>
            <a:off x="1159138" y="1858900"/>
            <a:ext cx="6825733" cy="22028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43"/>
          <p:cNvSpPr txBox="1"/>
          <p:nvPr>
            <p:ph type="title"/>
          </p:nvPr>
        </p:nvSpPr>
        <p:spPr>
          <a:xfrm>
            <a:off x="1024800" y="148650"/>
            <a:ext cx="6214200" cy="1063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Hypothesis</a:t>
            </a:r>
            <a:endParaRPr/>
          </a:p>
        </p:txBody>
      </p:sp>
      <p:sp>
        <p:nvSpPr>
          <p:cNvPr id="342" name="Google Shape;342;p43"/>
          <p:cNvSpPr txBox="1"/>
          <p:nvPr>
            <p:ph idx="1" type="subTitle"/>
          </p:nvPr>
        </p:nvSpPr>
        <p:spPr>
          <a:xfrm>
            <a:off x="1024800" y="1328500"/>
            <a:ext cx="6343800" cy="31716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b="1" lang="en"/>
              <a:t>Product price</a:t>
            </a:r>
            <a:r>
              <a:rPr lang="en"/>
              <a:t>: Product price may be related to product inventory levels. Cheaper products may have higher demand and therefore need to be stocked more.</a:t>
            </a:r>
            <a:endParaRPr/>
          </a:p>
          <a:p>
            <a:pPr indent="-304800" lvl="0" marL="457200" rtl="0" algn="l">
              <a:spcBef>
                <a:spcPts val="1000"/>
              </a:spcBef>
              <a:spcAft>
                <a:spcPts val="0"/>
              </a:spcAft>
              <a:buSzPts val="1200"/>
              <a:buChar char="●"/>
            </a:pPr>
            <a:r>
              <a:rPr b="1" lang="en"/>
              <a:t>Product quantity: </a:t>
            </a:r>
            <a:r>
              <a:rPr lang="en"/>
              <a:t>Product quantity may be related to product inventory levels. Products sold in larger quantities may need to be stocked more.</a:t>
            </a:r>
            <a:endParaRPr/>
          </a:p>
          <a:p>
            <a:pPr indent="-304800" lvl="0" marL="457200" rtl="0" algn="l">
              <a:spcBef>
                <a:spcPts val="1000"/>
              </a:spcBef>
              <a:spcAft>
                <a:spcPts val="0"/>
              </a:spcAft>
              <a:buSzPts val="1200"/>
              <a:buChar char="●"/>
            </a:pPr>
            <a:r>
              <a:rPr b="1" lang="en"/>
              <a:t>Time of day:</a:t>
            </a:r>
            <a:r>
              <a:rPr lang="en"/>
              <a:t> Time of day may be related to product inventory levels. Products that are sold more at certain times of the day may need to be stocked more.</a:t>
            </a:r>
            <a:endParaRPr/>
          </a:p>
          <a:p>
            <a:pPr indent="-304800" lvl="0" marL="457200" rtl="0" algn="l">
              <a:spcBef>
                <a:spcPts val="1000"/>
              </a:spcBef>
              <a:spcAft>
                <a:spcPts val="0"/>
              </a:spcAft>
              <a:buSzPts val="1200"/>
              <a:buChar char="●"/>
            </a:pPr>
            <a:r>
              <a:rPr b="1" lang="en"/>
              <a:t>Sensor data:</a:t>
            </a:r>
            <a:r>
              <a:rPr lang="en"/>
              <a:t> Sensor data about the warehouse and store may be related to product inventory levels. For example, warehouse temperature can affect product shelf life and therefore needs to be considered when forecasting demand.</a:t>
            </a:r>
            <a:endParaRPr/>
          </a:p>
          <a:p>
            <a:pPr indent="0" lvl="0" marL="0" rtl="0" algn="l">
              <a:spcBef>
                <a:spcPts val="1000"/>
              </a:spcBef>
              <a:spcAft>
                <a:spcPts val="10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44"/>
          <p:cNvSpPr txBox="1"/>
          <p:nvPr>
            <p:ph type="title"/>
          </p:nvPr>
        </p:nvSpPr>
        <p:spPr>
          <a:xfrm>
            <a:off x="4677775" y="2357150"/>
            <a:ext cx="3753000" cy="1624800"/>
          </a:xfrm>
          <a:prstGeom prst="rect">
            <a:avLst/>
          </a:prstGeom>
        </p:spPr>
        <p:txBody>
          <a:bodyPr anchorCtr="0" anchor="t" bIns="91425" lIns="114300" spcFirstLastPara="1" rIns="91425" wrap="square" tIns="91425">
            <a:noAutofit/>
          </a:bodyPr>
          <a:lstStyle/>
          <a:p>
            <a:pPr indent="0" lvl="0" marL="0" rtl="0" algn="r">
              <a:spcBef>
                <a:spcPts val="0"/>
              </a:spcBef>
              <a:spcAft>
                <a:spcPts val="0"/>
              </a:spcAft>
              <a:buNone/>
            </a:pPr>
            <a:r>
              <a:rPr lang="en"/>
              <a:t>Modeling</a:t>
            </a:r>
            <a:endParaRPr/>
          </a:p>
        </p:txBody>
      </p:sp>
      <p:sp>
        <p:nvSpPr>
          <p:cNvPr id="348" name="Google Shape;348;p44"/>
          <p:cNvSpPr txBox="1"/>
          <p:nvPr>
            <p:ph idx="2" type="title"/>
          </p:nvPr>
        </p:nvSpPr>
        <p:spPr>
          <a:xfrm>
            <a:off x="7295450" y="1161550"/>
            <a:ext cx="1135200" cy="915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02</a:t>
            </a:r>
            <a:endParaRPr/>
          </a:p>
        </p:txBody>
      </p:sp>
      <p:cxnSp>
        <p:nvCxnSpPr>
          <p:cNvPr id="349" name="Google Shape;349;p44"/>
          <p:cNvCxnSpPr/>
          <p:nvPr/>
        </p:nvCxnSpPr>
        <p:spPr>
          <a:xfrm>
            <a:off x="7422350" y="2169585"/>
            <a:ext cx="881400" cy="0"/>
          </a:xfrm>
          <a:prstGeom prst="straightConnector1">
            <a:avLst/>
          </a:prstGeom>
          <a:noFill/>
          <a:ln cap="flat" cmpd="sng" w="19050">
            <a:solidFill>
              <a:schemeClr val="lt2"/>
            </a:solidFill>
            <a:prstDash val="solid"/>
            <a:round/>
            <a:headEnd len="med" w="med" type="none"/>
            <a:tailEnd len="med" w="med" type="none"/>
          </a:ln>
        </p:spPr>
      </p:cxnSp>
      <p:pic>
        <p:nvPicPr>
          <p:cNvPr id="350" name="Google Shape;350;p44"/>
          <p:cNvPicPr preferRelativeResize="0"/>
          <p:nvPr>
            <p:ph idx="3" type="pic"/>
          </p:nvPr>
        </p:nvPicPr>
        <p:blipFill rotWithShape="1">
          <a:blip r:embed="rId3">
            <a:alphaModFix/>
          </a:blip>
          <a:srcRect b="0" l="23678" r="9601" t="0"/>
          <a:stretch/>
        </p:blipFill>
        <p:spPr>
          <a:xfrm>
            <a:off x="713225" y="1025301"/>
            <a:ext cx="3093000" cy="3093000"/>
          </a:xfrm>
          <a:prstGeom prst="ellipse">
            <a:avLst/>
          </a:prstGeom>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4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a:t>
            </a:r>
            <a:r>
              <a:rPr lang="en"/>
              <a:t>trategic Plan</a:t>
            </a:r>
            <a:endParaRPr/>
          </a:p>
        </p:txBody>
      </p:sp>
      <p:sp>
        <p:nvSpPr>
          <p:cNvPr id="356" name="Google Shape;356;p45"/>
          <p:cNvSpPr txBox="1"/>
          <p:nvPr>
            <p:ph idx="1" type="subTitle"/>
          </p:nvPr>
        </p:nvSpPr>
        <p:spPr>
          <a:xfrm>
            <a:off x="333900" y="1323850"/>
            <a:ext cx="3018900" cy="522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1700"/>
              <a:t>Data Pipeline</a:t>
            </a:r>
            <a:endParaRPr sz="1700"/>
          </a:p>
        </p:txBody>
      </p:sp>
      <p:sp>
        <p:nvSpPr>
          <p:cNvPr id="357" name="Google Shape;357;p45"/>
          <p:cNvSpPr txBox="1"/>
          <p:nvPr>
            <p:ph idx="2" type="subTitle"/>
          </p:nvPr>
        </p:nvSpPr>
        <p:spPr>
          <a:xfrm>
            <a:off x="3062550" y="1317600"/>
            <a:ext cx="3018900" cy="522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1700"/>
              <a:t>Modeling Workflow</a:t>
            </a:r>
            <a:endParaRPr sz="1700"/>
          </a:p>
        </p:txBody>
      </p:sp>
      <p:sp>
        <p:nvSpPr>
          <p:cNvPr id="358" name="Google Shape;358;p45"/>
          <p:cNvSpPr txBox="1"/>
          <p:nvPr>
            <p:ph idx="3" type="body"/>
          </p:nvPr>
        </p:nvSpPr>
        <p:spPr>
          <a:xfrm>
            <a:off x="333900" y="1840650"/>
            <a:ext cx="2789700" cy="22998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b="1" lang="en"/>
              <a:t>Merge</a:t>
            </a:r>
            <a:r>
              <a:rPr lang="en"/>
              <a:t>: Combine data from "sales", "sensor_storage_temperature", and "sensor_stock_levels" based on product_id and location.</a:t>
            </a:r>
            <a:endParaRPr/>
          </a:p>
          <a:p>
            <a:pPr indent="-304800" lvl="0" marL="457200" rtl="0" algn="l">
              <a:spcBef>
                <a:spcPts val="1000"/>
              </a:spcBef>
              <a:spcAft>
                <a:spcPts val="0"/>
              </a:spcAft>
              <a:buSzPts val="1200"/>
              <a:buChar char="●"/>
            </a:pPr>
            <a:r>
              <a:rPr b="1" lang="en"/>
              <a:t>Clean &amp; Transform:</a:t>
            </a:r>
            <a:r>
              <a:rPr lang="en"/>
              <a:t> Handle missing values, outliers, and feature scaling.</a:t>
            </a:r>
            <a:endParaRPr/>
          </a:p>
          <a:p>
            <a:pPr indent="-304800" lvl="0" marL="457200" rtl="0" algn="l">
              <a:spcBef>
                <a:spcPts val="1000"/>
              </a:spcBef>
              <a:spcAft>
                <a:spcPts val="1000"/>
              </a:spcAft>
              <a:buSzPts val="1200"/>
              <a:buChar char="●"/>
            </a:pPr>
            <a:r>
              <a:rPr b="1" lang="en"/>
              <a:t>Engineer Features</a:t>
            </a:r>
            <a:r>
              <a:rPr lang="en"/>
              <a:t>: Extract relevant features (e.g., demand seasonality, temperature impact).</a:t>
            </a:r>
            <a:endParaRPr/>
          </a:p>
        </p:txBody>
      </p:sp>
      <p:sp>
        <p:nvSpPr>
          <p:cNvPr id="359" name="Google Shape;359;p45"/>
          <p:cNvSpPr txBox="1"/>
          <p:nvPr>
            <p:ph idx="4" type="body"/>
          </p:nvPr>
        </p:nvSpPr>
        <p:spPr>
          <a:xfrm>
            <a:off x="3062550" y="1840650"/>
            <a:ext cx="2878800" cy="26787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b="1" lang="en"/>
              <a:t>Experiment</a:t>
            </a:r>
            <a:r>
              <a:rPr lang="en"/>
              <a:t>: Train and compare various predictive models (e.g., demand forecasting, spoilage prediction).</a:t>
            </a:r>
            <a:endParaRPr/>
          </a:p>
          <a:p>
            <a:pPr indent="-304800" lvl="0" marL="457200" rtl="0" algn="l">
              <a:spcBef>
                <a:spcPts val="1000"/>
              </a:spcBef>
              <a:spcAft>
                <a:spcPts val="0"/>
              </a:spcAft>
              <a:buSzPts val="1200"/>
              <a:buChar char="●"/>
            </a:pPr>
            <a:r>
              <a:rPr b="1" lang="en"/>
              <a:t>Cross-validate</a:t>
            </a:r>
            <a:r>
              <a:rPr lang="en"/>
              <a:t>: Assess model performance on unseen data.</a:t>
            </a:r>
            <a:endParaRPr/>
          </a:p>
          <a:p>
            <a:pPr indent="-304800" lvl="0" marL="457200" rtl="0" algn="l">
              <a:spcBef>
                <a:spcPts val="1000"/>
              </a:spcBef>
              <a:spcAft>
                <a:spcPts val="0"/>
              </a:spcAft>
              <a:buSzPts val="1200"/>
              <a:buChar char="●"/>
            </a:pPr>
            <a:r>
              <a:rPr b="1" lang="en"/>
              <a:t>Evaluate &amp; Iterate</a:t>
            </a:r>
            <a:r>
              <a:rPr lang="en"/>
              <a:t>: Optimize hyperparameters and select the best performing model.</a:t>
            </a:r>
            <a:endParaRPr/>
          </a:p>
          <a:p>
            <a:pPr indent="-304800" lvl="0" marL="457200" rtl="0" algn="l">
              <a:spcBef>
                <a:spcPts val="1000"/>
              </a:spcBef>
              <a:spcAft>
                <a:spcPts val="1000"/>
              </a:spcAft>
              <a:buSzPts val="1200"/>
              <a:buChar char="●"/>
            </a:pPr>
            <a:r>
              <a:rPr b="1" lang="en"/>
              <a:t>Productionize:</a:t>
            </a:r>
            <a:r>
              <a:rPr lang="en"/>
              <a:t> Package the chosen model as an API for deployment.</a:t>
            </a:r>
            <a:endParaRPr/>
          </a:p>
        </p:txBody>
      </p:sp>
      <p:cxnSp>
        <p:nvCxnSpPr>
          <p:cNvPr id="360" name="Google Shape;360;p45"/>
          <p:cNvCxnSpPr/>
          <p:nvPr/>
        </p:nvCxnSpPr>
        <p:spPr>
          <a:xfrm>
            <a:off x="1517300" y="1235445"/>
            <a:ext cx="664200" cy="0"/>
          </a:xfrm>
          <a:prstGeom prst="straightConnector1">
            <a:avLst/>
          </a:prstGeom>
          <a:noFill/>
          <a:ln cap="flat" cmpd="sng" w="19050">
            <a:solidFill>
              <a:schemeClr val="lt2"/>
            </a:solidFill>
            <a:prstDash val="solid"/>
            <a:round/>
            <a:headEnd len="med" w="med" type="none"/>
            <a:tailEnd len="med" w="med" type="none"/>
          </a:ln>
        </p:spPr>
      </p:cxnSp>
      <p:cxnSp>
        <p:nvCxnSpPr>
          <p:cNvPr id="361" name="Google Shape;361;p45"/>
          <p:cNvCxnSpPr/>
          <p:nvPr/>
        </p:nvCxnSpPr>
        <p:spPr>
          <a:xfrm>
            <a:off x="4242931" y="1229195"/>
            <a:ext cx="664200" cy="0"/>
          </a:xfrm>
          <a:prstGeom prst="straightConnector1">
            <a:avLst/>
          </a:prstGeom>
          <a:noFill/>
          <a:ln cap="flat" cmpd="sng" w="19050">
            <a:solidFill>
              <a:schemeClr val="lt2"/>
            </a:solidFill>
            <a:prstDash val="solid"/>
            <a:round/>
            <a:headEnd len="med" w="med" type="none"/>
            <a:tailEnd len="med" w="med" type="none"/>
          </a:ln>
        </p:spPr>
      </p:cxnSp>
      <p:sp>
        <p:nvSpPr>
          <p:cNvPr id="362" name="Google Shape;362;p45"/>
          <p:cNvSpPr txBox="1"/>
          <p:nvPr>
            <p:ph idx="2" type="subTitle"/>
          </p:nvPr>
        </p:nvSpPr>
        <p:spPr>
          <a:xfrm>
            <a:off x="5791200" y="1317600"/>
            <a:ext cx="3255600" cy="522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1700"/>
              <a:t>Deployment &amp; Monitoring</a:t>
            </a:r>
            <a:endParaRPr sz="1700"/>
          </a:p>
        </p:txBody>
      </p:sp>
      <p:sp>
        <p:nvSpPr>
          <p:cNvPr id="363" name="Google Shape;363;p45"/>
          <p:cNvSpPr txBox="1"/>
          <p:nvPr>
            <p:ph idx="4" type="body"/>
          </p:nvPr>
        </p:nvSpPr>
        <p:spPr>
          <a:xfrm>
            <a:off x="5791196" y="1840650"/>
            <a:ext cx="3018900" cy="17166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b="1" lang="en"/>
              <a:t>QA &amp; DevOps:</a:t>
            </a:r>
            <a:r>
              <a:rPr lang="en"/>
              <a:t> Validate model performance and integrate with existing systems.</a:t>
            </a:r>
            <a:endParaRPr/>
          </a:p>
          <a:p>
            <a:pPr indent="-304800" lvl="0" marL="457200" rtl="0" algn="l">
              <a:spcBef>
                <a:spcPts val="1000"/>
              </a:spcBef>
              <a:spcAft>
                <a:spcPts val="1000"/>
              </a:spcAft>
              <a:buSzPts val="1200"/>
              <a:buChar char="●"/>
            </a:pPr>
            <a:r>
              <a:rPr b="1" lang="en"/>
              <a:t>Monitor &amp; Feedback: </a:t>
            </a:r>
            <a:r>
              <a:rPr lang="en"/>
              <a:t>Continuously monitor model performance and iterate based on new data.</a:t>
            </a:r>
            <a:endParaRPr/>
          </a:p>
        </p:txBody>
      </p:sp>
      <p:cxnSp>
        <p:nvCxnSpPr>
          <p:cNvPr id="364" name="Google Shape;364;p45"/>
          <p:cNvCxnSpPr/>
          <p:nvPr/>
        </p:nvCxnSpPr>
        <p:spPr>
          <a:xfrm>
            <a:off x="6968563" y="1229195"/>
            <a:ext cx="664200" cy="0"/>
          </a:xfrm>
          <a:prstGeom prst="straightConnector1">
            <a:avLst/>
          </a:prstGeom>
          <a:noFill/>
          <a:ln cap="flat" cmpd="sng" w="19050">
            <a:solidFill>
              <a:schemeClr val="lt2"/>
            </a:solidFill>
            <a:prstDash val="solid"/>
            <a:round/>
            <a:headEnd len="med" w="med" type="none"/>
            <a:tailEnd len="med" w="med" type="none"/>
          </a:ln>
        </p:spPr>
      </p:cxn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46"/>
          <p:cNvSpPr txBox="1"/>
          <p:nvPr>
            <p:ph type="title"/>
          </p:nvPr>
        </p:nvSpPr>
        <p:spPr>
          <a:xfrm>
            <a:off x="1284000" y="322275"/>
            <a:ext cx="6576000" cy="1182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Merged Data</a:t>
            </a:r>
            <a:endParaRPr/>
          </a:p>
        </p:txBody>
      </p:sp>
      <p:sp>
        <p:nvSpPr>
          <p:cNvPr id="370" name="Google Shape;370;p46"/>
          <p:cNvSpPr txBox="1"/>
          <p:nvPr>
            <p:ph idx="1" type="subTitle"/>
          </p:nvPr>
        </p:nvSpPr>
        <p:spPr>
          <a:xfrm>
            <a:off x="1284000" y="1834375"/>
            <a:ext cx="6576000" cy="452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Combined all 3 datasets using timestamps.</a:t>
            </a:r>
            <a:endParaRPr/>
          </a:p>
        </p:txBody>
      </p:sp>
      <p:cxnSp>
        <p:nvCxnSpPr>
          <p:cNvPr id="371" name="Google Shape;371;p46"/>
          <p:cNvCxnSpPr/>
          <p:nvPr/>
        </p:nvCxnSpPr>
        <p:spPr>
          <a:xfrm>
            <a:off x="2467350" y="1647375"/>
            <a:ext cx="4209300" cy="0"/>
          </a:xfrm>
          <a:prstGeom prst="straightConnector1">
            <a:avLst/>
          </a:prstGeom>
          <a:noFill/>
          <a:ln cap="flat" cmpd="sng" w="19050">
            <a:solidFill>
              <a:schemeClr val="lt2"/>
            </a:solidFill>
            <a:prstDash val="solid"/>
            <a:round/>
            <a:headEnd len="med" w="med" type="none"/>
            <a:tailEnd len="med" w="med" type="none"/>
          </a:ln>
        </p:spPr>
      </p:cxnSp>
      <p:pic>
        <p:nvPicPr>
          <p:cNvPr id="372" name="Google Shape;372;p46"/>
          <p:cNvPicPr preferRelativeResize="0"/>
          <p:nvPr/>
        </p:nvPicPr>
        <p:blipFill>
          <a:blip r:embed="rId3">
            <a:alphaModFix/>
          </a:blip>
          <a:stretch>
            <a:fillRect/>
          </a:stretch>
        </p:blipFill>
        <p:spPr>
          <a:xfrm>
            <a:off x="2108988" y="2286775"/>
            <a:ext cx="4926016" cy="25519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47"/>
          <p:cNvSpPr txBox="1"/>
          <p:nvPr>
            <p:ph type="title"/>
          </p:nvPr>
        </p:nvSpPr>
        <p:spPr>
          <a:xfrm>
            <a:off x="478050" y="312275"/>
            <a:ext cx="5196300" cy="828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300"/>
              <a:t>Feature Engineering</a:t>
            </a:r>
            <a:endParaRPr sz="3300"/>
          </a:p>
        </p:txBody>
      </p:sp>
      <p:sp>
        <p:nvSpPr>
          <p:cNvPr id="378" name="Google Shape;378;p47"/>
          <p:cNvSpPr txBox="1"/>
          <p:nvPr>
            <p:ph idx="1" type="subTitle"/>
          </p:nvPr>
        </p:nvSpPr>
        <p:spPr>
          <a:xfrm>
            <a:off x="713225" y="1383750"/>
            <a:ext cx="3296400" cy="23760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a:t>Transformed timestamps to day, month, hour.</a:t>
            </a:r>
            <a:endParaRPr/>
          </a:p>
          <a:p>
            <a:pPr indent="-330200" lvl="0" marL="457200" rtl="0" algn="l">
              <a:spcBef>
                <a:spcPts val="0"/>
              </a:spcBef>
              <a:spcAft>
                <a:spcPts val="0"/>
              </a:spcAft>
              <a:buSzPts val="1600"/>
              <a:buChar char="●"/>
            </a:pPr>
            <a:r>
              <a:rPr lang="en"/>
              <a:t>Created numerical features from categorical data.</a:t>
            </a:r>
            <a:endParaRPr/>
          </a:p>
          <a:p>
            <a:pPr indent="0" lvl="0" marL="0" rtl="0" algn="l">
              <a:spcBef>
                <a:spcPts val="0"/>
              </a:spcBef>
              <a:spcAft>
                <a:spcPts val="0"/>
              </a:spcAft>
              <a:buNone/>
            </a:pPr>
            <a:r>
              <a:t/>
            </a:r>
            <a:endParaRPr/>
          </a:p>
        </p:txBody>
      </p:sp>
      <p:cxnSp>
        <p:nvCxnSpPr>
          <p:cNvPr id="379" name="Google Shape;379;p47"/>
          <p:cNvCxnSpPr/>
          <p:nvPr/>
        </p:nvCxnSpPr>
        <p:spPr>
          <a:xfrm>
            <a:off x="478050" y="1141175"/>
            <a:ext cx="4209300" cy="0"/>
          </a:xfrm>
          <a:prstGeom prst="straightConnector1">
            <a:avLst/>
          </a:prstGeom>
          <a:noFill/>
          <a:ln cap="flat" cmpd="sng" w="19050">
            <a:solidFill>
              <a:schemeClr val="lt2"/>
            </a:solidFill>
            <a:prstDash val="solid"/>
            <a:round/>
            <a:headEnd len="med" w="med" type="none"/>
            <a:tailEnd len="med" w="med" type="none"/>
          </a:ln>
        </p:spPr>
      </p:cxnSp>
      <p:pic>
        <p:nvPicPr>
          <p:cNvPr id="380" name="Google Shape;380;p47"/>
          <p:cNvPicPr preferRelativeResize="0"/>
          <p:nvPr/>
        </p:nvPicPr>
        <p:blipFill>
          <a:blip r:embed="rId3">
            <a:alphaModFix/>
          </a:blip>
          <a:stretch>
            <a:fillRect/>
          </a:stretch>
        </p:blipFill>
        <p:spPr>
          <a:xfrm>
            <a:off x="4788675" y="208013"/>
            <a:ext cx="3755544" cy="47274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48"/>
          <p:cNvSpPr txBox="1"/>
          <p:nvPr>
            <p:ph type="title"/>
          </p:nvPr>
        </p:nvSpPr>
        <p:spPr>
          <a:xfrm>
            <a:off x="1284000" y="322275"/>
            <a:ext cx="6576000" cy="1182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Model Training</a:t>
            </a:r>
            <a:endParaRPr/>
          </a:p>
        </p:txBody>
      </p:sp>
      <p:sp>
        <p:nvSpPr>
          <p:cNvPr id="386" name="Google Shape;386;p48"/>
          <p:cNvSpPr txBox="1"/>
          <p:nvPr>
            <p:ph idx="1" type="subTitle"/>
          </p:nvPr>
        </p:nvSpPr>
        <p:spPr>
          <a:xfrm>
            <a:off x="1437525" y="1985575"/>
            <a:ext cx="3296400" cy="23760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a:t>Used Random Forest Regression with cross-validation (K-folds).</a:t>
            </a:r>
            <a:endParaRPr/>
          </a:p>
          <a:p>
            <a:pPr indent="-330200" lvl="0" marL="457200" rtl="0" algn="l">
              <a:spcBef>
                <a:spcPts val="1000"/>
              </a:spcBef>
              <a:spcAft>
                <a:spcPts val="1000"/>
              </a:spcAft>
              <a:buSzPts val="1600"/>
              <a:buChar char="●"/>
            </a:pPr>
            <a:r>
              <a:rPr lang="en"/>
              <a:t>Achieved consistent Mean Absolute Error (MAE) ~0.25 (50% accuracy).</a:t>
            </a:r>
            <a:endParaRPr/>
          </a:p>
        </p:txBody>
      </p:sp>
      <p:cxnSp>
        <p:nvCxnSpPr>
          <p:cNvPr id="387" name="Google Shape;387;p48"/>
          <p:cNvCxnSpPr/>
          <p:nvPr/>
        </p:nvCxnSpPr>
        <p:spPr>
          <a:xfrm>
            <a:off x="2467350" y="1647375"/>
            <a:ext cx="4209300" cy="0"/>
          </a:xfrm>
          <a:prstGeom prst="straightConnector1">
            <a:avLst/>
          </a:prstGeom>
          <a:noFill/>
          <a:ln cap="flat" cmpd="sng" w="19050">
            <a:solidFill>
              <a:schemeClr val="lt2"/>
            </a:solidFill>
            <a:prstDash val="solid"/>
            <a:round/>
            <a:headEnd len="med" w="med" type="none"/>
            <a:tailEnd len="med" w="med" type="none"/>
          </a:ln>
        </p:spPr>
      </p:cxnSp>
      <p:pic>
        <p:nvPicPr>
          <p:cNvPr id="388" name="Google Shape;388;p48"/>
          <p:cNvPicPr preferRelativeResize="0"/>
          <p:nvPr/>
        </p:nvPicPr>
        <p:blipFill>
          <a:blip r:embed="rId3">
            <a:alphaModFix/>
          </a:blip>
          <a:stretch>
            <a:fillRect/>
          </a:stretch>
        </p:blipFill>
        <p:spPr>
          <a:xfrm>
            <a:off x="5008450" y="1985575"/>
            <a:ext cx="2229925" cy="2706107"/>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4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Model Results</a:t>
            </a:r>
            <a:endParaRPr/>
          </a:p>
        </p:txBody>
      </p:sp>
      <p:sp>
        <p:nvSpPr>
          <p:cNvPr id="394" name="Google Shape;394;p49"/>
          <p:cNvSpPr txBox="1"/>
          <p:nvPr>
            <p:ph idx="1" type="subTitle"/>
          </p:nvPr>
        </p:nvSpPr>
        <p:spPr>
          <a:xfrm>
            <a:off x="2933045" y="2243175"/>
            <a:ext cx="2601000" cy="12723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en"/>
              <a:t>Model is robust: Performs consistently across different data samples.</a:t>
            </a:r>
            <a:endParaRPr/>
          </a:p>
          <a:p>
            <a:pPr indent="-304800" lvl="0" marL="457200" rtl="0" algn="l">
              <a:spcBef>
                <a:spcPts val="1000"/>
              </a:spcBef>
              <a:spcAft>
                <a:spcPts val="0"/>
              </a:spcAft>
              <a:buSzPts val="1200"/>
              <a:buChar char="●"/>
            </a:pPr>
            <a:r>
              <a:rPr lang="en"/>
              <a:t>Important features: Unit price, temperature, hour of day.</a:t>
            </a:r>
            <a:endParaRPr/>
          </a:p>
          <a:p>
            <a:pPr indent="-304800" lvl="0" marL="457200" rtl="0" algn="l">
              <a:spcBef>
                <a:spcPts val="1000"/>
              </a:spcBef>
              <a:spcAft>
                <a:spcPts val="0"/>
              </a:spcAft>
              <a:buSzPts val="1200"/>
              <a:buChar char="●"/>
            </a:pPr>
            <a:r>
              <a:rPr lang="en"/>
              <a:t>Prediction accuracy: Moderate (50%), needs improvement.</a:t>
            </a:r>
            <a:endParaRPr/>
          </a:p>
          <a:p>
            <a:pPr indent="0" lvl="0" marL="0" rtl="0" algn="l">
              <a:spcBef>
                <a:spcPts val="1000"/>
              </a:spcBef>
              <a:spcAft>
                <a:spcPts val="1000"/>
              </a:spcAft>
              <a:buNone/>
            </a:pPr>
            <a:r>
              <a:t/>
            </a:r>
            <a:endParaRPr/>
          </a:p>
        </p:txBody>
      </p:sp>
      <p:sp>
        <p:nvSpPr>
          <p:cNvPr id="395" name="Google Shape;395;p49"/>
          <p:cNvSpPr txBox="1"/>
          <p:nvPr>
            <p:ph idx="4" type="subTitle"/>
          </p:nvPr>
        </p:nvSpPr>
        <p:spPr>
          <a:xfrm>
            <a:off x="2600945" y="1684275"/>
            <a:ext cx="3265200" cy="558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Key Insights:</a:t>
            </a:r>
            <a:endParaRPr/>
          </a:p>
        </p:txBody>
      </p:sp>
      <p:cxnSp>
        <p:nvCxnSpPr>
          <p:cNvPr id="396" name="Google Shape;396;p49"/>
          <p:cNvCxnSpPr/>
          <p:nvPr/>
        </p:nvCxnSpPr>
        <p:spPr>
          <a:xfrm>
            <a:off x="3901445" y="1628010"/>
            <a:ext cx="664200" cy="0"/>
          </a:xfrm>
          <a:prstGeom prst="straightConnector1">
            <a:avLst/>
          </a:prstGeom>
          <a:noFill/>
          <a:ln cap="flat" cmpd="sng" w="19050">
            <a:solidFill>
              <a:schemeClr val="lt2"/>
            </a:solidFill>
            <a:prstDash val="solid"/>
            <a:round/>
            <a:headEnd len="med" w="med" type="none"/>
            <a:tailEnd len="med" w="med" type="none"/>
          </a:ln>
        </p:spPr>
      </p:cxnSp>
      <p:sp>
        <p:nvSpPr>
          <p:cNvPr id="397" name="Google Shape;397;p49"/>
          <p:cNvSpPr txBox="1"/>
          <p:nvPr>
            <p:ph idx="1" type="subTitle"/>
          </p:nvPr>
        </p:nvSpPr>
        <p:spPr>
          <a:xfrm>
            <a:off x="5710302" y="2243175"/>
            <a:ext cx="2601000" cy="12723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en"/>
              <a:t>Refine feature selection and engineering for better accuracy.</a:t>
            </a:r>
            <a:endParaRPr/>
          </a:p>
          <a:p>
            <a:pPr indent="-304800" lvl="0" marL="457200" rtl="0" algn="l">
              <a:spcBef>
                <a:spcPts val="1000"/>
              </a:spcBef>
              <a:spcAft>
                <a:spcPts val="0"/>
              </a:spcAft>
              <a:buSzPts val="1200"/>
              <a:buChar char="●"/>
            </a:pPr>
            <a:r>
              <a:rPr lang="en"/>
              <a:t>Explore different machine learning models for potential improvement.</a:t>
            </a:r>
            <a:endParaRPr/>
          </a:p>
          <a:p>
            <a:pPr indent="-304800" lvl="0" marL="457200" rtl="0" algn="l">
              <a:spcBef>
                <a:spcPts val="1000"/>
              </a:spcBef>
              <a:spcAft>
                <a:spcPts val="0"/>
              </a:spcAft>
              <a:buSzPts val="1200"/>
              <a:buChar char="●"/>
            </a:pPr>
            <a:r>
              <a:rPr lang="en"/>
              <a:t>Develop and implement an hourly stock prediction dashboard.</a:t>
            </a:r>
            <a:endParaRPr/>
          </a:p>
          <a:p>
            <a:pPr indent="0" lvl="0" marL="0" rtl="0" algn="l">
              <a:spcBef>
                <a:spcPts val="1000"/>
              </a:spcBef>
              <a:spcAft>
                <a:spcPts val="1000"/>
              </a:spcAft>
              <a:buNone/>
            </a:pPr>
            <a:r>
              <a:t/>
            </a:r>
            <a:endParaRPr/>
          </a:p>
        </p:txBody>
      </p:sp>
      <p:sp>
        <p:nvSpPr>
          <p:cNvPr id="398" name="Google Shape;398;p49"/>
          <p:cNvSpPr txBox="1"/>
          <p:nvPr>
            <p:ph idx="4" type="subTitle"/>
          </p:nvPr>
        </p:nvSpPr>
        <p:spPr>
          <a:xfrm>
            <a:off x="5378202" y="1684275"/>
            <a:ext cx="3265200" cy="558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Next Steps:</a:t>
            </a:r>
            <a:endParaRPr/>
          </a:p>
        </p:txBody>
      </p:sp>
      <p:cxnSp>
        <p:nvCxnSpPr>
          <p:cNvPr id="399" name="Google Shape;399;p49"/>
          <p:cNvCxnSpPr/>
          <p:nvPr/>
        </p:nvCxnSpPr>
        <p:spPr>
          <a:xfrm>
            <a:off x="6678702" y="1628010"/>
            <a:ext cx="664200" cy="0"/>
          </a:xfrm>
          <a:prstGeom prst="straightConnector1">
            <a:avLst/>
          </a:prstGeom>
          <a:noFill/>
          <a:ln cap="flat" cmpd="sng" w="19050">
            <a:solidFill>
              <a:schemeClr val="lt2"/>
            </a:solidFill>
            <a:prstDash val="solid"/>
            <a:round/>
            <a:headEnd len="med" w="med" type="none"/>
            <a:tailEnd len="med" w="med" type="none"/>
          </a:ln>
        </p:spPr>
      </p:cxnSp>
      <p:pic>
        <p:nvPicPr>
          <p:cNvPr id="400" name="Google Shape;400;p49"/>
          <p:cNvPicPr preferRelativeResize="0"/>
          <p:nvPr/>
        </p:nvPicPr>
        <p:blipFill>
          <a:blip r:embed="rId3">
            <a:alphaModFix/>
          </a:blip>
          <a:stretch>
            <a:fillRect/>
          </a:stretch>
        </p:blipFill>
        <p:spPr>
          <a:xfrm>
            <a:off x="323100" y="1794876"/>
            <a:ext cx="2943500" cy="21689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p5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E</a:t>
            </a:r>
            <a:r>
              <a:rPr lang="en"/>
              <a:t>valuate and improve</a:t>
            </a:r>
            <a:endParaRPr/>
          </a:p>
        </p:txBody>
      </p:sp>
      <p:sp>
        <p:nvSpPr>
          <p:cNvPr id="406" name="Google Shape;406;p50"/>
          <p:cNvSpPr txBox="1"/>
          <p:nvPr>
            <p:ph idx="1" type="subTitle"/>
          </p:nvPr>
        </p:nvSpPr>
        <p:spPr>
          <a:xfrm>
            <a:off x="893688" y="2112952"/>
            <a:ext cx="2175300" cy="1513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Deliveries: Directly impacts stock levels and likely changes based on weather patterns.</a:t>
            </a:r>
            <a:endParaRPr/>
          </a:p>
          <a:p>
            <a:pPr indent="-317500" lvl="0" marL="457200" rtl="0" algn="l">
              <a:spcBef>
                <a:spcPts val="1000"/>
              </a:spcBef>
              <a:spcAft>
                <a:spcPts val="0"/>
              </a:spcAft>
              <a:buSzPts val="1400"/>
              <a:buChar char="●"/>
            </a:pPr>
            <a:r>
              <a:rPr lang="en"/>
              <a:t>Weather: Influences customer behavior and demand for specific products.</a:t>
            </a:r>
            <a:endParaRPr/>
          </a:p>
          <a:p>
            <a:pPr indent="0" lvl="0" marL="0" rtl="0" algn="l">
              <a:spcBef>
                <a:spcPts val="1000"/>
              </a:spcBef>
              <a:spcAft>
                <a:spcPts val="1000"/>
              </a:spcAft>
              <a:buNone/>
            </a:pPr>
            <a:r>
              <a:t/>
            </a:r>
            <a:endParaRPr/>
          </a:p>
        </p:txBody>
      </p:sp>
      <p:sp>
        <p:nvSpPr>
          <p:cNvPr id="407" name="Google Shape;407;p50"/>
          <p:cNvSpPr txBox="1"/>
          <p:nvPr>
            <p:ph idx="2" type="subTitle"/>
          </p:nvPr>
        </p:nvSpPr>
        <p:spPr>
          <a:xfrm>
            <a:off x="3754512" y="2112950"/>
            <a:ext cx="4495800" cy="1513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Explore:</a:t>
            </a:r>
            <a:endParaRPr/>
          </a:p>
          <a:p>
            <a:pPr indent="-304800" lvl="1" marL="914400" rtl="0" algn="l">
              <a:spcBef>
                <a:spcPts val="1000"/>
              </a:spcBef>
              <a:spcAft>
                <a:spcPts val="0"/>
              </a:spcAft>
              <a:buSzPts val="1200"/>
              <a:buChar char="○"/>
            </a:pPr>
            <a:r>
              <a:rPr lang="en"/>
              <a:t>Neural Networks: Highly complex and potentially more accurate than Random Forest.</a:t>
            </a:r>
            <a:endParaRPr/>
          </a:p>
          <a:p>
            <a:pPr indent="-317500" lvl="0" marL="457200" rtl="0" algn="l">
              <a:spcBef>
                <a:spcPts val="1000"/>
              </a:spcBef>
              <a:spcAft>
                <a:spcPts val="0"/>
              </a:spcAft>
              <a:buSzPts val="1400"/>
              <a:buChar char="●"/>
            </a:pPr>
            <a:r>
              <a:rPr lang="en"/>
              <a:t>Considerations:</a:t>
            </a:r>
            <a:endParaRPr/>
          </a:p>
          <a:p>
            <a:pPr indent="-304800" lvl="1" marL="914400" rtl="0" algn="l">
              <a:spcBef>
                <a:spcPts val="1000"/>
              </a:spcBef>
              <a:spcAft>
                <a:spcPts val="0"/>
              </a:spcAft>
              <a:buSzPts val="1200"/>
              <a:buChar char="○"/>
            </a:pPr>
            <a:r>
              <a:rPr lang="en"/>
              <a:t>Interpretation difficulty compared to Random Forest.</a:t>
            </a:r>
            <a:endParaRPr/>
          </a:p>
          <a:p>
            <a:pPr indent="-304800" lvl="1" marL="914400" rtl="0" algn="l">
              <a:spcBef>
                <a:spcPts val="1000"/>
              </a:spcBef>
              <a:spcAft>
                <a:spcPts val="0"/>
              </a:spcAft>
              <a:buSzPts val="1200"/>
              <a:buChar char="○"/>
            </a:pPr>
            <a:r>
              <a:rPr lang="en"/>
              <a:t>Requires careful hyperparameter tuning and resource availability.</a:t>
            </a:r>
            <a:endParaRPr/>
          </a:p>
          <a:p>
            <a:pPr indent="0" lvl="0" marL="0" rtl="0" algn="l">
              <a:spcBef>
                <a:spcPts val="1000"/>
              </a:spcBef>
              <a:spcAft>
                <a:spcPts val="1000"/>
              </a:spcAft>
              <a:buNone/>
            </a:pPr>
            <a:r>
              <a:t/>
            </a:r>
            <a:endParaRPr/>
          </a:p>
        </p:txBody>
      </p:sp>
      <p:sp>
        <p:nvSpPr>
          <p:cNvPr id="408" name="Google Shape;408;p50"/>
          <p:cNvSpPr txBox="1"/>
          <p:nvPr>
            <p:ph idx="4" type="subTitle"/>
          </p:nvPr>
        </p:nvSpPr>
        <p:spPr>
          <a:xfrm>
            <a:off x="893688" y="1636873"/>
            <a:ext cx="2175300" cy="476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Data Inclusion</a:t>
            </a:r>
            <a:endParaRPr/>
          </a:p>
        </p:txBody>
      </p:sp>
      <p:sp>
        <p:nvSpPr>
          <p:cNvPr id="409" name="Google Shape;409;p50"/>
          <p:cNvSpPr txBox="1"/>
          <p:nvPr>
            <p:ph idx="5" type="subTitle"/>
          </p:nvPr>
        </p:nvSpPr>
        <p:spPr>
          <a:xfrm>
            <a:off x="3852164" y="1636875"/>
            <a:ext cx="3777600" cy="476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Algorithm Exploration</a:t>
            </a:r>
            <a:endParaRPr/>
          </a:p>
        </p:txBody>
      </p:sp>
      <p:cxnSp>
        <p:nvCxnSpPr>
          <p:cNvPr id="410" name="Google Shape;410;p50"/>
          <p:cNvCxnSpPr/>
          <p:nvPr/>
        </p:nvCxnSpPr>
        <p:spPr>
          <a:xfrm>
            <a:off x="1649238" y="1517360"/>
            <a:ext cx="664200" cy="0"/>
          </a:xfrm>
          <a:prstGeom prst="straightConnector1">
            <a:avLst/>
          </a:prstGeom>
          <a:noFill/>
          <a:ln cap="flat" cmpd="sng" w="19050">
            <a:solidFill>
              <a:schemeClr val="lt2"/>
            </a:solidFill>
            <a:prstDash val="solid"/>
            <a:round/>
            <a:headEnd len="med" w="med" type="none"/>
            <a:tailEnd len="med" w="med" type="none"/>
          </a:ln>
        </p:spPr>
      </p:cxnSp>
      <p:cxnSp>
        <p:nvCxnSpPr>
          <p:cNvPr id="411" name="Google Shape;411;p50"/>
          <p:cNvCxnSpPr/>
          <p:nvPr/>
        </p:nvCxnSpPr>
        <p:spPr>
          <a:xfrm>
            <a:off x="5408864" y="1517360"/>
            <a:ext cx="664200" cy="0"/>
          </a:xfrm>
          <a:prstGeom prst="straightConnector1">
            <a:avLst/>
          </a:prstGeom>
          <a:noFill/>
          <a:ln cap="flat" cmpd="sng" w="19050">
            <a:solidFill>
              <a:schemeClr val="lt2"/>
            </a:solidFill>
            <a:prstDash val="solid"/>
            <a:round/>
            <a:headEnd len="med" w="med" type="none"/>
            <a:tailEnd len="med" w="med" type="non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33"/>
          <p:cNvSpPr txBox="1"/>
          <p:nvPr>
            <p:ph type="title"/>
          </p:nvPr>
        </p:nvSpPr>
        <p:spPr>
          <a:xfrm>
            <a:off x="2135550" y="463797"/>
            <a:ext cx="4872900" cy="809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5400"/>
              <a:t>About</a:t>
            </a:r>
            <a:endParaRPr sz="5400"/>
          </a:p>
        </p:txBody>
      </p:sp>
      <p:sp>
        <p:nvSpPr>
          <p:cNvPr id="248" name="Google Shape;248;p33"/>
          <p:cNvSpPr txBox="1"/>
          <p:nvPr>
            <p:ph idx="1" type="subTitle"/>
          </p:nvPr>
        </p:nvSpPr>
        <p:spPr>
          <a:xfrm>
            <a:off x="713225" y="2223800"/>
            <a:ext cx="2484900" cy="2380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Gala Groceries, known for local, fresh produce, needs help finding the sweet spot for stocking perishable items. Overstock = waste. Understock = lost customers.</a:t>
            </a:r>
            <a:endParaRPr/>
          </a:p>
        </p:txBody>
      </p:sp>
      <p:cxnSp>
        <p:nvCxnSpPr>
          <p:cNvPr id="249" name="Google Shape;249;p33"/>
          <p:cNvCxnSpPr/>
          <p:nvPr/>
        </p:nvCxnSpPr>
        <p:spPr>
          <a:xfrm>
            <a:off x="2636100" y="1397875"/>
            <a:ext cx="3871800" cy="0"/>
          </a:xfrm>
          <a:prstGeom prst="straightConnector1">
            <a:avLst/>
          </a:prstGeom>
          <a:noFill/>
          <a:ln cap="flat" cmpd="sng" w="19050">
            <a:solidFill>
              <a:schemeClr val="lt2"/>
            </a:solidFill>
            <a:prstDash val="solid"/>
            <a:round/>
            <a:headEnd len="med" w="med" type="none"/>
            <a:tailEnd len="med" w="med" type="none"/>
          </a:ln>
        </p:spPr>
      </p:cxnSp>
      <p:sp>
        <p:nvSpPr>
          <p:cNvPr id="250" name="Google Shape;250;p33"/>
          <p:cNvSpPr txBox="1"/>
          <p:nvPr>
            <p:ph idx="4294967295" type="subTitle"/>
          </p:nvPr>
        </p:nvSpPr>
        <p:spPr>
          <a:xfrm>
            <a:off x="802925" y="1796472"/>
            <a:ext cx="2305500" cy="484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2400"/>
              <a:t>Challenge:</a:t>
            </a:r>
            <a:endParaRPr b="1" sz="2400"/>
          </a:p>
        </p:txBody>
      </p:sp>
      <p:sp>
        <p:nvSpPr>
          <p:cNvPr id="251" name="Google Shape;251;p33"/>
          <p:cNvSpPr txBox="1"/>
          <p:nvPr>
            <p:ph idx="1" type="subTitle"/>
          </p:nvPr>
        </p:nvSpPr>
        <p:spPr>
          <a:xfrm>
            <a:off x="3329550" y="2223800"/>
            <a:ext cx="2484900" cy="2380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Improve inventory management to minimize waste and satisfy customers.</a:t>
            </a:r>
            <a:endParaRPr/>
          </a:p>
        </p:txBody>
      </p:sp>
      <p:sp>
        <p:nvSpPr>
          <p:cNvPr id="252" name="Google Shape;252;p33"/>
          <p:cNvSpPr txBox="1"/>
          <p:nvPr>
            <p:ph idx="4294967295" type="subTitle"/>
          </p:nvPr>
        </p:nvSpPr>
        <p:spPr>
          <a:xfrm>
            <a:off x="3419250" y="1796472"/>
            <a:ext cx="2305500" cy="484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2400"/>
              <a:t>Goal:</a:t>
            </a:r>
            <a:endParaRPr b="1" sz="2400"/>
          </a:p>
        </p:txBody>
      </p:sp>
      <p:sp>
        <p:nvSpPr>
          <p:cNvPr id="253" name="Google Shape;253;p33"/>
          <p:cNvSpPr txBox="1"/>
          <p:nvPr>
            <p:ph idx="1" type="subTitle"/>
          </p:nvPr>
        </p:nvSpPr>
        <p:spPr>
          <a:xfrm>
            <a:off x="6035575" y="2223800"/>
            <a:ext cx="2484900" cy="2380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Cognizant can provide the tech-savvy grocery chain with a solution to optimize its supply chain and maintain its fresh produce edge.</a:t>
            </a:r>
            <a:endParaRPr/>
          </a:p>
        </p:txBody>
      </p:sp>
      <p:sp>
        <p:nvSpPr>
          <p:cNvPr id="254" name="Google Shape;254;p33"/>
          <p:cNvSpPr txBox="1"/>
          <p:nvPr>
            <p:ph idx="4294967295" type="subTitle"/>
          </p:nvPr>
        </p:nvSpPr>
        <p:spPr>
          <a:xfrm>
            <a:off x="6125275" y="1796472"/>
            <a:ext cx="2305500" cy="484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2400"/>
              <a:t>Hope:</a:t>
            </a:r>
            <a:endParaRPr b="1" sz="24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5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Evaluate and improve</a:t>
            </a:r>
            <a:endParaRPr/>
          </a:p>
        </p:txBody>
      </p:sp>
      <p:sp>
        <p:nvSpPr>
          <p:cNvPr id="417" name="Google Shape;417;p51"/>
          <p:cNvSpPr txBox="1"/>
          <p:nvPr>
            <p:ph idx="1" type="subTitle"/>
          </p:nvPr>
        </p:nvSpPr>
        <p:spPr>
          <a:xfrm>
            <a:off x="893701" y="2112950"/>
            <a:ext cx="3071100" cy="1513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Limitations:</a:t>
            </a:r>
            <a:endParaRPr/>
          </a:p>
          <a:p>
            <a:pPr indent="-304800" lvl="1" marL="914400" rtl="0" algn="l">
              <a:spcBef>
                <a:spcPts val="1000"/>
              </a:spcBef>
              <a:spcAft>
                <a:spcPts val="0"/>
              </a:spcAft>
              <a:buSzPts val="1200"/>
              <a:buChar char="○"/>
            </a:pPr>
            <a:r>
              <a:rPr lang="en"/>
              <a:t>Neural networks offer less interpretability than Random Forest.</a:t>
            </a:r>
            <a:endParaRPr/>
          </a:p>
          <a:p>
            <a:pPr indent="-317500" lvl="0" marL="457200" rtl="0" algn="l">
              <a:spcBef>
                <a:spcPts val="1000"/>
              </a:spcBef>
              <a:spcAft>
                <a:spcPts val="0"/>
              </a:spcAft>
              <a:buSzPts val="1400"/>
              <a:buChar char="●"/>
            </a:pPr>
            <a:r>
              <a:rPr lang="en"/>
              <a:t>Alternatives for Random Forest:</a:t>
            </a:r>
            <a:endParaRPr/>
          </a:p>
          <a:p>
            <a:pPr indent="-304800" lvl="1" marL="914400" rtl="0" algn="l">
              <a:spcBef>
                <a:spcPts val="1000"/>
              </a:spcBef>
              <a:spcAft>
                <a:spcPts val="0"/>
              </a:spcAft>
              <a:buSzPts val="1200"/>
              <a:buChar char="○"/>
            </a:pPr>
            <a:r>
              <a:rPr lang="en"/>
              <a:t>Feature importance analysis to identify key decision-making factors.</a:t>
            </a:r>
            <a:endParaRPr/>
          </a:p>
          <a:p>
            <a:pPr indent="0" lvl="0" marL="0" rtl="0" algn="l">
              <a:spcBef>
                <a:spcPts val="1000"/>
              </a:spcBef>
              <a:spcAft>
                <a:spcPts val="1000"/>
              </a:spcAft>
              <a:buNone/>
            </a:pPr>
            <a:r>
              <a:t/>
            </a:r>
            <a:endParaRPr/>
          </a:p>
        </p:txBody>
      </p:sp>
      <p:sp>
        <p:nvSpPr>
          <p:cNvPr id="418" name="Google Shape;418;p51"/>
          <p:cNvSpPr txBox="1"/>
          <p:nvPr>
            <p:ph idx="2" type="subTitle"/>
          </p:nvPr>
        </p:nvSpPr>
        <p:spPr>
          <a:xfrm>
            <a:off x="4680926" y="2232500"/>
            <a:ext cx="3336300" cy="15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Optimize Random Forest:</a:t>
            </a:r>
            <a:endParaRPr/>
          </a:p>
          <a:p>
            <a:pPr indent="-317500" lvl="0" marL="457200" rtl="0" algn="l">
              <a:spcBef>
                <a:spcPts val="1000"/>
              </a:spcBef>
              <a:spcAft>
                <a:spcPts val="0"/>
              </a:spcAft>
              <a:buSzPts val="1400"/>
              <a:buChar char="●"/>
            </a:pPr>
            <a:r>
              <a:rPr lang="en"/>
              <a:t>Hyperparameter tuning: Adjust parameters like number of trees and features per split to improve MAE.</a:t>
            </a:r>
            <a:endParaRPr/>
          </a:p>
          <a:p>
            <a:pPr indent="0" lvl="0" marL="0" rtl="0" algn="l">
              <a:spcBef>
                <a:spcPts val="1000"/>
              </a:spcBef>
              <a:spcAft>
                <a:spcPts val="1000"/>
              </a:spcAft>
              <a:buNone/>
            </a:pPr>
            <a:r>
              <a:t/>
            </a:r>
            <a:endParaRPr/>
          </a:p>
        </p:txBody>
      </p:sp>
      <p:sp>
        <p:nvSpPr>
          <p:cNvPr id="419" name="Google Shape;419;p51"/>
          <p:cNvSpPr txBox="1"/>
          <p:nvPr>
            <p:ph idx="4" type="subTitle"/>
          </p:nvPr>
        </p:nvSpPr>
        <p:spPr>
          <a:xfrm>
            <a:off x="998851" y="1636875"/>
            <a:ext cx="2860800" cy="476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Model Interpretation</a:t>
            </a:r>
            <a:endParaRPr/>
          </a:p>
        </p:txBody>
      </p:sp>
      <p:sp>
        <p:nvSpPr>
          <p:cNvPr id="420" name="Google Shape;420;p51"/>
          <p:cNvSpPr txBox="1"/>
          <p:nvPr>
            <p:ph idx="5" type="subTitle"/>
          </p:nvPr>
        </p:nvSpPr>
        <p:spPr>
          <a:xfrm>
            <a:off x="4460282" y="1636875"/>
            <a:ext cx="3777600" cy="476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Performance Optimization</a:t>
            </a:r>
            <a:endParaRPr/>
          </a:p>
        </p:txBody>
      </p:sp>
      <p:cxnSp>
        <p:nvCxnSpPr>
          <p:cNvPr id="421" name="Google Shape;421;p51"/>
          <p:cNvCxnSpPr/>
          <p:nvPr/>
        </p:nvCxnSpPr>
        <p:spPr>
          <a:xfrm>
            <a:off x="2097151" y="1517360"/>
            <a:ext cx="664200" cy="0"/>
          </a:xfrm>
          <a:prstGeom prst="straightConnector1">
            <a:avLst/>
          </a:prstGeom>
          <a:noFill/>
          <a:ln cap="flat" cmpd="sng" w="19050">
            <a:solidFill>
              <a:schemeClr val="lt2"/>
            </a:solidFill>
            <a:prstDash val="solid"/>
            <a:round/>
            <a:headEnd len="med" w="med" type="none"/>
            <a:tailEnd len="med" w="med" type="none"/>
          </a:ln>
        </p:spPr>
      </p:cxnSp>
      <p:cxnSp>
        <p:nvCxnSpPr>
          <p:cNvPr id="422" name="Google Shape;422;p51"/>
          <p:cNvCxnSpPr/>
          <p:nvPr/>
        </p:nvCxnSpPr>
        <p:spPr>
          <a:xfrm>
            <a:off x="6016982" y="1517360"/>
            <a:ext cx="664200" cy="0"/>
          </a:xfrm>
          <a:prstGeom prst="straightConnector1">
            <a:avLst/>
          </a:prstGeom>
          <a:noFill/>
          <a:ln cap="flat" cmpd="sng" w="19050">
            <a:solidFill>
              <a:schemeClr val="lt2"/>
            </a:solidFill>
            <a:prstDash val="solid"/>
            <a:round/>
            <a:headEnd len="med" w="med" type="none"/>
            <a:tailEnd len="med" w="med" type="none"/>
          </a:ln>
        </p:spPr>
      </p:cxn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sp>
        <p:nvSpPr>
          <p:cNvPr id="427" name="Google Shape;427;p52"/>
          <p:cNvSpPr txBox="1"/>
          <p:nvPr>
            <p:ph type="title"/>
          </p:nvPr>
        </p:nvSpPr>
        <p:spPr>
          <a:xfrm>
            <a:off x="1768550" y="1606800"/>
            <a:ext cx="5607000" cy="1929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Thank you for listening!</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3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a:t>
            </a:r>
            <a:r>
              <a:rPr lang="en"/>
              <a:t>able of contents</a:t>
            </a:r>
            <a:endParaRPr/>
          </a:p>
        </p:txBody>
      </p:sp>
      <p:sp>
        <p:nvSpPr>
          <p:cNvPr id="260" name="Google Shape;260;p34"/>
          <p:cNvSpPr txBox="1"/>
          <p:nvPr>
            <p:ph idx="2" type="title"/>
          </p:nvPr>
        </p:nvSpPr>
        <p:spPr>
          <a:xfrm>
            <a:off x="1505400" y="1321327"/>
            <a:ext cx="734700" cy="630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01</a:t>
            </a:r>
            <a:endParaRPr/>
          </a:p>
        </p:txBody>
      </p:sp>
      <p:sp>
        <p:nvSpPr>
          <p:cNvPr id="261" name="Google Shape;261;p34"/>
          <p:cNvSpPr txBox="1"/>
          <p:nvPr>
            <p:ph idx="3" type="title"/>
          </p:nvPr>
        </p:nvSpPr>
        <p:spPr>
          <a:xfrm>
            <a:off x="1505400" y="2994153"/>
            <a:ext cx="734700" cy="630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02</a:t>
            </a:r>
            <a:endParaRPr/>
          </a:p>
        </p:txBody>
      </p:sp>
      <p:sp>
        <p:nvSpPr>
          <p:cNvPr id="262" name="Google Shape;262;p34"/>
          <p:cNvSpPr txBox="1"/>
          <p:nvPr>
            <p:ph idx="4" type="title"/>
          </p:nvPr>
        </p:nvSpPr>
        <p:spPr>
          <a:xfrm>
            <a:off x="4204671" y="1321327"/>
            <a:ext cx="734700" cy="630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1.1</a:t>
            </a:r>
            <a:endParaRPr/>
          </a:p>
        </p:txBody>
      </p:sp>
      <p:sp>
        <p:nvSpPr>
          <p:cNvPr id="263" name="Google Shape;263;p34"/>
          <p:cNvSpPr txBox="1"/>
          <p:nvPr>
            <p:ph idx="5" type="title"/>
          </p:nvPr>
        </p:nvSpPr>
        <p:spPr>
          <a:xfrm>
            <a:off x="4204671" y="2994153"/>
            <a:ext cx="734700" cy="630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2.1</a:t>
            </a:r>
            <a:endParaRPr/>
          </a:p>
        </p:txBody>
      </p:sp>
      <p:sp>
        <p:nvSpPr>
          <p:cNvPr id="264" name="Google Shape;264;p34"/>
          <p:cNvSpPr txBox="1"/>
          <p:nvPr>
            <p:ph idx="6" type="title"/>
          </p:nvPr>
        </p:nvSpPr>
        <p:spPr>
          <a:xfrm>
            <a:off x="6903949" y="1321327"/>
            <a:ext cx="734700" cy="630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1.2</a:t>
            </a:r>
            <a:endParaRPr/>
          </a:p>
        </p:txBody>
      </p:sp>
      <p:sp>
        <p:nvSpPr>
          <p:cNvPr id="265" name="Google Shape;265;p34"/>
          <p:cNvSpPr txBox="1"/>
          <p:nvPr>
            <p:ph idx="7" type="title"/>
          </p:nvPr>
        </p:nvSpPr>
        <p:spPr>
          <a:xfrm>
            <a:off x="6903949" y="2994153"/>
            <a:ext cx="734700" cy="630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2.2</a:t>
            </a:r>
            <a:endParaRPr/>
          </a:p>
        </p:txBody>
      </p:sp>
      <p:sp>
        <p:nvSpPr>
          <p:cNvPr id="266" name="Google Shape;266;p34"/>
          <p:cNvSpPr txBox="1"/>
          <p:nvPr>
            <p:ph idx="1" type="subTitle"/>
          </p:nvPr>
        </p:nvSpPr>
        <p:spPr>
          <a:xfrm>
            <a:off x="720000" y="2092297"/>
            <a:ext cx="2305500" cy="484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EDA</a:t>
            </a:r>
            <a:endParaRPr/>
          </a:p>
        </p:txBody>
      </p:sp>
      <p:sp>
        <p:nvSpPr>
          <p:cNvPr id="267" name="Google Shape;267;p34"/>
          <p:cNvSpPr txBox="1"/>
          <p:nvPr>
            <p:ph idx="8" type="subTitle"/>
          </p:nvPr>
        </p:nvSpPr>
        <p:spPr>
          <a:xfrm>
            <a:off x="3419271" y="2092297"/>
            <a:ext cx="2305500" cy="484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Visualisation</a:t>
            </a:r>
            <a:endParaRPr/>
          </a:p>
        </p:txBody>
      </p:sp>
      <p:sp>
        <p:nvSpPr>
          <p:cNvPr id="268" name="Google Shape;268;p34"/>
          <p:cNvSpPr txBox="1"/>
          <p:nvPr>
            <p:ph idx="9" type="subTitle"/>
          </p:nvPr>
        </p:nvSpPr>
        <p:spPr>
          <a:xfrm>
            <a:off x="6118549" y="2092297"/>
            <a:ext cx="2305500" cy="484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Summary</a:t>
            </a:r>
            <a:endParaRPr/>
          </a:p>
        </p:txBody>
      </p:sp>
      <p:sp>
        <p:nvSpPr>
          <p:cNvPr id="269" name="Google Shape;269;p34"/>
          <p:cNvSpPr txBox="1"/>
          <p:nvPr>
            <p:ph idx="13" type="subTitle"/>
          </p:nvPr>
        </p:nvSpPr>
        <p:spPr>
          <a:xfrm>
            <a:off x="720000" y="3765235"/>
            <a:ext cx="2305500" cy="484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Modeling</a:t>
            </a:r>
            <a:endParaRPr/>
          </a:p>
        </p:txBody>
      </p:sp>
      <p:sp>
        <p:nvSpPr>
          <p:cNvPr id="270" name="Google Shape;270;p34"/>
          <p:cNvSpPr txBox="1"/>
          <p:nvPr>
            <p:ph idx="14" type="subTitle"/>
          </p:nvPr>
        </p:nvSpPr>
        <p:spPr>
          <a:xfrm>
            <a:off x="3419271" y="3765235"/>
            <a:ext cx="2305500" cy="484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Build </a:t>
            </a:r>
            <a:r>
              <a:rPr lang="en"/>
              <a:t>Model</a:t>
            </a:r>
            <a:endParaRPr/>
          </a:p>
        </p:txBody>
      </p:sp>
      <p:sp>
        <p:nvSpPr>
          <p:cNvPr id="271" name="Google Shape;271;p34"/>
          <p:cNvSpPr txBox="1"/>
          <p:nvPr>
            <p:ph idx="15" type="subTitle"/>
          </p:nvPr>
        </p:nvSpPr>
        <p:spPr>
          <a:xfrm>
            <a:off x="6118549" y="3765235"/>
            <a:ext cx="2305500" cy="484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Conclusion</a:t>
            </a:r>
            <a:endParaRPr/>
          </a:p>
        </p:txBody>
      </p:sp>
      <p:cxnSp>
        <p:nvCxnSpPr>
          <p:cNvPr id="272" name="Google Shape;272;p34"/>
          <p:cNvCxnSpPr/>
          <p:nvPr/>
        </p:nvCxnSpPr>
        <p:spPr>
          <a:xfrm>
            <a:off x="1540650" y="1973660"/>
            <a:ext cx="664200" cy="0"/>
          </a:xfrm>
          <a:prstGeom prst="straightConnector1">
            <a:avLst/>
          </a:prstGeom>
          <a:noFill/>
          <a:ln cap="flat" cmpd="sng" w="19050">
            <a:solidFill>
              <a:schemeClr val="lt2"/>
            </a:solidFill>
            <a:prstDash val="solid"/>
            <a:round/>
            <a:headEnd len="med" w="med" type="none"/>
            <a:tailEnd len="med" w="med" type="none"/>
          </a:ln>
        </p:spPr>
      </p:cxnSp>
      <p:cxnSp>
        <p:nvCxnSpPr>
          <p:cNvPr id="273" name="Google Shape;273;p34"/>
          <p:cNvCxnSpPr/>
          <p:nvPr/>
        </p:nvCxnSpPr>
        <p:spPr>
          <a:xfrm>
            <a:off x="4239921" y="1973660"/>
            <a:ext cx="664200" cy="0"/>
          </a:xfrm>
          <a:prstGeom prst="straightConnector1">
            <a:avLst/>
          </a:prstGeom>
          <a:noFill/>
          <a:ln cap="flat" cmpd="sng" w="19050">
            <a:solidFill>
              <a:schemeClr val="lt2"/>
            </a:solidFill>
            <a:prstDash val="solid"/>
            <a:round/>
            <a:headEnd len="med" w="med" type="none"/>
            <a:tailEnd len="med" w="med" type="none"/>
          </a:ln>
        </p:spPr>
      </p:cxnSp>
      <p:cxnSp>
        <p:nvCxnSpPr>
          <p:cNvPr id="274" name="Google Shape;274;p34"/>
          <p:cNvCxnSpPr/>
          <p:nvPr/>
        </p:nvCxnSpPr>
        <p:spPr>
          <a:xfrm>
            <a:off x="6939199" y="1973660"/>
            <a:ext cx="664200" cy="0"/>
          </a:xfrm>
          <a:prstGeom prst="straightConnector1">
            <a:avLst/>
          </a:prstGeom>
          <a:noFill/>
          <a:ln cap="flat" cmpd="sng" w="19050">
            <a:solidFill>
              <a:schemeClr val="lt2"/>
            </a:solidFill>
            <a:prstDash val="solid"/>
            <a:round/>
            <a:headEnd len="med" w="med" type="none"/>
            <a:tailEnd len="med" w="med" type="none"/>
          </a:ln>
        </p:spPr>
      </p:cxnSp>
      <p:cxnSp>
        <p:nvCxnSpPr>
          <p:cNvPr id="275" name="Google Shape;275;p34"/>
          <p:cNvCxnSpPr/>
          <p:nvPr/>
        </p:nvCxnSpPr>
        <p:spPr>
          <a:xfrm>
            <a:off x="1540650" y="3646610"/>
            <a:ext cx="664200" cy="0"/>
          </a:xfrm>
          <a:prstGeom prst="straightConnector1">
            <a:avLst/>
          </a:prstGeom>
          <a:noFill/>
          <a:ln cap="flat" cmpd="sng" w="19050">
            <a:solidFill>
              <a:schemeClr val="lt2"/>
            </a:solidFill>
            <a:prstDash val="solid"/>
            <a:round/>
            <a:headEnd len="med" w="med" type="none"/>
            <a:tailEnd len="med" w="med" type="none"/>
          </a:ln>
        </p:spPr>
      </p:cxnSp>
      <p:cxnSp>
        <p:nvCxnSpPr>
          <p:cNvPr id="276" name="Google Shape;276;p34"/>
          <p:cNvCxnSpPr/>
          <p:nvPr/>
        </p:nvCxnSpPr>
        <p:spPr>
          <a:xfrm>
            <a:off x="4239921" y="3646610"/>
            <a:ext cx="664200" cy="0"/>
          </a:xfrm>
          <a:prstGeom prst="straightConnector1">
            <a:avLst/>
          </a:prstGeom>
          <a:noFill/>
          <a:ln cap="flat" cmpd="sng" w="19050">
            <a:solidFill>
              <a:schemeClr val="lt2"/>
            </a:solidFill>
            <a:prstDash val="solid"/>
            <a:round/>
            <a:headEnd len="med" w="med" type="none"/>
            <a:tailEnd len="med" w="med" type="none"/>
          </a:ln>
        </p:spPr>
      </p:cxnSp>
      <p:cxnSp>
        <p:nvCxnSpPr>
          <p:cNvPr id="277" name="Google Shape;277;p34"/>
          <p:cNvCxnSpPr/>
          <p:nvPr/>
        </p:nvCxnSpPr>
        <p:spPr>
          <a:xfrm>
            <a:off x="6939199" y="3646610"/>
            <a:ext cx="664200" cy="0"/>
          </a:xfrm>
          <a:prstGeom prst="straightConnector1">
            <a:avLst/>
          </a:prstGeom>
          <a:noFill/>
          <a:ln cap="flat" cmpd="sng" w="19050">
            <a:solidFill>
              <a:schemeClr val="lt2"/>
            </a:solidFill>
            <a:prstDash val="solid"/>
            <a:round/>
            <a:headEnd len="med" w="med" type="none"/>
            <a:tailEnd len="med" w="med" type="non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35"/>
          <p:cNvSpPr txBox="1"/>
          <p:nvPr>
            <p:ph type="title"/>
          </p:nvPr>
        </p:nvSpPr>
        <p:spPr>
          <a:xfrm>
            <a:off x="4677775" y="2357150"/>
            <a:ext cx="3753000" cy="1624800"/>
          </a:xfrm>
          <a:prstGeom prst="rect">
            <a:avLst/>
          </a:prstGeom>
        </p:spPr>
        <p:txBody>
          <a:bodyPr anchorCtr="0" anchor="t" bIns="91425" lIns="114300" spcFirstLastPara="1" rIns="91425" wrap="square" tIns="91425">
            <a:noAutofit/>
          </a:bodyPr>
          <a:lstStyle/>
          <a:p>
            <a:pPr indent="0" lvl="0" marL="0" rtl="0" algn="r">
              <a:spcBef>
                <a:spcPts val="0"/>
              </a:spcBef>
              <a:spcAft>
                <a:spcPts val="0"/>
              </a:spcAft>
              <a:buNone/>
            </a:pPr>
            <a:r>
              <a:rPr lang="en"/>
              <a:t>EDA</a:t>
            </a:r>
            <a:endParaRPr/>
          </a:p>
        </p:txBody>
      </p:sp>
      <p:sp>
        <p:nvSpPr>
          <p:cNvPr id="283" name="Google Shape;283;p35"/>
          <p:cNvSpPr txBox="1"/>
          <p:nvPr>
            <p:ph idx="2" type="title"/>
          </p:nvPr>
        </p:nvSpPr>
        <p:spPr>
          <a:xfrm>
            <a:off x="7295450" y="1161550"/>
            <a:ext cx="1135200" cy="915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01</a:t>
            </a:r>
            <a:endParaRPr/>
          </a:p>
        </p:txBody>
      </p:sp>
      <p:cxnSp>
        <p:nvCxnSpPr>
          <p:cNvPr id="284" name="Google Shape;284;p35"/>
          <p:cNvCxnSpPr/>
          <p:nvPr/>
        </p:nvCxnSpPr>
        <p:spPr>
          <a:xfrm>
            <a:off x="7422350" y="2169585"/>
            <a:ext cx="881400" cy="0"/>
          </a:xfrm>
          <a:prstGeom prst="straightConnector1">
            <a:avLst/>
          </a:prstGeom>
          <a:noFill/>
          <a:ln cap="flat" cmpd="sng" w="19050">
            <a:solidFill>
              <a:schemeClr val="lt2"/>
            </a:solidFill>
            <a:prstDash val="solid"/>
            <a:round/>
            <a:headEnd len="med" w="med" type="none"/>
            <a:tailEnd len="med" w="med" type="none"/>
          </a:ln>
        </p:spPr>
      </p:cxnSp>
      <p:pic>
        <p:nvPicPr>
          <p:cNvPr id="285" name="Google Shape;285;p35"/>
          <p:cNvPicPr preferRelativeResize="0"/>
          <p:nvPr>
            <p:ph idx="3" type="pic"/>
          </p:nvPr>
        </p:nvPicPr>
        <p:blipFill rotWithShape="1">
          <a:blip r:embed="rId3">
            <a:alphaModFix/>
          </a:blip>
          <a:srcRect b="0" l="23678" r="9601" t="0"/>
          <a:stretch/>
        </p:blipFill>
        <p:spPr>
          <a:xfrm>
            <a:off x="713225" y="1025301"/>
            <a:ext cx="3093000" cy="3093000"/>
          </a:xfrm>
          <a:prstGeom prst="ellipse">
            <a:avLst/>
          </a:prstGeom>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36"/>
          <p:cNvSpPr txBox="1"/>
          <p:nvPr>
            <p:ph idx="1" type="subTitle"/>
          </p:nvPr>
        </p:nvSpPr>
        <p:spPr>
          <a:xfrm>
            <a:off x="436200" y="1187425"/>
            <a:ext cx="4332300" cy="36744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en"/>
              <a:t>transaction_id = this is a unique ID that is assigned to each transaction</a:t>
            </a:r>
            <a:endParaRPr/>
          </a:p>
          <a:p>
            <a:pPr indent="-304800" lvl="0" marL="457200" rtl="0" algn="l">
              <a:spcBef>
                <a:spcPts val="0"/>
              </a:spcBef>
              <a:spcAft>
                <a:spcPts val="0"/>
              </a:spcAft>
              <a:buSzPts val="1200"/>
              <a:buChar char="●"/>
            </a:pPr>
            <a:r>
              <a:rPr lang="en"/>
              <a:t>timestamp = this is the datetime at which the transaction was made</a:t>
            </a:r>
            <a:endParaRPr/>
          </a:p>
          <a:p>
            <a:pPr indent="-304800" lvl="0" marL="457200" rtl="0" algn="l">
              <a:spcBef>
                <a:spcPts val="0"/>
              </a:spcBef>
              <a:spcAft>
                <a:spcPts val="0"/>
              </a:spcAft>
              <a:buSzPts val="1200"/>
              <a:buChar char="●"/>
            </a:pPr>
            <a:r>
              <a:rPr lang="en"/>
              <a:t>product_id = this is an ID that is assigned to the product that was sold. Each product has a unique ID</a:t>
            </a:r>
            <a:endParaRPr/>
          </a:p>
          <a:p>
            <a:pPr indent="-304800" lvl="0" marL="457200" rtl="0" algn="l">
              <a:spcBef>
                <a:spcPts val="0"/>
              </a:spcBef>
              <a:spcAft>
                <a:spcPts val="0"/>
              </a:spcAft>
              <a:buSzPts val="1200"/>
              <a:buChar char="●"/>
            </a:pPr>
            <a:r>
              <a:rPr lang="en"/>
              <a:t>category = this is the category that the product is contained within</a:t>
            </a:r>
            <a:endParaRPr/>
          </a:p>
          <a:p>
            <a:pPr indent="-304800" lvl="0" marL="457200" rtl="0" algn="l">
              <a:spcBef>
                <a:spcPts val="0"/>
              </a:spcBef>
              <a:spcAft>
                <a:spcPts val="0"/>
              </a:spcAft>
              <a:buSzPts val="1200"/>
              <a:buChar char="●"/>
            </a:pPr>
            <a:r>
              <a:rPr lang="en"/>
              <a:t>customer_type = this is the type of customer that made the transaction</a:t>
            </a:r>
            <a:endParaRPr/>
          </a:p>
          <a:p>
            <a:pPr indent="-304800" lvl="0" marL="457200" rtl="0" algn="l">
              <a:spcBef>
                <a:spcPts val="0"/>
              </a:spcBef>
              <a:spcAft>
                <a:spcPts val="0"/>
              </a:spcAft>
              <a:buSzPts val="1200"/>
              <a:buChar char="●"/>
            </a:pPr>
            <a:r>
              <a:rPr lang="en"/>
              <a:t>unit_price = the price that 1 unit of this item sells for</a:t>
            </a:r>
            <a:endParaRPr/>
          </a:p>
          <a:p>
            <a:pPr indent="-304800" lvl="0" marL="457200" rtl="0" algn="l">
              <a:spcBef>
                <a:spcPts val="0"/>
              </a:spcBef>
              <a:spcAft>
                <a:spcPts val="0"/>
              </a:spcAft>
              <a:buSzPts val="1200"/>
              <a:buChar char="●"/>
            </a:pPr>
            <a:r>
              <a:rPr lang="en"/>
              <a:t>quantity = the number of units sold for this product within this transaction</a:t>
            </a:r>
            <a:endParaRPr/>
          </a:p>
          <a:p>
            <a:pPr indent="-304800" lvl="0" marL="457200" rtl="0" algn="l">
              <a:spcBef>
                <a:spcPts val="0"/>
              </a:spcBef>
              <a:spcAft>
                <a:spcPts val="0"/>
              </a:spcAft>
              <a:buSzPts val="1200"/>
              <a:buChar char="●"/>
            </a:pPr>
            <a:r>
              <a:rPr lang="en"/>
              <a:t>total = the total amount payable by the customer</a:t>
            </a:r>
            <a:endParaRPr/>
          </a:p>
          <a:p>
            <a:pPr indent="-304800" lvl="0" marL="457200" rtl="0" algn="l">
              <a:spcBef>
                <a:spcPts val="0"/>
              </a:spcBef>
              <a:spcAft>
                <a:spcPts val="0"/>
              </a:spcAft>
              <a:buSzPts val="1200"/>
              <a:buChar char="●"/>
            </a:pPr>
            <a:r>
              <a:rPr lang="en"/>
              <a:t>payment_type = the payment method used by the customer</a:t>
            </a:r>
            <a:endParaRPr/>
          </a:p>
          <a:p>
            <a:pPr indent="0" lvl="0" marL="0" rtl="0" algn="l">
              <a:spcBef>
                <a:spcPts val="0"/>
              </a:spcBef>
              <a:spcAft>
                <a:spcPts val="0"/>
              </a:spcAft>
              <a:buNone/>
            </a:pPr>
            <a:r>
              <a:t/>
            </a:r>
            <a:endParaRPr/>
          </a:p>
        </p:txBody>
      </p:sp>
      <p:sp>
        <p:nvSpPr>
          <p:cNvPr id="291" name="Google Shape;291;p36"/>
          <p:cNvSpPr txBox="1"/>
          <p:nvPr>
            <p:ph type="title"/>
          </p:nvPr>
        </p:nvSpPr>
        <p:spPr>
          <a:xfrm>
            <a:off x="720000" y="445025"/>
            <a:ext cx="7704000" cy="572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a:t>
            </a:r>
            <a:r>
              <a:rPr lang="en"/>
              <a:t>he sample data</a:t>
            </a:r>
            <a:endParaRPr/>
          </a:p>
        </p:txBody>
      </p:sp>
      <p:pic>
        <p:nvPicPr>
          <p:cNvPr id="292" name="Google Shape;292;p36"/>
          <p:cNvPicPr preferRelativeResize="0"/>
          <p:nvPr/>
        </p:nvPicPr>
        <p:blipFill>
          <a:blip r:embed="rId3">
            <a:alphaModFix/>
          </a:blip>
          <a:stretch>
            <a:fillRect/>
          </a:stretch>
        </p:blipFill>
        <p:spPr>
          <a:xfrm>
            <a:off x="4920900" y="1187425"/>
            <a:ext cx="3786900" cy="2866473"/>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3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Analyzing the data</a:t>
            </a:r>
            <a:endParaRPr/>
          </a:p>
        </p:txBody>
      </p:sp>
      <p:sp>
        <p:nvSpPr>
          <p:cNvPr id="298" name="Google Shape;298;p37"/>
          <p:cNvSpPr txBox="1"/>
          <p:nvPr>
            <p:ph idx="2" type="subTitle"/>
          </p:nvPr>
        </p:nvSpPr>
        <p:spPr>
          <a:xfrm>
            <a:off x="596463" y="1388850"/>
            <a:ext cx="2967900" cy="2197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b="1" lang="en" sz="1400"/>
              <a:t>Distribution of prices and quantities: </a:t>
            </a:r>
            <a:endParaRPr b="1" sz="1400"/>
          </a:p>
          <a:p>
            <a:pPr indent="-304800" lvl="1" marL="914400" rtl="0" algn="l">
              <a:spcBef>
                <a:spcPts val="1000"/>
              </a:spcBef>
              <a:spcAft>
                <a:spcPts val="0"/>
              </a:spcAft>
              <a:buSzPts val="1200"/>
              <a:buChar char="o"/>
            </a:pPr>
            <a:r>
              <a:rPr lang="en"/>
              <a:t>unit_price: Positively skewed with more sales for cheaper products.</a:t>
            </a:r>
            <a:endParaRPr/>
          </a:p>
          <a:p>
            <a:pPr indent="-304800" lvl="1" marL="914400" rtl="0" algn="l">
              <a:spcBef>
                <a:spcPts val="1000"/>
              </a:spcBef>
              <a:spcAft>
                <a:spcPts val="0"/>
              </a:spcAft>
              <a:buSzPts val="1200"/>
              <a:buChar char="o"/>
            </a:pPr>
            <a:r>
              <a:rPr lang="en"/>
              <a:t>quantity: Almost uniform distribution with 1-4 units bought equally often.</a:t>
            </a:r>
            <a:endParaRPr/>
          </a:p>
          <a:p>
            <a:pPr indent="-304800" lvl="1" marL="914400" rtl="0" algn="l">
              <a:spcBef>
                <a:spcPts val="1000"/>
              </a:spcBef>
              <a:spcAft>
                <a:spcPts val="0"/>
              </a:spcAft>
              <a:buSzPts val="1200"/>
              <a:buChar char="o"/>
            </a:pPr>
            <a:r>
              <a:rPr lang="en"/>
              <a:t>total: Even more positively skewed than unit_price, indicating more transactions with lower totals.</a:t>
            </a:r>
            <a:endParaRPr/>
          </a:p>
          <a:p>
            <a:pPr indent="0" lvl="0" marL="0" rtl="0" algn="l">
              <a:spcBef>
                <a:spcPts val="1000"/>
              </a:spcBef>
              <a:spcAft>
                <a:spcPts val="1000"/>
              </a:spcAft>
              <a:buNone/>
            </a:pPr>
            <a:r>
              <a:t/>
            </a:r>
            <a:endParaRPr/>
          </a:p>
        </p:txBody>
      </p:sp>
      <p:pic>
        <p:nvPicPr>
          <p:cNvPr id="299" name="Google Shape;299;p37"/>
          <p:cNvPicPr preferRelativeResize="0"/>
          <p:nvPr/>
        </p:nvPicPr>
        <p:blipFill>
          <a:blip r:embed="rId3">
            <a:alphaModFix/>
          </a:blip>
          <a:stretch>
            <a:fillRect/>
          </a:stretch>
        </p:blipFill>
        <p:spPr>
          <a:xfrm>
            <a:off x="3716769" y="1170125"/>
            <a:ext cx="2578002" cy="1648299"/>
          </a:xfrm>
          <a:prstGeom prst="rect">
            <a:avLst/>
          </a:prstGeom>
          <a:noFill/>
          <a:ln>
            <a:noFill/>
          </a:ln>
        </p:spPr>
      </p:pic>
      <p:pic>
        <p:nvPicPr>
          <p:cNvPr id="300" name="Google Shape;300;p37"/>
          <p:cNvPicPr preferRelativeResize="0"/>
          <p:nvPr/>
        </p:nvPicPr>
        <p:blipFill>
          <a:blip r:embed="rId4">
            <a:alphaModFix/>
          </a:blip>
          <a:stretch>
            <a:fillRect/>
          </a:stretch>
        </p:blipFill>
        <p:spPr>
          <a:xfrm>
            <a:off x="6447173" y="1169812"/>
            <a:ext cx="2577999" cy="1649596"/>
          </a:xfrm>
          <a:prstGeom prst="rect">
            <a:avLst/>
          </a:prstGeom>
          <a:noFill/>
          <a:ln>
            <a:noFill/>
          </a:ln>
        </p:spPr>
      </p:pic>
      <p:pic>
        <p:nvPicPr>
          <p:cNvPr id="301" name="Google Shape;301;p37"/>
          <p:cNvPicPr preferRelativeResize="0"/>
          <p:nvPr/>
        </p:nvPicPr>
        <p:blipFill>
          <a:blip r:embed="rId5">
            <a:alphaModFix/>
          </a:blip>
          <a:stretch>
            <a:fillRect/>
          </a:stretch>
        </p:blipFill>
        <p:spPr>
          <a:xfrm>
            <a:off x="5130250" y="2971462"/>
            <a:ext cx="2578002" cy="16482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3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Analyzing the data</a:t>
            </a:r>
            <a:endParaRPr/>
          </a:p>
        </p:txBody>
      </p:sp>
      <p:sp>
        <p:nvSpPr>
          <p:cNvPr id="307" name="Google Shape;307;p38"/>
          <p:cNvSpPr txBox="1"/>
          <p:nvPr>
            <p:ph idx="1" type="subTitle"/>
          </p:nvPr>
        </p:nvSpPr>
        <p:spPr>
          <a:xfrm>
            <a:off x="4366175" y="1299200"/>
            <a:ext cx="4568400" cy="2197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b="1" lang="en" sz="1400"/>
              <a:t>Categorical variables: </a:t>
            </a:r>
            <a:endParaRPr b="1" sz="1400"/>
          </a:p>
          <a:p>
            <a:pPr indent="-304800" lvl="1" marL="914400" rtl="0" algn="l">
              <a:spcBef>
                <a:spcPts val="1000"/>
              </a:spcBef>
              <a:spcAft>
                <a:spcPts val="0"/>
              </a:spcAft>
              <a:buSzPts val="1200"/>
              <a:buChar char="o"/>
            </a:pPr>
            <a:r>
              <a:rPr lang="en"/>
              <a:t>product_id: 300 unique products, with one product sold 11 times and another just 3 times.</a:t>
            </a:r>
            <a:endParaRPr/>
          </a:p>
          <a:p>
            <a:pPr indent="-304800" lvl="1" marL="914400" rtl="0" algn="l">
              <a:spcBef>
                <a:spcPts val="1000"/>
              </a:spcBef>
              <a:spcAft>
                <a:spcPts val="0"/>
              </a:spcAft>
              <a:buSzPts val="1200"/>
              <a:buChar char="o"/>
            </a:pPr>
            <a:r>
              <a:rPr lang="en"/>
              <a:t>category: 22 unique categories, with "fruit" and "vegetables" most popular and "spices and herbs" least popular.</a:t>
            </a:r>
            <a:endParaRPr/>
          </a:p>
          <a:p>
            <a:pPr indent="-304800" lvl="1" marL="914400" rtl="0" algn="l">
              <a:spcBef>
                <a:spcPts val="1000"/>
              </a:spcBef>
              <a:spcAft>
                <a:spcPts val="0"/>
              </a:spcAft>
              <a:buSzPts val="1200"/>
              <a:buChar char="o"/>
            </a:pPr>
            <a:r>
              <a:rPr lang="en"/>
              <a:t>customer_type: 5 evenly distributed types, with non-member slightly more frequent.</a:t>
            </a:r>
            <a:endParaRPr/>
          </a:p>
          <a:p>
            <a:pPr indent="-304800" lvl="1" marL="914400" rtl="0" algn="l">
              <a:spcBef>
                <a:spcPts val="1000"/>
              </a:spcBef>
              <a:spcAft>
                <a:spcPts val="0"/>
              </a:spcAft>
              <a:buSzPts val="1200"/>
              <a:buChar char="o"/>
            </a:pPr>
            <a:r>
              <a:rPr lang="en"/>
              <a:t>payment_type: 4 evenly distributed types, with cash most frequent and debit card least frequent.</a:t>
            </a:r>
            <a:endParaRPr/>
          </a:p>
          <a:p>
            <a:pPr indent="-304800" lvl="1" marL="914400" rtl="0" algn="l">
              <a:spcBef>
                <a:spcPts val="1000"/>
              </a:spcBef>
              <a:spcAft>
                <a:spcPts val="0"/>
              </a:spcAft>
              <a:buSzPts val="1200"/>
              <a:buChar char="o"/>
            </a:pPr>
            <a:r>
              <a:rPr lang="en"/>
              <a:t>timestamp: Lots of unique values suggesting a datetime format, with busiest hours around 11th, 16th, and 18th of the day.</a:t>
            </a:r>
            <a:endParaRPr/>
          </a:p>
          <a:p>
            <a:pPr indent="0" lvl="0" marL="0" rtl="0" algn="l">
              <a:spcBef>
                <a:spcPts val="1000"/>
              </a:spcBef>
              <a:spcAft>
                <a:spcPts val="1000"/>
              </a:spcAft>
              <a:buNone/>
            </a:pPr>
            <a:r>
              <a:t/>
            </a:r>
            <a:endParaRPr/>
          </a:p>
        </p:txBody>
      </p:sp>
      <p:pic>
        <p:nvPicPr>
          <p:cNvPr id="308" name="Google Shape;308;p38"/>
          <p:cNvPicPr preferRelativeResize="0"/>
          <p:nvPr/>
        </p:nvPicPr>
        <p:blipFill>
          <a:blip r:embed="rId3">
            <a:alphaModFix/>
          </a:blip>
          <a:stretch>
            <a:fillRect/>
          </a:stretch>
        </p:blipFill>
        <p:spPr>
          <a:xfrm>
            <a:off x="173950" y="1452597"/>
            <a:ext cx="4313149" cy="1244653"/>
          </a:xfrm>
          <a:prstGeom prst="rect">
            <a:avLst/>
          </a:prstGeom>
          <a:noFill/>
          <a:ln>
            <a:noFill/>
          </a:ln>
        </p:spPr>
      </p:pic>
      <p:pic>
        <p:nvPicPr>
          <p:cNvPr id="309" name="Google Shape;309;p38"/>
          <p:cNvPicPr preferRelativeResize="0"/>
          <p:nvPr/>
        </p:nvPicPr>
        <p:blipFill>
          <a:blip r:embed="rId4">
            <a:alphaModFix/>
          </a:blip>
          <a:stretch>
            <a:fillRect/>
          </a:stretch>
        </p:blipFill>
        <p:spPr>
          <a:xfrm>
            <a:off x="173950" y="2799948"/>
            <a:ext cx="2093449" cy="1415900"/>
          </a:xfrm>
          <a:prstGeom prst="rect">
            <a:avLst/>
          </a:prstGeom>
          <a:noFill/>
          <a:ln>
            <a:noFill/>
          </a:ln>
        </p:spPr>
      </p:pic>
      <p:pic>
        <p:nvPicPr>
          <p:cNvPr id="310" name="Google Shape;310;p38"/>
          <p:cNvPicPr preferRelativeResize="0"/>
          <p:nvPr/>
        </p:nvPicPr>
        <p:blipFill>
          <a:blip r:embed="rId5">
            <a:alphaModFix/>
          </a:blip>
          <a:stretch>
            <a:fillRect/>
          </a:stretch>
        </p:blipFill>
        <p:spPr>
          <a:xfrm>
            <a:off x="2393673" y="2799950"/>
            <a:ext cx="2093436" cy="14159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3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Analyzing the data</a:t>
            </a:r>
            <a:endParaRPr/>
          </a:p>
        </p:txBody>
      </p:sp>
      <p:sp>
        <p:nvSpPr>
          <p:cNvPr id="316" name="Google Shape;316;p39"/>
          <p:cNvSpPr txBox="1"/>
          <p:nvPr>
            <p:ph idx="1" type="subTitle"/>
          </p:nvPr>
        </p:nvSpPr>
        <p:spPr>
          <a:xfrm>
            <a:off x="4575600" y="1391600"/>
            <a:ext cx="3449700" cy="21972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b="1" lang="en" sz="1500"/>
              <a:t>Categorical variables: </a:t>
            </a:r>
            <a:endParaRPr b="1" sz="1500"/>
          </a:p>
          <a:p>
            <a:pPr indent="0" lvl="0" marL="457200" rtl="0" algn="l">
              <a:spcBef>
                <a:spcPts val="0"/>
              </a:spcBef>
              <a:spcAft>
                <a:spcPts val="0"/>
              </a:spcAft>
              <a:buNone/>
            </a:pPr>
            <a:r>
              <a:t/>
            </a:r>
            <a:endParaRPr/>
          </a:p>
          <a:p>
            <a:pPr indent="0" lvl="0" marL="457200" rtl="0" algn="l">
              <a:spcBef>
                <a:spcPts val="0"/>
              </a:spcBef>
              <a:spcAft>
                <a:spcPts val="0"/>
              </a:spcAft>
              <a:buNone/>
            </a:pPr>
            <a:r>
              <a:rPr lang="en"/>
              <a:t>We can see clearly that vegetables and fruit are the most buyable items in all hour.</a:t>
            </a:r>
            <a:endParaRPr/>
          </a:p>
        </p:txBody>
      </p:sp>
      <p:pic>
        <p:nvPicPr>
          <p:cNvPr id="317" name="Google Shape;317;p39"/>
          <p:cNvPicPr preferRelativeResize="0"/>
          <p:nvPr/>
        </p:nvPicPr>
        <p:blipFill>
          <a:blip r:embed="rId3">
            <a:alphaModFix/>
          </a:blip>
          <a:stretch>
            <a:fillRect/>
          </a:stretch>
        </p:blipFill>
        <p:spPr>
          <a:xfrm>
            <a:off x="514225" y="1391588"/>
            <a:ext cx="4061375" cy="242192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40"/>
          <p:cNvSpPr txBox="1"/>
          <p:nvPr>
            <p:ph type="title"/>
          </p:nvPr>
        </p:nvSpPr>
        <p:spPr>
          <a:xfrm>
            <a:off x="719846" y="643775"/>
            <a:ext cx="5679600" cy="1071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Limitations and next steps</a:t>
            </a:r>
            <a:endParaRPr/>
          </a:p>
        </p:txBody>
      </p:sp>
      <p:sp>
        <p:nvSpPr>
          <p:cNvPr id="323" name="Google Shape;323;p40"/>
          <p:cNvSpPr txBox="1"/>
          <p:nvPr>
            <p:ph idx="1" type="subTitle"/>
          </p:nvPr>
        </p:nvSpPr>
        <p:spPr>
          <a:xfrm>
            <a:off x="713225" y="1715338"/>
            <a:ext cx="3412800" cy="19089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a:t>Data limitations: </a:t>
            </a:r>
            <a:endParaRPr/>
          </a:p>
          <a:p>
            <a:pPr indent="-330200" lvl="1" marL="914400" rtl="0" algn="l">
              <a:spcBef>
                <a:spcPts val="1000"/>
              </a:spcBef>
              <a:spcAft>
                <a:spcPts val="0"/>
              </a:spcAft>
              <a:buSzPts val="1600"/>
              <a:buChar char="o"/>
            </a:pPr>
            <a:r>
              <a:rPr lang="en"/>
              <a:t>Sample size: Only 1 week of data from 1 store, making insights unreliable.</a:t>
            </a:r>
            <a:endParaRPr/>
          </a:p>
          <a:p>
            <a:pPr indent="-330200" lvl="1" marL="914400" rtl="0" algn="l">
              <a:spcBef>
                <a:spcPts val="1000"/>
              </a:spcBef>
              <a:spcAft>
                <a:spcPts val="0"/>
              </a:spcAft>
              <a:buSzPts val="1600"/>
              <a:buChar char="o"/>
            </a:pPr>
            <a:r>
              <a:rPr lang="en"/>
              <a:t>Problem statement lacking specificity: The current "better stocking" goal is too broad.</a:t>
            </a:r>
            <a:endParaRPr/>
          </a:p>
          <a:p>
            <a:pPr indent="-330200" lvl="1" marL="914400" rtl="0" algn="l">
              <a:spcBef>
                <a:spcPts val="1000"/>
              </a:spcBef>
              <a:spcAft>
                <a:spcPts val="0"/>
              </a:spcAft>
              <a:buSzPts val="1600"/>
              <a:buChar char="o"/>
            </a:pPr>
            <a:r>
              <a:rPr lang="en"/>
              <a:t>Feature limitations: More features relevant to the specific problem might be needed.</a:t>
            </a:r>
            <a:endParaRPr/>
          </a:p>
          <a:p>
            <a:pPr indent="0" lvl="0" marL="0" rtl="0" algn="l">
              <a:spcBef>
                <a:spcPts val="1000"/>
              </a:spcBef>
              <a:spcAft>
                <a:spcPts val="1000"/>
              </a:spcAft>
              <a:buNone/>
            </a:pPr>
            <a:r>
              <a:t/>
            </a:r>
            <a:endParaRPr/>
          </a:p>
        </p:txBody>
      </p:sp>
      <p:sp>
        <p:nvSpPr>
          <p:cNvPr id="324" name="Google Shape;324;p40"/>
          <p:cNvSpPr txBox="1"/>
          <p:nvPr>
            <p:ph idx="1" type="subTitle"/>
          </p:nvPr>
        </p:nvSpPr>
        <p:spPr>
          <a:xfrm>
            <a:off x="5017975" y="1715338"/>
            <a:ext cx="3412800" cy="19089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a:t>Recommendations: </a:t>
            </a:r>
            <a:endParaRPr/>
          </a:p>
          <a:p>
            <a:pPr indent="-330200" lvl="1" marL="914400" rtl="0" algn="l">
              <a:spcBef>
                <a:spcPts val="1000"/>
              </a:spcBef>
              <a:spcAft>
                <a:spcPts val="0"/>
              </a:spcAft>
              <a:buSzPts val="1600"/>
              <a:buChar char="o"/>
            </a:pPr>
            <a:r>
              <a:rPr lang="en"/>
              <a:t>Gather more data: Collect data from multiple stores and a longer period to gain statistically significant insights.</a:t>
            </a:r>
            <a:endParaRPr/>
          </a:p>
          <a:p>
            <a:pPr indent="-330200" lvl="1" marL="914400" rtl="0" algn="l">
              <a:spcBef>
                <a:spcPts val="1000"/>
              </a:spcBef>
              <a:spcAft>
                <a:spcPts val="0"/>
              </a:spcAft>
              <a:buSzPts val="1600"/>
              <a:buChar char="o"/>
            </a:pPr>
            <a:r>
              <a:rPr lang="en"/>
              <a:t>Refine the problem statement: Define a specific goal like optimizing stock for peak hours or predicting demand for high-value items.</a:t>
            </a:r>
            <a:endParaRPr/>
          </a:p>
          <a:p>
            <a:pPr indent="0" lvl="0" marL="0" rtl="0" algn="l">
              <a:spcBef>
                <a:spcPts val="1000"/>
              </a:spcBef>
              <a:spcAft>
                <a:spcPts val="10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Digital Transformation by Slidesgo">
  <a:themeElements>
    <a:clrScheme name="Simple Light">
      <a:dk1>
        <a:srgbClr val="FFFFFF"/>
      </a:dk1>
      <a:lt1>
        <a:srgbClr val="000658"/>
      </a:lt1>
      <a:dk2>
        <a:srgbClr val="000641"/>
      </a:dk2>
      <a:lt2>
        <a:srgbClr val="FF00FF"/>
      </a:lt2>
      <a:accent1>
        <a:srgbClr val="0067FF"/>
      </a:accent1>
      <a:accent2>
        <a:srgbClr val="4993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