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11"/>
  </p:notesMasterIdLst>
  <p:handoutMasterIdLst>
    <p:handoutMasterId r:id="rId12"/>
  </p:handoutMasterIdLst>
  <p:sldIdLst>
    <p:sldId id="353" r:id="rId9"/>
    <p:sldId id="354" r:id="rId1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10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10 January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New </a:t>
            </a:r>
            <a:r>
              <a:rPr lang="en-US" sz="4000" dirty="0" err="1" smtClean="0">
                <a:solidFill>
                  <a:schemeClr val="tx1"/>
                </a:solidFill>
              </a:rPr>
              <a:t>Integratopn</a:t>
            </a:r>
            <a:r>
              <a:rPr lang="en-US" sz="4000" dirty="0" smtClean="0">
                <a:solidFill>
                  <a:schemeClr val="tx1"/>
                </a:solidFill>
              </a:rPr>
              <a:t> Platform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V0.1 – 2011-01-30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scalability and availability</a:t>
            </a:r>
          </a:p>
          <a:p>
            <a:pPr eaLnBrk="1" hangingPunct="1"/>
            <a:r>
              <a:rPr lang="en-US" dirty="0" smtClean="0"/>
              <a:t>Seamlessly handle interactions between VNG services/platforms</a:t>
            </a:r>
          </a:p>
          <a:p>
            <a:pPr lvl="1" eaLnBrk="1" hangingPunct="1"/>
            <a:r>
              <a:rPr lang="en-US" dirty="0" smtClean="0"/>
              <a:t>Standard APIs</a:t>
            </a:r>
          </a:p>
          <a:p>
            <a:pPr lvl="1" eaLnBrk="1" hangingPunct="1"/>
            <a:r>
              <a:rPr lang="en-US" dirty="0" smtClean="0"/>
              <a:t>Multiple-protocols </a:t>
            </a:r>
            <a:r>
              <a:rPr lang="en-US" dirty="0" smtClean="0"/>
              <a:t>supported (HTTP/HTTPS, TCP/IP socket, SOAP, etc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Effective </a:t>
            </a:r>
            <a:r>
              <a:rPr lang="en-US" dirty="0" smtClean="0"/>
              <a:t>Service dependency management and deployment</a:t>
            </a:r>
          </a:p>
          <a:p>
            <a:pPr eaLnBrk="1" hangingPunct="1"/>
            <a:r>
              <a:rPr lang="en-US" dirty="0" smtClean="0"/>
              <a:t>Easy to extend and </a:t>
            </a:r>
            <a:r>
              <a:rPr lang="en-US" dirty="0" smtClean="0"/>
              <a:t>maintain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10 January 2011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15661</TotalTime>
  <Words>48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Tahoma</vt:lpstr>
      <vt:lpstr>Calibri</vt:lpstr>
      <vt:lpstr>Wingdings</vt:lpstr>
      <vt:lpstr>Arial Rounded MT Bold</vt:lpstr>
      <vt:lpstr>Verdana</vt:lpstr>
      <vt:lpstr>Presentation template</vt:lpstr>
      <vt:lpstr>Custom Design</vt:lpstr>
      <vt:lpstr>1_Custom Design</vt:lpstr>
      <vt:lpstr>VNG_PPT Template _Yellow</vt:lpstr>
      <vt:lpstr>New Integratopn Platform</vt:lpstr>
      <vt:lpstr>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1242</cp:revision>
  <dcterms:created xsi:type="dcterms:W3CDTF">2009-03-19T08:21:06Z</dcterms:created>
  <dcterms:modified xsi:type="dcterms:W3CDTF">2011-01-10T10:34:41Z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