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3" r:id="rId5"/>
    <p:sldMasterId id="2147484597" r:id="rId6"/>
    <p:sldMasterId id="2147484610" r:id="rId7"/>
    <p:sldMasterId id="2147487912" r:id="rId8"/>
  </p:sldMasterIdLst>
  <p:notesMasterIdLst>
    <p:notesMasterId r:id="rId22"/>
  </p:notesMasterIdLst>
  <p:handoutMasterIdLst>
    <p:handoutMasterId r:id="rId23"/>
  </p:handoutMasterIdLst>
  <p:sldIdLst>
    <p:sldId id="353" r:id="rId9"/>
    <p:sldId id="354" r:id="rId10"/>
    <p:sldId id="359" r:id="rId11"/>
    <p:sldId id="355" r:id="rId12"/>
    <p:sldId id="356" r:id="rId13"/>
    <p:sldId id="357" r:id="rId14"/>
    <p:sldId id="361" r:id="rId15"/>
    <p:sldId id="362" r:id="rId16"/>
    <p:sldId id="363" r:id="rId17"/>
    <p:sldId id="364" r:id="rId18"/>
    <p:sldId id="365" r:id="rId19"/>
    <p:sldId id="358" r:id="rId20"/>
    <p:sldId id="360" r:id="rId2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  <a:srgbClr val="0000FF"/>
    <a:srgbClr val="FF9900"/>
    <a:srgbClr val="FF0000"/>
    <a:srgbClr val="009900"/>
    <a:srgbClr val="FF3300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85055" autoAdjust="0"/>
  </p:normalViewPr>
  <p:slideViewPr>
    <p:cSldViewPr>
      <p:cViewPr varScale="1">
        <p:scale>
          <a:sx n="66" d="100"/>
          <a:sy n="66" d="100"/>
        </p:scale>
        <p:origin x="-135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1DBBF0-9ED4-4DA6-9F91-7F41881D35E0}" type="datetimeFigureOut">
              <a:rPr lang="en-US"/>
              <a:pPr>
                <a:defRPr/>
              </a:pPr>
              <a:t>1/12/2011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AFB300-3846-474A-9B4D-AAE4280B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6DECDA-4C49-4F49-A4F9-3A0B53D2B701}" type="datetimeFigureOut">
              <a:rPr lang="en-US"/>
              <a:pPr>
                <a:defRPr/>
              </a:pPr>
              <a:t>1/12/2011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734ABF-D6A6-4D5E-802A-97F82C2C7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DC80F-ABA6-4E76-B18B-0494E7C794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1 to</a:t>
            </a:r>
            <a:r>
              <a:rPr lang="en-US" baseline="0" dirty="0" smtClean="0"/>
              <a:t> n Apache servers with </a:t>
            </a:r>
            <a:r>
              <a:rPr lang="en-US" baseline="0" dirty="0" err="1" smtClean="0"/>
              <a:t>mod_jk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1 to n Service servers (Java Application Server: Tomcat or </a:t>
            </a:r>
            <a:r>
              <a:rPr lang="en-US" baseline="0" dirty="0" err="1" smtClean="0"/>
              <a:t>JBossAS</a:t>
            </a:r>
            <a:r>
              <a:rPr lang="en-US" baseline="0" dirty="0" smtClean="0"/>
              <a:t>)</a:t>
            </a:r>
          </a:p>
          <a:p>
            <a:pPr>
              <a:buFontTx/>
              <a:buChar char="-"/>
            </a:pPr>
            <a:r>
              <a:rPr lang="en-US" baseline="0" dirty="0" smtClean="0"/>
              <a:t>1 to n Cache servers (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Ehcache</a:t>
            </a:r>
            <a:r>
              <a:rPr lang="en-US" baseline="0" dirty="0" smtClean="0"/>
              <a:t>-Terracotta)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no auto scale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aseline="0" dirty="0" smtClean="0"/>
              <a:t> Each service is an </a:t>
            </a:r>
            <a:r>
              <a:rPr lang="en-US" baseline="0" dirty="0" err="1" smtClean="0"/>
              <a:t>OSGi</a:t>
            </a:r>
            <a:r>
              <a:rPr lang="en-US" baseline="0" dirty="0" smtClean="0"/>
              <a:t> bundle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Each service server has a complete copy of all services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MM Server is the remote management &amp; monitoring tool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10800000">
            <a:off x="24606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rgbClr val="D0D8E8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1600200"/>
            <a:ext cx="2286000" cy="4110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Make the Internet Change Vietnamese Lives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0960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096000" cy="10668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5471DA-C891-4703-B331-4DECE05F144F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8BF98D-DD14-4E76-BBF5-50B5810FC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5CEB42-E35D-4964-9939-4D63EBD8F440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EDC269-0179-4F40-B0FB-95C6A510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D6A00A-2A3D-464E-A52A-5F133722FC59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B8D1A-53B0-490D-81BE-A49BC827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2964-4512-4D25-814C-B2926738E6A7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A4C3-5E23-4FC8-8DDE-E297FB7D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2CCC-CF0B-447F-BB32-A6DD9284E09B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0119-C8BB-42A1-98D2-EAE454D49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A64D-6910-4810-A996-61CFE1DCFF30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DB889-C174-431D-A891-F4346070E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3519-0D0C-45A9-8016-DA645C446BA8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5EB-204F-4B05-8884-7EE9573A0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99A2-1961-478F-A6AD-3D6227623023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F9C0-5086-4F34-82EF-B0C1FAB1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BC79-05E4-4E3D-AF53-273C0A7050D4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0464-6CCE-443A-8ADB-D998874EA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AC53-CB91-4520-B7B6-7E9FBDFF1901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E50B-C71C-4394-B185-D1FDC7EB3DB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0B415-69AC-42F7-A938-80D5BF6D3723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F140-DF2E-42DC-A90F-FE8DB3E83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B141-C19F-4C0B-9404-1F199272748B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03B-84FA-4B79-86C2-BD5F24437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2C40-550B-481F-BE91-6C74933BE1A2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3B74-EBDD-4EB7-9F99-77178AC49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88A4-EC74-48C5-A1EE-6F6918E3C8A1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A269-0250-4767-8298-E869033F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E6E-9309-42C6-BBC8-2184508DD438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5163-93B5-4CE5-ACBB-604C4F247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9C23-4E05-46A7-B15C-8CAE4EE58D4A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68A0-431F-4419-8DD5-312C3CDA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E6C-A8A6-457A-BFB6-123B67B3B048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81BD-A16B-4E0F-BC14-86950F87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AE9F-E5DD-4DA4-A6BC-12972F12F4BC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6243-03E7-4AA8-9EEF-81374072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004E-20EC-4D32-889F-F93C37331F16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14ED-94E0-474D-B036-42592B8A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4A8A-7D2B-44C7-BDB4-1F888D21E931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21FD-496B-4B9B-AB26-4F86ED79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5673E-3584-4697-B483-5C4B439F52E9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9A6412-16A9-4FAF-ACB8-9923432DF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9B13-053C-4101-8B5C-28326C763EE1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E90A-9EFE-4CEE-B83D-5CDE473B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F90B0-B763-4FCA-B52E-EFF62C43FBA5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8979-CE36-4CA9-AF79-A377BD3D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012D-8174-44FF-BE66-C324141E125D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90FE-CD91-4E82-AE03-9E590A3B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A15-27BA-4F0D-9A59-58797A12300F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EE8E-342E-44A4-9F13-C12E0A11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6692-9856-4E61-9391-27692A44665F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522B-253D-4CDC-85BE-0836E7E0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background 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 yell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5E65-9F69-41C6-86CF-9F2674A90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 yello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>
            <a:lvl1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1pPr>
            <a:lvl2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2pPr>
            <a:lvl3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3pPr>
            <a:lvl4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4pPr>
            <a:lvl5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83FD-CADB-4A1C-B345-9747A915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7771B-F269-4332-8377-EA23B65099CA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5800" y="4368800"/>
            <a:ext cx="7848600" cy="144780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6350" cap="flat">
            <a:solidFill>
              <a:schemeClr val="accent1"/>
            </a:solidFill>
            <a:bevel/>
          </a:ln>
          <a:effectLst/>
        </p:spPr>
        <p:txBody>
          <a:bodyPr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9400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3C3C-5576-4FA0-A34A-E6EF50E7B583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E5A9-CBB6-4359-B74A-A6BD873462E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A407E7-E49D-47CE-BCA6-969A43BADAAF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1CFF0-79F4-4A4C-86C7-53BBB751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6098B5-A0F0-4E12-A66E-9DBB30F75267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BC5B-879C-459C-BBBA-0ED2A8B82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12204-18B9-459B-918C-619568CE4D79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E5A82-1826-43C4-B15B-151288FF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DEB471-2BC6-479C-B6F5-6A58D47D10E7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4EC90-94EC-493B-A928-80921D58D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/>
          </p:cNvSpPr>
          <p:nvPr/>
        </p:nvSpPr>
        <p:spPr bwMode="auto">
          <a:xfrm>
            <a:off x="3124200" y="635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3" name="Picture 9" descr="untitled-small.bmp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F7D4C68-AF47-4C70-BD3B-4621FC12FD5C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65595ECD-040E-46CC-83D5-FB663FE2A053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8" r:id="rId1"/>
    <p:sldLayoutId id="2147490805" r:id="rId2"/>
    <p:sldLayoutId id="2147490829" r:id="rId3"/>
    <p:sldLayoutId id="2147490830" r:id="rId4"/>
    <p:sldLayoutId id="2147490806" r:id="rId5"/>
    <p:sldLayoutId id="2147490831" r:id="rId6"/>
    <p:sldLayoutId id="2147490832" r:id="rId7"/>
    <p:sldLayoutId id="2147490833" r:id="rId8"/>
    <p:sldLayoutId id="2147490834" r:id="rId9"/>
    <p:sldLayoutId id="2147490835" r:id="rId10"/>
    <p:sldLayoutId id="2147490836" r:id="rId11"/>
    <p:sldLayoutId id="2147490837" r:id="rId12"/>
    <p:sldLayoutId id="2147490838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1554ED32-2205-4B34-A5A4-A0B21F83C8D4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24C3255-1561-4AF2-9DF1-EECE054D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07" r:id="rId1"/>
    <p:sldLayoutId id="2147490808" r:id="rId2"/>
    <p:sldLayoutId id="2147490809" r:id="rId3"/>
    <p:sldLayoutId id="2147490810" r:id="rId4"/>
    <p:sldLayoutId id="2147490811" r:id="rId5"/>
    <p:sldLayoutId id="2147490812" r:id="rId6"/>
    <p:sldLayoutId id="2147490813" r:id="rId7"/>
    <p:sldLayoutId id="2147490814" r:id="rId8"/>
    <p:sldLayoutId id="2147490815" r:id="rId9"/>
    <p:sldLayoutId id="2147490816" r:id="rId10"/>
    <p:sldLayoutId id="2147490817" r:id="rId11"/>
    <p:sldLayoutId id="214749081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E2992696-4BC3-4EB4-A1D8-717965D79E8F}" type="datetime3">
              <a:rPr lang="en-US"/>
              <a:pPr>
                <a:defRPr/>
              </a:pPr>
              <a:t>12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A6195FAC-27C5-43C4-A719-4326ABAE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820" r:id="rId2"/>
    <p:sldLayoutId id="2147490821" r:id="rId3"/>
    <p:sldLayoutId id="2147490822" r:id="rId4"/>
    <p:sldLayoutId id="2147490823" r:id="rId5"/>
    <p:sldLayoutId id="2147490824" r:id="rId6"/>
    <p:sldLayoutId id="2147490825" r:id="rId7"/>
    <p:sldLayoutId id="2147490826" r:id="rId8"/>
    <p:sldLayoutId id="214749082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PPT background 3.jpg"/>
          <p:cNvPicPr>
            <a:picLocks noChangeAspect="1"/>
          </p:cNvPicPr>
          <p:nvPr/>
        </p:nvPicPr>
        <p:blipFill>
          <a:blip r:embed="rId4" cstate="print">
            <a:lum bright="28000"/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1F4749-1BC8-4B9A-A4CB-F3C429CBA55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5127" name="Picture 10" descr="logo yellow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AF7005-0D57-4357-9A9C-6DAC799012EE}" type="datetime3">
              <a:rPr lang="en-US"/>
              <a:pPr>
                <a:defRPr/>
              </a:pPr>
              <a:t>12 January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39" r:id="rId1"/>
    <p:sldLayoutId id="214749084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0000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New Integration </a:t>
            </a:r>
            <a:r>
              <a:rPr lang="en-US" sz="4000" dirty="0" smtClean="0">
                <a:solidFill>
                  <a:schemeClr val="tx1"/>
                </a:solidFill>
              </a:rPr>
              <a:t>Platform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dirty="0" smtClean="0"/>
              <a:t>V0.1 – </a:t>
            </a:r>
            <a:r>
              <a:rPr lang="en-US" dirty="0" smtClean="0"/>
              <a:t>2011-01-13</a:t>
            </a:r>
            <a:endParaRPr lang="vi-VN" sz="4000" dirty="0" smtClean="0">
              <a:solidFill>
                <a:schemeClr val="tx1"/>
              </a:solidFill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251700" cy="68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i="1" dirty="0" smtClean="0"/>
              <a:t>Software </a:t>
            </a:r>
            <a:r>
              <a:rPr lang="en-US" i="1" dirty="0" smtClean="0"/>
              <a:t>Manager, Game Platform &amp; </a:t>
            </a:r>
            <a:r>
              <a:rPr lang="en-US" i="1" dirty="0" smtClean="0"/>
              <a:t>Integration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</a:t>
            </a:r>
            <a:r>
              <a:rPr lang="en-US" sz="2800" dirty="0" smtClean="0"/>
              <a:t>- Service Description (client example)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Bundle-Name: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Client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Bundle-Description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service client sample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Bundle-Vendor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VNG GPI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Bundle-Version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1.0.0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Bundle-Activator: vng.example2.Activator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Import-Package: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org.osgi.framework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vng.example1.service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617771B-F269-4332-8377-EA23B65099CA}" type="datetime3">
              <a:rPr lang="en-US" smtClean="0"/>
              <a:pPr>
                <a:defRPr/>
              </a:pPr>
              <a:t>12 January 2011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</a:t>
            </a:r>
            <a:r>
              <a:rPr lang="en-US" sz="2800" dirty="0" smtClean="0"/>
              <a:t>- Deployment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40000"/>
            <a:ext cx="3657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Multiple-protocols &amp; Standard Service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protocols:</a:t>
            </a:r>
          </a:p>
          <a:p>
            <a:pPr lvl="1"/>
            <a:r>
              <a:rPr lang="en-US" dirty="0" smtClean="0"/>
              <a:t>Web: http/https, SOAP, REST</a:t>
            </a:r>
          </a:p>
          <a:p>
            <a:pPr lvl="1"/>
            <a:r>
              <a:rPr lang="en-US" dirty="0" smtClean="0"/>
              <a:t>Socket</a:t>
            </a:r>
          </a:p>
          <a:p>
            <a:r>
              <a:rPr lang="en-US" dirty="0" smtClean="0"/>
              <a:t>Request </a:t>
            </a:r>
            <a:r>
              <a:rPr lang="en-US" dirty="0" err="1" smtClean="0"/>
              <a:t>normalizer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 the bridge between front-end and service container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System’s </a:t>
            </a:r>
            <a:r>
              <a:rPr lang="en-US" dirty="0" smtClean="0"/>
              <a:t>Objectives</a:t>
            </a:r>
            <a:endParaRPr lang="en-US" dirty="0" smtClean="0"/>
          </a:p>
          <a:p>
            <a:pPr eaLnBrk="1" hangingPunct="1"/>
            <a:r>
              <a:rPr lang="en-US" dirty="0" smtClean="0"/>
              <a:t>System Design</a:t>
            </a:r>
          </a:p>
          <a:p>
            <a:pPr eaLnBrk="1" hangingPunct="1"/>
            <a:r>
              <a:rPr lang="en-US" dirty="0" smtClean="0"/>
              <a:t>Service Server Architecture</a:t>
            </a:r>
          </a:p>
          <a:p>
            <a:pPr eaLnBrk="1" hangingPunct="1"/>
            <a:r>
              <a:rPr lang="en-US" dirty="0" smtClean="0"/>
              <a:t>Scalability &amp; Availability</a:t>
            </a:r>
          </a:p>
          <a:p>
            <a:pPr eaLnBrk="1" hangingPunct="1"/>
            <a:r>
              <a:rPr lang="en-US" dirty="0" smtClean="0"/>
              <a:t>Service Deployment, Management &amp; Interaction</a:t>
            </a:r>
          </a:p>
          <a:p>
            <a:pPr eaLnBrk="1" hangingPunct="1"/>
            <a:r>
              <a:rPr lang="en-US" dirty="0" smtClean="0"/>
              <a:t>Multiple-protocols &amp; Standard Service APIs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 scalability and availability</a:t>
            </a:r>
          </a:p>
          <a:p>
            <a:pPr eaLnBrk="1" hangingPunct="1"/>
            <a:r>
              <a:rPr lang="en-US" dirty="0" smtClean="0"/>
              <a:t>Handle </a:t>
            </a:r>
            <a:r>
              <a:rPr lang="en-US" dirty="0" smtClean="0"/>
              <a:t>interactions </a:t>
            </a:r>
            <a:r>
              <a:rPr lang="en-US" dirty="0" smtClean="0"/>
              <a:t>between </a:t>
            </a:r>
            <a:r>
              <a:rPr lang="en-US" dirty="0" smtClean="0"/>
              <a:t>VNG services/platforms</a:t>
            </a:r>
          </a:p>
          <a:p>
            <a:pPr lvl="1" eaLnBrk="1" hangingPunct="1"/>
            <a:r>
              <a:rPr lang="en-US" dirty="0" smtClean="0"/>
              <a:t>Standard APIs</a:t>
            </a:r>
          </a:p>
          <a:p>
            <a:pPr lvl="1" eaLnBrk="1" hangingPunct="1"/>
            <a:r>
              <a:rPr lang="en-US" dirty="0" smtClean="0"/>
              <a:t>Multiple-protocols supported (HTTP/HTTPS, TCP/IP socket, SOAP, etc)</a:t>
            </a:r>
          </a:p>
          <a:p>
            <a:pPr lvl="1" eaLnBrk="1" hangingPunct="1"/>
            <a:r>
              <a:rPr lang="en-US" dirty="0" smtClean="0"/>
              <a:t>Effective </a:t>
            </a:r>
            <a:r>
              <a:rPr lang="en-US" dirty="0" smtClean="0"/>
              <a:t>service </a:t>
            </a:r>
            <a:r>
              <a:rPr lang="en-US" dirty="0" smtClean="0"/>
              <a:t>dependency management and deployment</a:t>
            </a:r>
          </a:p>
          <a:p>
            <a:pPr eaLnBrk="1" hangingPunct="1"/>
            <a:r>
              <a:rPr lang="en-US" dirty="0" smtClean="0"/>
              <a:t>Easy to extend and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3137" y="1371600"/>
            <a:ext cx="7257726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890" y="1371600"/>
            <a:ext cx="706822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scale:</a:t>
            </a:r>
          </a:p>
          <a:p>
            <a:pPr lvl="1"/>
            <a:r>
              <a:rPr lang="en-US" dirty="0" smtClean="0"/>
              <a:t>1 to N service servers</a:t>
            </a:r>
          </a:p>
          <a:p>
            <a:pPr lvl="1"/>
            <a:r>
              <a:rPr lang="en-US" dirty="0" smtClean="0"/>
              <a:t>1 to N web servers</a:t>
            </a:r>
          </a:p>
          <a:p>
            <a:pPr lvl="1"/>
            <a:r>
              <a:rPr lang="en-US" dirty="0" smtClean="0"/>
              <a:t>1 to N cache servers</a:t>
            </a:r>
          </a:p>
          <a:p>
            <a:r>
              <a:rPr lang="en-US" dirty="0" smtClean="0"/>
              <a:t>Each service server has a complete copy of all services</a:t>
            </a:r>
          </a:p>
          <a:p>
            <a:r>
              <a:rPr lang="en-US" dirty="0" smtClean="0"/>
              <a:t>Web, Service and Cache servers are on independent layers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</a:t>
            </a:r>
            <a:r>
              <a:rPr lang="en-US" sz="2800" dirty="0" smtClean="0"/>
              <a:t>Interaction - Overview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87204"/>
            <a:ext cx="8229600" cy="275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</a:t>
            </a:r>
            <a:r>
              <a:rPr lang="en-US" sz="2800" dirty="0" smtClean="0"/>
              <a:t>- Service Platform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2712" y="2820987"/>
            <a:ext cx="3838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</a:t>
            </a:r>
            <a:r>
              <a:rPr lang="en-US" sz="2800" dirty="0" smtClean="0"/>
              <a:t>- Service Description (provider example)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Bundle-Name: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Provider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Bundle-Description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service provider sample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Bundle-Vendor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VNG GPI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Bundle-Version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1.0.0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Bundle-Activator: vng.example1.Activator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Export-Package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vng.example1.service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Import-Package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org.osgi.framework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617771B-F269-4332-8377-EA23B65099CA}" type="datetime3">
              <a:rPr lang="en-US" smtClean="0"/>
              <a:pPr>
                <a:defRPr/>
              </a:pPr>
              <a:t>12 January 2011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VNG Blue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NG Blue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VNG Blue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NG_PPT Template _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E94D878EF7E4481CCE1736EE37636" ma:contentTypeVersion="0" ma:contentTypeDescription="Create a new document." ma:contentTypeScope="" ma:versionID="5c544f42153d6c39e9d590efc7b390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A52E100-988B-4AD7-BEE7-143E221E4D5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7AC431E-914B-41CD-8266-410056DEB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155E93-EBFB-4114-80A6-E3D454F8B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436077F0-9306-4FEA-9E60-1A589A643FA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17741</TotalTime>
  <Words>331</Words>
  <Application>Microsoft Office PowerPoint</Application>
  <PresentationFormat>On-screen Show (4:3)</PresentationFormat>
  <Paragraphs>80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Presentation template</vt:lpstr>
      <vt:lpstr>Custom Design</vt:lpstr>
      <vt:lpstr>1_Custom Design</vt:lpstr>
      <vt:lpstr>VNG_PPT Template _Yellow</vt:lpstr>
      <vt:lpstr>New Integration Platform V0.1 – 2011-01-13</vt:lpstr>
      <vt:lpstr>Agendas</vt:lpstr>
      <vt:lpstr>Objectives</vt:lpstr>
      <vt:lpstr>System Design</vt:lpstr>
      <vt:lpstr>Service Server</vt:lpstr>
      <vt:lpstr>Scalability &amp; Availability</vt:lpstr>
      <vt:lpstr>Service Deployment, Management &amp; Interaction - Overview</vt:lpstr>
      <vt:lpstr>Service Deployment, Management &amp; Interaction - Service Platform</vt:lpstr>
      <vt:lpstr>Service Deployment, Management &amp; Interaction - Service Description (provider example)</vt:lpstr>
      <vt:lpstr>Service Deployment, Management &amp; Interaction - Service Description (client example)</vt:lpstr>
      <vt:lpstr>Service Deployment, Management &amp; Interaction - Deployment</vt:lpstr>
      <vt:lpstr>Multiple-protocols &amp; Standard Service APIs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</dc:title>
  <dc:creator>Vo Thi Tuyet Tran</dc:creator>
  <cp:lastModifiedBy>thanhnb</cp:lastModifiedBy>
  <cp:revision>1333</cp:revision>
  <dcterms:created xsi:type="dcterms:W3CDTF">2009-03-19T08:21:06Z</dcterms:created>
  <dcterms:modified xsi:type="dcterms:W3CDTF">2011-01-13T06:31:30Z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Dung. Nguyen Thi Thuy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VINAGAME\luanv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0x0101007697910D734E5B49A218B8B5E940F9B2</vt:lpwstr>
  </property>
  <property fmtid="{D5CDD505-2E9C-101B-9397-08002B2CF9AE}" pid="8" name="_SourceUrl">
    <vt:lpwstr/>
  </property>
</Properties>
</file>