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19"/>
  </p:notesMasterIdLst>
  <p:handoutMasterIdLst>
    <p:handoutMasterId r:id="rId20"/>
  </p:handoutMasterIdLst>
  <p:sldIdLst>
    <p:sldId id="353" r:id="rId9"/>
    <p:sldId id="354" r:id="rId10"/>
    <p:sldId id="362" r:id="rId11"/>
    <p:sldId id="361" r:id="rId12"/>
    <p:sldId id="363" r:id="rId13"/>
    <p:sldId id="364" r:id="rId14"/>
    <p:sldId id="365" r:id="rId15"/>
    <p:sldId id="366" r:id="rId16"/>
    <p:sldId id="367" r:id="rId17"/>
    <p:sldId id="360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://people.apache.org/~</a:t>
            </a:r>
            <a:r>
              <a:rPr lang="en-US" dirty="0" smtClean="0"/>
              <a:t>mturk/docs/article/ftwai.html</a:t>
            </a:r>
          </a:p>
          <a:p>
            <a:r>
              <a:rPr lang="en-US" dirty="0" smtClean="0"/>
              <a:t>Worker types: </a:t>
            </a:r>
            <a:r>
              <a:rPr lang="en-US" dirty="0" smtClean="0"/>
              <a:t>can be one of ajp13, ajp14, </a:t>
            </a:r>
            <a:r>
              <a:rPr lang="en-US" dirty="0" err="1" smtClean="0"/>
              <a:t>jni</a:t>
            </a:r>
            <a:r>
              <a:rPr lang="en-US" dirty="0" smtClean="0"/>
              <a:t>, lb or status (</a:t>
            </a:r>
            <a:r>
              <a:rPr lang="en-US" dirty="0" err="1" smtClean="0"/>
              <a:t>jni</a:t>
            </a:r>
            <a:r>
              <a:rPr lang="en-US" dirty="0" smtClean="0"/>
              <a:t>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depracated</a:t>
            </a:r>
            <a:r>
              <a:rPr lang="en-US" baseline="0" smtClean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16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16 February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Fronting Tomcat With Apache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2011-01-27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Practice</a:t>
            </a:r>
          </a:p>
          <a:p>
            <a:pPr eaLnBrk="1" hangingPunct="1"/>
            <a:r>
              <a:rPr lang="en-US" dirty="0" smtClean="0"/>
              <a:t>Scalability</a:t>
            </a:r>
          </a:p>
          <a:p>
            <a:pPr eaLnBrk="1" hangingPunct="1"/>
            <a:r>
              <a:rPr lang="en-US" dirty="0" smtClean="0"/>
              <a:t>Security</a:t>
            </a:r>
          </a:p>
          <a:p>
            <a:pPr eaLnBrk="1" hangingPunct="1"/>
            <a:r>
              <a:rPr lang="en-US" dirty="0" smtClean="0"/>
              <a:t>Load Balancing</a:t>
            </a:r>
          </a:p>
          <a:p>
            <a:pPr eaLnBrk="1" hangingPunct="1"/>
            <a:r>
              <a:rPr lang="en-US" dirty="0" smtClean="0"/>
              <a:t>Failover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Tomcat From Serving Static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2" y="2701925"/>
            <a:ext cx="54006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7" y="2582862"/>
            <a:ext cx="7019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7" y="2311400"/>
            <a:ext cx="70199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lbworker.balance_workers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=node1,node2,node3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lbworker.balance_workers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=node1,node2,node3,node4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worker.retries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=4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Clustering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1701800"/>
            <a:ext cx="56769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Clustering Model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worker.node1.domain=A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worker.node2.domain=A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worker.node3.domain=B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worker.node4.type=ajp13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worker.node4.domain=B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worker.lbworker.type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worker.lbworker.balance_workers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=node1,node2,node3,node4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18847</TotalTime>
  <Words>163</Words>
  <Application>Microsoft Office PowerPoint</Application>
  <PresentationFormat>On-screen Show (4:3)</PresentationFormat>
  <Paragraphs>77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Presentation template</vt:lpstr>
      <vt:lpstr>Custom Design</vt:lpstr>
      <vt:lpstr>1_Custom Design</vt:lpstr>
      <vt:lpstr>VNG_PPT Template _Yellow</vt:lpstr>
      <vt:lpstr>Fronting Tomcat With Apache V0.1 – 2011-01-27</vt:lpstr>
      <vt:lpstr>Why?</vt:lpstr>
      <vt:lpstr>Free Tomcat From Serving Static Content</vt:lpstr>
      <vt:lpstr>Security</vt:lpstr>
      <vt:lpstr>Load Balancing</vt:lpstr>
      <vt:lpstr>Load Balancing (cont)</vt:lpstr>
      <vt:lpstr>Failover</vt:lpstr>
      <vt:lpstr>Domain Clustering Model</vt:lpstr>
      <vt:lpstr>Domain Clustering Model (cont)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1396</cp:revision>
  <dcterms:created xsi:type="dcterms:W3CDTF">2009-03-19T08:21:06Z</dcterms:created>
  <dcterms:modified xsi:type="dcterms:W3CDTF">2011-02-16T05:57:53Z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