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24"/>
  </p:notesMasterIdLst>
  <p:handoutMasterIdLst>
    <p:handoutMasterId r:id="rId25"/>
  </p:handoutMasterIdLst>
  <p:sldIdLst>
    <p:sldId id="353" r:id="rId9"/>
    <p:sldId id="354" r:id="rId10"/>
    <p:sldId id="373" r:id="rId11"/>
    <p:sldId id="359" r:id="rId12"/>
    <p:sldId id="374" r:id="rId13"/>
    <p:sldId id="355" r:id="rId14"/>
    <p:sldId id="375" r:id="rId15"/>
    <p:sldId id="372" r:id="rId16"/>
    <p:sldId id="376" r:id="rId17"/>
    <p:sldId id="377" r:id="rId18"/>
    <p:sldId id="356" r:id="rId19"/>
    <p:sldId id="361" r:id="rId20"/>
    <p:sldId id="362" r:id="rId21"/>
    <p:sldId id="365" r:id="rId22"/>
    <p:sldId id="360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system is not web site or web application!</a:t>
            </a:r>
          </a:p>
          <a:p>
            <a:r>
              <a:rPr lang="en-US" dirty="0" smtClean="0"/>
              <a:t>Socket, Scheduling,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1: load balancer</a:t>
            </a:r>
          </a:p>
          <a:p>
            <a:pPr lvl="1"/>
            <a:r>
              <a:rPr lang="en-US" dirty="0" smtClean="0"/>
              <a:t>HA Proxy</a:t>
            </a:r>
          </a:p>
          <a:p>
            <a:pPr lvl="1"/>
            <a:r>
              <a:rPr lang="en-US" dirty="0" smtClean="0"/>
              <a:t>Apache + </a:t>
            </a:r>
            <a:r>
              <a:rPr lang="en-US" dirty="0" err="1" smtClean="0"/>
              <a:t>mod_jk</a:t>
            </a:r>
            <a:endParaRPr lang="en-US" dirty="0" smtClean="0"/>
          </a:p>
          <a:p>
            <a:pPr lvl="1"/>
            <a:r>
              <a:rPr lang="en-US" dirty="0" smtClean="0"/>
              <a:t>Apache + </a:t>
            </a:r>
            <a:r>
              <a:rPr lang="en-US" dirty="0" err="1" smtClean="0"/>
              <a:t>mod_proxy</a:t>
            </a:r>
            <a:r>
              <a:rPr lang="en-US" dirty="0" smtClean="0"/>
              <a:t> + </a:t>
            </a:r>
            <a:r>
              <a:rPr lang="en-US" dirty="0" err="1" smtClean="0"/>
              <a:t>mod_load_balancer</a:t>
            </a:r>
            <a:endParaRPr lang="en-US" dirty="0" smtClean="0"/>
          </a:p>
          <a:p>
            <a:r>
              <a:rPr lang="en-US" dirty="0" smtClean="0"/>
              <a:t>Layer 2: application server(s)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javax.servlet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Jetty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Application Server</a:t>
            </a:r>
          </a:p>
          <a:p>
            <a:pPr>
              <a:buFontTx/>
              <a:buNone/>
            </a:pPr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 failover at</a:t>
            </a:r>
            <a:r>
              <a:rPr lang="en-US" baseline="0" dirty="0" smtClean="0"/>
              <a:t> LB!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0: network load balancer</a:t>
            </a:r>
          </a:p>
          <a:p>
            <a:r>
              <a:rPr lang="en-US" dirty="0" smtClean="0"/>
              <a:t>Layer 1: load balancer</a:t>
            </a:r>
          </a:p>
          <a:p>
            <a:pPr lvl="1"/>
            <a:r>
              <a:rPr lang="en-US" dirty="0" smtClean="0"/>
              <a:t>HA Proxy</a:t>
            </a:r>
          </a:p>
          <a:p>
            <a:pPr lvl="1"/>
            <a:r>
              <a:rPr lang="en-US" dirty="0" smtClean="0"/>
              <a:t>Apache + </a:t>
            </a:r>
            <a:r>
              <a:rPr lang="en-US" dirty="0" err="1" smtClean="0"/>
              <a:t>mod_jk</a:t>
            </a:r>
            <a:endParaRPr lang="en-US" dirty="0" smtClean="0"/>
          </a:p>
          <a:p>
            <a:pPr lvl="1"/>
            <a:r>
              <a:rPr lang="en-US" dirty="0" smtClean="0"/>
              <a:t>Apache + </a:t>
            </a:r>
            <a:r>
              <a:rPr lang="en-US" dirty="0" err="1" smtClean="0"/>
              <a:t>mod_proxy</a:t>
            </a:r>
            <a:r>
              <a:rPr lang="en-US" dirty="0" smtClean="0"/>
              <a:t> + </a:t>
            </a:r>
            <a:r>
              <a:rPr lang="en-US" dirty="0" err="1" smtClean="0"/>
              <a:t>mod_load_balancer</a:t>
            </a:r>
            <a:endParaRPr lang="en-US" dirty="0" smtClean="0"/>
          </a:p>
          <a:p>
            <a:r>
              <a:rPr lang="en-US" dirty="0" smtClean="0"/>
              <a:t>Layer 2: application server(s)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javax.servlet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Jetty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Application Server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The</a:t>
            </a:r>
            <a:r>
              <a:rPr lang="en-US" baseline="0" dirty="0" smtClean="0"/>
              <a:t> network LB is the bottle neck/single point of failure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dirty="0" smtClean="0"/>
              <a:t> Each service is an </a:t>
            </a:r>
            <a:r>
              <a:rPr lang="en-US" baseline="0" dirty="0" err="1" smtClean="0"/>
              <a:t>OSGi</a:t>
            </a:r>
            <a:r>
              <a:rPr lang="en-US" baseline="0" dirty="0" smtClean="0"/>
              <a:t> bundle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service server has a complete copy of all services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MM Server is the remote management &amp; monitoring tool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28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28 February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New Integration Platform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V0.4 </a:t>
            </a:r>
            <a:r>
              <a:rPr lang="en-US" dirty="0" smtClean="0"/>
              <a:t>– </a:t>
            </a:r>
            <a:r>
              <a:rPr lang="en-US" dirty="0" smtClean="0"/>
              <a:t>2011-02-28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 – Layer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server(s)/Service container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javax.servlet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Jetty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Application Server</a:t>
            </a:r>
          </a:p>
          <a:p>
            <a:pPr lvl="1"/>
            <a:r>
              <a:rPr lang="en-US" dirty="0" smtClean="0"/>
              <a:t>etc</a:t>
            </a:r>
          </a:p>
          <a:p>
            <a:r>
              <a:rPr lang="en-US" dirty="0" smtClean="0"/>
              <a:t>Apache Tomcat is the 1</a:t>
            </a:r>
            <a:r>
              <a:rPr lang="en-US" baseline="30000" dirty="0" smtClean="0"/>
              <a:t>st</a:t>
            </a:r>
            <a:r>
              <a:rPr lang="en-US" dirty="0" smtClean="0"/>
              <a:t> choice</a:t>
            </a:r>
          </a:p>
          <a:p>
            <a:r>
              <a:rPr lang="en-US" dirty="0" smtClean="0"/>
              <a:t>Jetty is the 2</a:t>
            </a:r>
            <a:r>
              <a:rPr lang="en-US" baseline="30000" dirty="0" smtClean="0"/>
              <a:t>nd</a:t>
            </a:r>
            <a:r>
              <a:rPr lang="en-US" dirty="0" smtClean="0"/>
              <a:t> choice</a:t>
            </a:r>
          </a:p>
          <a:p>
            <a:r>
              <a:rPr lang="en-US" dirty="0" smtClean="0"/>
              <a:t>Note: we can switch options easily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Application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890" y="1371600"/>
            <a:ext cx="706822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Design – Application </a:t>
            </a:r>
            <a:r>
              <a:rPr lang="en-US" sz="2800" dirty="0" smtClean="0"/>
              <a:t>Server (cont)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87204"/>
            <a:ext cx="8229600" cy="275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Design – Application Server (cont)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712" y="2820987"/>
            <a:ext cx="3838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Design – Application Server (cont)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40000"/>
            <a:ext cx="3657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of the System</a:t>
            </a:r>
          </a:p>
          <a:p>
            <a:pPr eaLnBrk="1" hangingPunct="1"/>
            <a:r>
              <a:rPr lang="en-US" dirty="0" smtClean="0"/>
              <a:t>Brief Technology Choice Discussion</a:t>
            </a:r>
            <a:endParaRPr lang="en-US" dirty="0" smtClean="0"/>
          </a:p>
          <a:p>
            <a:pPr eaLnBrk="1" hangingPunct="1"/>
            <a:r>
              <a:rPr lang="en-US" dirty="0" smtClean="0"/>
              <a:t>System Design</a:t>
            </a:r>
          </a:p>
          <a:p>
            <a:pPr eaLnBrk="1" hangingPunct="1"/>
            <a:r>
              <a:rPr lang="en-US" dirty="0" smtClean="0"/>
              <a:t>Q&amp;A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Current system:</a:t>
            </a:r>
          </a:p>
          <a:p>
            <a:pPr lvl="1" eaLnBrk="1" hangingPunct="1"/>
            <a:r>
              <a:rPr lang="en-US" dirty="0" smtClean="0"/>
              <a:t>Mainly PHP</a:t>
            </a:r>
          </a:p>
          <a:p>
            <a:pPr lvl="1" eaLnBrk="1" hangingPunct="1"/>
            <a:r>
              <a:rPr lang="en-US" dirty="0" smtClean="0"/>
              <a:t>New requirements/features are hitting PHP’s not-so-strong points</a:t>
            </a:r>
          </a:p>
          <a:p>
            <a:pPr eaLnBrk="1" hangingPunct="1"/>
            <a:r>
              <a:rPr lang="en-US" dirty="0" smtClean="0"/>
              <a:t>New system:</a:t>
            </a:r>
          </a:p>
          <a:p>
            <a:pPr lvl="1" eaLnBrk="1" hangingPunct="1"/>
            <a:r>
              <a:rPr lang="en-US" dirty="0" smtClean="0"/>
              <a:t>“Upgraded” version of the current system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</a:t>
            </a:r>
            <a:r>
              <a:rPr lang="en-US" dirty="0" smtClean="0"/>
              <a:t>scalability </a:t>
            </a:r>
            <a:r>
              <a:rPr lang="en-US" dirty="0" smtClean="0"/>
              <a:t>&amp; availability</a:t>
            </a:r>
            <a:endParaRPr lang="en-US" dirty="0" smtClean="0"/>
          </a:p>
          <a:p>
            <a:pPr eaLnBrk="1" hangingPunct="1"/>
            <a:r>
              <a:rPr lang="en-US" dirty="0" smtClean="0"/>
              <a:t>Standard </a:t>
            </a:r>
            <a:r>
              <a:rPr lang="en-US" dirty="0" smtClean="0"/>
              <a:t>APIs</a:t>
            </a:r>
          </a:p>
          <a:p>
            <a:pPr eaLnBrk="1" hangingPunct="1"/>
            <a:r>
              <a:rPr lang="en-US" dirty="0" smtClean="0"/>
              <a:t>Multiple-protocols supported (HTTP/HTTPS, </a:t>
            </a:r>
            <a:r>
              <a:rPr lang="en-US" dirty="0" smtClean="0"/>
              <a:t>Socket</a:t>
            </a:r>
            <a:r>
              <a:rPr lang="en-US" dirty="0" smtClean="0"/>
              <a:t>, SOAP, </a:t>
            </a:r>
            <a:r>
              <a:rPr lang="en-US" dirty="0" smtClean="0"/>
              <a:t>REST, etc)</a:t>
            </a:r>
          </a:p>
          <a:p>
            <a:pPr eaLnBrk="1" hangingPunct="1"/>
            <a:r>
              <a:rPr lang="en-US" dirty="0" smtClean="0"/>
              <a:t>Extensibility &amp; </a:t>
            </a:r>
            <a:r>
              <a:rPr lang="en-US" dirty="0" smtClean="0"/>
              <a:t>Maintainability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Technology Choice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APIs &amp; Web Services, not web site/web application!</a:t>
            </a:r>
          </a:p>
          <a:p>
            <a:pPr eaLnBrk="1" hangingPunct="1"/>
            <a:r>
              <a:rPr lang="en-US" dirty="0" smtClean="0"/>
              <a:t>No need for Http Session, hence no session replication!</a:t>
            </a:r>
            <a:endParaRPr lang="en-US" dirty="0" smtClean="0"/>
          </a:p>
          <a:p>
            <a:pPr eaLnBrk="1" hangingPunct="1"/>
            <a:r>
              <a:rPr lang="en-US" dirty="0" smtClean="0"/>
              <a:t>Technology such as .NET or Java would be more appropriate</a:t>
            </a:r>
          </a:p>
          <a:p>
            <a:pPr eaLnBrk="1" hangingPunct="1"/>
            <a:r>
              <a:rPr lang="en-US" dirty="0" smtClean="0"/>
              <a:t>Java has been chosen :-)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 – Compact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267" y="1371600"/>
            <a:ext cx="5353466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 – Extended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8378" y="1371600"/>
            <a:ext cx="6587244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0: network load balancer</a:t>
            </a:r>
          </a:p>
          <a:p>
            <a:r>
              <a:rPr lang="en-US" dirty="0" smtClean="0"/>
              <a:t>Layer 1: load balancer</a:t>
            </a:r>
          </a:p>
          <a:p>
            <a:pPr lvl="1"/>
            <a:r>
              <a:rPr lang="en-US" dirty="0" smtClean="0"/>
              <a:t>From 1 to n servers</a:t>
            </a:r>
          </a:p>
          <a:p>
            <a:r>
              <a:rPr lang="en-US" dirty="0" smtClean="0"/>
              <a:t>Layer 2: application server(s)</a:t>
            </a:r>
          </a:p>
          <a:p>
            <a:pPr lvl="1"/>
            <a:r>
              <a:rPr lang="en-US" dirty="0" smtClean="0"/>
              <a:t>From 1 to n servers</a:t>
            </a:r>
          </a:p>
          <a:p>
            <a:r>
              <a:rPr lang="en-US" dirty="0" smtClean="0"/>
              <a:t>Misc:</a:t>
            </a:r>
          </a:p>
          <a:p>
            <a:pPr lvl="1"/>
            <a:r>
              <a:rPr lang="en-US" dirty="0" smtClean="0"/>
              <a:t>1-n cache servers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 – Layer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HA Proxy</a:t>
            </a:r>
          </a:p>
          <a:p>
            <a:pPr lvl="1"/>
            <a:r>
              <a:rPr lang="en-US" dirty="0" smtClean="0"/>
              <a:t>Apache + </a:t>
            </a:r>
            <a:r>
              <a:rPr lang="en-US" dirty="0" err="1" smtClean="0"/>
              <a:t>mod_jk</a:t>
            </a:r>
            <a:endParaRPr lang="en-US" dirty="0" smtClean="0"/>
          </a:p>
          <a:p>
            <a:pPr lvl="1"/>
            <a:r>
              <a:rPr lang="en-US" dirty="0" smtClean="0"/>
              <a:t>Apache + </a:t>
            </a:r>
            <a:r>
              <a:rPr lang="en-US" dirty="0" err="1" smtClean="0"/>
              <a:t>mod_proxy</a:t>
            </a:r>
            <a:r>
              <a:rPr lang="en-US" dirty="0" smtClean="0"/>
              <a:t> + </a:t>
            </a:r>
            <a:r>
              <a:rPr lang="en-US" dirty="0" err="1" smtClean="0"/>
              <a:t>mod_load_balancer</a:t>
            </a:r>
            <a:endParaRPr lang="en-US" dirty="0" smtClean="0"/>
          </a:p>
          <a:p>
            <a:r>
              <a:rPr lang="en-US" dirty="0" smtClean="0"/>
              <a:t>HA Proxy is the 1</a:t>
            </a:r>
            <a:r>
              <a:rPr lang="en-US" baseline="30000" dirty="0" smtClean="0"/>
              <a:t>st</a:t>
            </a:r>
            <a:r>
              <a:rPr lang="en-US" dirty="0" smtClean="0"/>
              <a:t> choice as other options support only HTTP/HTTPS</a:t>
            </a:r>
          </a:p>
          <a:p>
            <a:r>
              <a:rPr lang="en-US" dirty="0" smtClean="0"/>
              <a:t>Apache + </a:t>
            </a:r>
            <a:r>
              <a:rPr lang="en-US" dirty="0" err="1" smtClean="0"/>
              <a:t>mod_jk</a:t>
            </a:r>
            <a:r>
              <a:rPr lang="en-US" dirty="0" smtClean="0"/>
              <a:t> plus HA Proxy is the 2</a:t>
            </a:r>
            <a:r>
              <a:rPr lang="en-US" baseline="30000" dirty="0" smtClean="0"/>
              <a:t>nd</a:t>
            </a:r>
            <a:r>
              <a:rPr lang="en-US" dirty="0" smtClean="0"/>
              <a:t> choice</a:t>
            </a:r>
          </a:p>
          <a:p>
            <a:r>
              <a:rPr lang="en-US" dirty="0" smtClean="0"/>
              <a:t>Note: we can switch options easily!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20622</TotalTime>
  <Words>432</Words>
  <Application>Microsoft Office PowerPoint</Application>
  <PresentationFormat>On-screen Show (4:3)</PresentationFormat>
  <Paragraphs>109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Presentation template</vt:lpstr>
      <vt:lpstr>Custom Design</vt:lpstr>
      <vt:lpstr>1_Custom Design</vt:lpstr>
      <vt:lpstr>VNG_PPT Template _Yellow</vt:lpstr>
      <vt:lpstr>New Integration Platform V0.4 – 2011-02-28</vt:lpstr>
      <vt:lpstr>Agendas</vt:lpstr>
      <vt:lpstr>Objectives</vt:lpstr>
      <vt:lpstr>Objectives (cont)</vt:lpstr>
      <vt:lpstr>Brief Technology Choice Discussion</vt:lpstr>
      <vt:lpstr>System Design – Compact Model</vt:lpstr>
      <vt:lpstr>System Design – Extended Model</vt:lpstr>
      <vt:lpstr>System Design (cont)</vt:lpstr>
      <vt:lpstr>System Design – Layer 1</vt:lpstr>
      <vt:lpstr>System Design – Layer 2</vt:lpstr>
      <vt:lpstr>System Design – Application Server</vt:lpstr>
      <vt:lpstr>System Design – Application Server (cont)</vt:lpstr>
      <vt:lpstr>System Design – Application Server (cont)</vt:lpstr>
      <vt:lpstr>System Design – Application Server (cont)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1444</cp:revision>
  <dcterms:created xsi:type="dcterms:W3CDTF">2009-03-19T08:21:06Z</dcterms:created>
  <dcterms:modified xsi:type="dcterms:W3CDTF">2011-03-01T09:02:34Z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