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7960B0-579C-4A62-94B4-DA01CB2F0D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0AE01-1020-4A93-8C3A-7B4AFFF404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EE5435-7A72-4339-B908-426516BEEE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829B1F-04A3-4D2B-8A44-BDDA9DFF98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DE5F0E-1554-491F-9550-46BF360581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8AA23E-A04A-4E2C-A9EB-24EF45BE20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CEDC29-EA8A-4302-BBC2-169F61C18C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75A457-35CF-46FC-A6A6-F72DCAD3BA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B11B48-570A-431E-BFC8-F5AE9B6313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2D3565-D612-4E45-A93D-CA1776A21C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78E124-9906-4DAB-906A-DF2473C93A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146125-54F3-4886-8757-96579EF2F8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2BA90D0-E9B6-4682-B2BA-389A1B251A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429000" y="251280"/>
            <a:ext cx="3081240" cy="294912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48051" t="0" r="0" b="0"/>
          <a:stretch/>
        </p:blipFill>
        <p:spPr>
          <a:xfrm>
            <a:off x="7315200" y="2080080"/>
            <a:ext cx="1600200" cy="294912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0" t="0" r="48066" b="0"/>
          <a:stretch/>
        </p:blipFill>
        <p:spPr>
          <a:xfrm>
            <a:off x="685800" y="2079360"/>
            <a:ext cx="1600200" cy="294984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 flipH="1">
            <a:off x="2286000" y="2057400"/>
            <a:ext cx="11430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6400800" y="1828800"/>
            <a:ext cx="11430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 txBox="1"/>
          <p:nvPr/>
        </p:nvSpPr>
        <p:spPr>
          <a:xfrm>
            <a:off x="2514600" y="2057400"/>
            <a:ext cx="685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Left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57400" y="4343400"/>
            <a:ext cx="54864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2286000" y="3429000"/>
            <a:ext cx="457200" cy="685800"/>
          </a:xfrm>
          <a:custGeom>
            <a:avLst/>
            <a:gdLst/>
            <a:ahLst/>
            <a:rect l="0" t="0" r="r" b="b"/>
            <a:pathLst>
              <a:path fill="none" w="1270" h="1905">
                <a:moveTo>
                  <a:pt x="0" y="1905"/>
                </a:moveTo>
                <a:cubicBezTo>
                  <a:pt x="2857" y="1905"/>
                  <a:pt x="0" y="0"/>
                  <a:pt x="0" y="0"/>
                </a:cubicBezTo>
                <a:lnTo>
                  <a:pt x="0" y="635"/>
                </a:lnTo>
                <a:lnTo>
                  <a:pt x="0" y="0"/>
                </a:lnTo>
                <a:lnTo>
                  <a:pt x="714" y="0"/>
                </a:lnTo>
                <a:lnTo>
                  <a:pt x="0" y="635"/>
                </a:lnTo>
                <a:lnTo>
                  <a:pt x="0" y="0"/>
                </a:lnTo>
              </a:path>
            </a:pathLst>
          </a:custGeom>
          <a:ln w="0">
            <a:solidFill>
              <a:srgbClr val="3465a4"/>
            </a:solidFill>
          </a:ln>
        </p:spPr>
      </p:sp>
      <p:sp>
        <p:nvSpPr>
          <p:cNvPr id="49" name=""/>
          <p:cNvSpPr/>
          <p:nvPr/>
        </p:nvSpPr>
        <p:spPr>
          <a:xfrm>
            <a:off x="6908760" y="3429000"/>
            <a:ext cx="406440" cy="685800"/>
          </a:xfrm>
          <a:custGeom>
            <a:avLst/>
            <a:gdLst/>
            <a:ahLst/>
            <a:rect l="0" t="0" r="r" b="b"/>
            <a:pathLst>
              <a:path fill="none" w="1129" h="1905">
                <a:moveTo>
                  <a:pt x="1129" y="1905"/>
                </a:moveTo>
                <a:cubicBezTo>
                  <a:pt x="-1411" y="1905"/>
                  <a:pt x="1129" y="0"/>
                  <a:pt x="1129" y="0"/>
                </a:cubicBezTo>
                <a:lnTo>
                  <a:pt x="1129" y="635"/>
                </a:lnTo>
                <a:lnTo>
                  <a:pt x="1129" y="0"/>
                </a:lnTo>
                <a:lnTo>
                  <a:pt x="494" y="0"/>
                </a:lnTo>
                <a:lnTo>
                  <a:pt x="1129" y="635"/>
                </a:lnTo>
                <a:lnTo>
                  <a:pt x="1129" y="0"/>
                </a:lnTo>
              </a:path>
            </a:pathLst>
          </a:custGeom>
          <a:ln w="0">
            <a:solidFill>
              <a:srgbClr val="3465a4"/>
            </a:solidFill>
          </a:ln>
        </p:spPr>
      </p:sp>
      <p:sp>
        <p:nvSpPr>
          <p:cNvPr id="50" name=""/>
          <p:cNvSpPr txBox="1"/>
          <p:nvPr/>
        </p:nvSpPr>
        <p:spPr>
          <a:xfrm>
            <a:off x="2971800" y="3657600"/>
            <a:ext cx="914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Suck, Left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943600" y="3657600"/>
            <a:ext cx="914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Suck, Right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800600" y="3200400"/>
            <a:ext cx="685800" cy="406440"/>
          </a:xfrm>
          <a:custGeom>
            <a:avLst/>
            <a:gdLst/>
            <a:ahLst/>
            <a:rect l="0" t="0" r="r" b="b"/>
            <a:pathLst>
              <a:path fill="none" w="1905" h="1129">
                <a:moveTo>
                  <a:pt x="1905" y="0"/>
                </a:moveTo>
                <a:cubicBezTo>
                  <a:pt x="1905" y="2540"/>
                  <a:pt x="0" y="0"/>
                  <a:pt x="0" y="0"/>
                </a:cubicBezTo>
                <a:lnTo>
                  <a:pt x="635" y="0"/>
                </a:lnTo>
                <a:lnTo>
                  <a:pt x="0" y="0"/>
                </a:lnTo>
                <a:lnTo>
                  <a:pt x="0" y="635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0">
            <a:solidFill>
              <a:srgbClr val="3465a4"/>
            </a:solidFill>
          </a:ln>
        </p:spPr>
      </p:sp>
      <p:sp>
        <p:nvSpPr>
          <p:cNvPr id="53" name=""/>
          <p:cNvSpPr txBox="1"/>
          <p:nvPr/>
        </p:nvSpPr>
        <p:spPr>
          <a:xfrm>
            <a:off x="4343400" y="36576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Suck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086600" y="1828800"/>
            <a:ext cx="914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Right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343400" y="4426920"/>
            <a:ext cx="685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Left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2286000" y="4572000"/>
            <a:ext cx="5257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 txBox="1"/>
          <p:nvPr/>
        </p:nvSpPr>
        <p:spPr>
          <a:xfrm>
            <a:off x="5029200" y="4114800"/>
            <a:ext cx="914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Right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LibreOffice/7.3.0.3$Linux_X86_64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2022-02-16T15:39:03Z</dcterms:created>
  <dc:creator/>
  <dc:description/>
  <dc:language>en-US</dc:language>
  <cp:lastModifiedBy/>
  <dcterms:modified xsi:type="dcterms:W3CDTF">2022-02-16T15:52:45Z</dcterms:modified>
  <cp:revision>1</cp:revision>
  <dc:subject/>
  <dc:title/>
</cp:coreProperties>
</file>