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D71E1A-D0B9-435B-8FA4-C185C0DD20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5743D2-6768-4162-8A3A-C5C27F0BB8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08579A-853E-47B5-B3ED-2BFD189214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7BD396-0C9B-42F7-BF77-2A640DE7CE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C82184-4883-4404-BC6D-E70F3B4F61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798CAC-98E5-4BA8-A8C0-9102927818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4E8131-DA9C-424E-BF8D-CDE42F3325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FC1A1E-3CE4-4EEE-A150-F0E5BAA926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0ABD2-1681-423B-A612-F6220DDB26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A796A2-3D3C-4F75-81A0-A26B9BB3EE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12EC6C-A244-47D1-BD82-A312AB0C6E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D82A52-39D7-4CD5-A6BA-87C57CB4F8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C0067C-B216-4EB0-8C31-50F7F89439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114800" y="228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4343400" y="105948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244=0+244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72000" y="457200"/>
            <a:ext cx="914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4114800" y="228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4572000" y="457200"/>
            <a:ext cx="914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59436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22860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6172200" y="122652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514600" y="13716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172200" y="18288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440=111+329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286000" y="182880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311=70+241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4864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>
            <a:off x="36576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4114800" y="228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4572000" y="457200"/>
            <a:ext cx="914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59436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22860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172200" y="122652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2514600" y="13716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172200" y="18288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440=111+329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864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H="1">
            <a:off x="36576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160020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42900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657600" y="27432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Drobeta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828800" y="27432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429000" y="34290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387=145+242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371600" y="342936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384=140+244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 flipH="1">
            <a:off x="2286000" y="1828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3429000" y="1828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4114800" y="228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4572000" y="457200"/>
            <a:ext cx="914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59436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22860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6172200" y="122652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2514600" y="13716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6172200" y="18288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440=111+329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54864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36576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160020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342900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3657600" y="27432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Drobeta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828800" y="27432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429000" y="34290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387=145+242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286000" y="48006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580=140+111+329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 flipH="1">
            <a:off x="2286000" y="1828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3429000" y="1828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457560" y="397008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686160" y="41986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286360" y="397008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2514960" y="419868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2286000" y="48006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 txBox="1"/>
          <p:nvPr/>
        </p:nvSpPr>
        <p:spPr>
          <a:xfrm>
            <a:off x="239040" y="4820040"/>
            <a:ext cx="20469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Source Han Sans CN"/>
              </a:rPr>
              <a:t>451=140+</a:t>
            </a:r>
            <a:r>
              <a:rPr b="0" lang="en-US" sz="1800" spc="-1" strike="noStrike">
                <a:latin typeface="Arial"/>
              </a:rPr>
              <a:t>70+241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2514600" y="32004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 flipH="1">
            <a:off x="1371600" y="32004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4114800" y="228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4572000" y="457200"/>
            <a:ext cx="914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9436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22860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6172200" y="122652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2514600" y="13716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172200" y="18288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440=111+329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54864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 flipH="1">
            <a:off x="36576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160020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342900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3657600" y="27432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Drobeta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828800" y="27432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 flipH="1">
            <a:off x="2286000" y="1828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3429000" y="1828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4343400" y="32004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 flipH="1">
            <a:off x="5029200" y="2971800"/>
            <a:ext cx="13716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4343400" y="38862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640080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4572360" y="396972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6629040" y="26596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Craiova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6400800" y="320004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425=145+120+160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71280" y="457164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461=145+75+241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600560" y="328428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2286000" y="48006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580=140+111+329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57560" y="397008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686160" y="41986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2286360" y="397008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2514960" y="419868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2286000" y="48006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2514600" y="32004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>
            <a:off x="1371600" y="32004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 txBox="1"/>
          <p:nvPr/>
        </p:nvSpPr>
        <p:spPr>
          <a:xfrm>
            <a:off x="239040" y="4820400"/>
            <a:ext cx="20469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Source Han Sans CN"/>
              </a:rPr>
              <a:t>451=140+</a:t>
            </a:r>
            <a:r>
              <a:rPr b="0" lang="en-US" sz="1800" spc="-1" strike="noStrike">
                <a:latin typeface="Arial"/>
              </a:rPr>
              <a:t>70+241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4114800" y="228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4572000" y="457200"/>
            <a:ext cx="914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9436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22860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6172200" y="122652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2514600" y="1371600"/>
            <a:ext cx="1142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6172200" y="18288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440=111+329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54864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 flipH="1">
            <a:off x="36576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685800" y="16005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42900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3657600" y="27432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Drobeta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143360" y="16840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371600" y="1371600"/>
            <a:ext cx="11430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3429000" y="1828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4343400" y="3200400"/>
            <a:ext cx="16002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 flipH="1">
            <a:off x="2514600" y="3200400"/>
            <a:ext cx="1371240" cy="170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5943960" y="32007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360" y="43437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6172200" y="3367800"/>
            <a:ext cx="2057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2514240" y="40312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5944320" y="38862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461=145+75+241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886200" y="36579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1600200" y="337104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4343400" y="37414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Pitesti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2023560" y="3506400"/>
            <a:ext cx="9655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Craiova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1828800" y="43437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 flipH="1">
            <a:off x="914400" y="4056480"/>
            <a:ext cx="1143000" cy="287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 flipH="1">
            <a:off x="2514240" y="4056480"/>
            <a:ext cx="360" cy="287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2989440" y="3853080"/>
            <a:ext cx="89676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2057760" y="434376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Rimnicu Vilcea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28960" y="44272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Drobeta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886920" y="43434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503=265+138+100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286720" y="50292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Source Han Sans CN"/>
              </a:rPr>
              <a:t>604=</a:t>
            </a:r>
            <a:r>
              <a:rPr b="0" lang="en-US" sz="1800" spc="-1" strike="noStrike">
                <a:latin typeface="Arial"/>
              </a:rPr>
              <a:t>265+146+193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50292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Source Han Sans CN"/>
              </a:rPr>
              <a:t>627=</a:t>
            </a:r>
            <a:r>
              <a:rPr b="0" lang="en-US" sz="1800" spc="-1" strike="noStrike">
                <a:latin typeface="Arial"/>
              </a:rPr>
              <a:t>265+120+242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286000"/>
            <a:ext cx="2286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 flipH="1">
            <a:off x="914400" y="2286000"/>
            <a:ext cx="2286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36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60056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20" y="25149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 txBox="1"/>
          <p:nvPr/>
        </p:nvSpPr>
        <p:spPr>
          <a:xfrm>
            <a:off x="2055600" y="2743200"/>
            <a:ext cx="1172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720" y="25149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 txBox="1"/>
          <p:nvPr/>
        </p:nvSpPr>
        <p:spPr>
          <a:xfrm>
            <a:off x="104760" y="2664360"/>
            <a:ext cx="10936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720" y="25149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 txBox="1"/>
          <p:nvPr/>
        </p:nvSpPr>
        <p:spPr>
          <a:xfrm>
            <a:off x="-23400" y="3200040"/>
            <a:ext cx="20469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Source Han Sans CN"/>
              </a:rPr>
              <a:t>451=140+</a:t>
            </a:r>
            <a:r>
              <a:rPr b="0" lang="en-US" sz="1800" spc="-1" strike="noStrike">
                <a:latin typeface="Arial"/>
              </a:rPr>
              <a:t>70+241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1600200" y="29718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2286720" y="29718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 txBox="1"/>
          <p:nvPr/>
        </p:nvSpPr>
        <p:spPr>
          <a:xfrm>
            <a:off x="2023560" y="3200040"/>
            <a:ext cx="2285280" cy="3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580=140+111+329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4114800" y="228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4572000" y="457200"/>
            <a:ext cx="914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9436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2286000" y="11430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6172200" y="122652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2514600" y="13716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5029560" y="257112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466=111+111+244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54864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 flipH="1">
            <a:off x="3657600" y="685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3429000" y="25146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3657600" y="274320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Drobeta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3429000" y="182880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4343400" y="3200400"/>
            <a:ext cx="16002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 flipH="1">
            <a:off x="2514600" y="3200400"/>
            <a:ext cx="1371240" cy="170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5943960" y="32007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360" y="43437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6172200" y="3367800"/>
            <a:ext cx="2057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2514240" y="40312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5944320" y="38862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461=145+75+241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3886200" y="36579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1600200" y="337104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4343400" y="37414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Pitesti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023560" y="3506400"/>
            <a:ext cx="9655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Craiova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828800" y="43437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 flipH="1">
            <a:off x="914400" y="4056480"/>
            <a:ext cx="1143000" cy="287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 flipH="1">
            <a:off x="2514240" y="4056480"/>
            <a:ext cx="360" cy="287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2989440" y="3853080"/>
            <a:ext cx="89676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2057760" y="434376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Rimnicu Vilcea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228960" y="442728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Drobeta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886920" y="43434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503=265+138+100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2286720" y="50292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Source Han Sans CN"/>
              </a:rPr>
              <a:t>604=</a:t>
            </a:r>
            <a:r>
              <a:rPr b="0" lang="en-US" sz="1800" spc="-1" strike="noStrike">
                <a:latin typeface="Arial"/>
              </a:rPr>
              <a:t>265+146+193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502920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Source Han Sans CN"/>
              </a:rPr>
              <a:t>627=</a:t>
            </a:r>
            <a:r>
              <a:rPr b="0" lang="en-US" sz="1800" spc="-1" strike="noStrike">
                <a:latin typeface="Arial"/>
              </a:rPr>
              <a:t>265+120+242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544160" y="200124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7772760" y="208476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Arad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5028840" y="18291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5257440" y="1912680"/>
            <a:ext cx="137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7772400" y="27432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595=111+118+366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7315200" y="1600200"/>
            <a:ext cx="4575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>
            <a:off x="6400800" y="1744920"/>
            <a:ext cx="0" cy="3124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"/>
          <p:cNvSpPr/>
          <p:nvPr/>
        </p:nvSpPr>
        <p:spPr>
          <a:xfrm>
            <a:off x="2286000" y="11433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2514600" y="1371960"/>
            <a:ext cx="1142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685800" y="160092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1143360" y="168444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Lugoj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 flipH="1">
            <a:off x="1371600" y="1371960"/>
            <a:ext cx="11430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3429000" y="1829160"/>
            <a:ext cx="6858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 flipH="1">
            <a:off x="2514600" y="3200760"/>
            <a:ext cx="1371240" cy="170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1600200" y="337140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 txBox="1"/>
          <p:nvPr/>
        </p:nvSpPr>
        <p:spPr>
          <a:xfrm>
            <a:off x="2023560" y="3506760"/>
            <a:ext cx="9655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Craiova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2989440" y="3853440"/>
            <a:ext cx="89676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2057400" y="2286360"/>
            <a:ext cx="2286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 flipH="1">
            <a:off x="914400" y="2286360"/>
            <a:ext cx="22860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>
            <a:off x="1600560" y="2514960"/>
            <a:ext cx="159984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"/>
          <p:cNvSpPr txBox="1"/>
          <p:nvPr/>
        </p:nvSpPr>
        <p:spPr>
          <a:xfrm>
            <a:off x="2055600" y="2743560"/>
            <a:ext cx="1172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Timisoara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04760" y="2664720"/>
            <a:ext cx="10936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Mehadia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1600200" y="2972160"/>
            <a:ext cx="228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 txBox="1"/>
          <p:nvPr/>
        </p:nvSpPr>
        <p:spPr>
          <a:xfrm>
            <a:off x="2023560" y="3200400"/>
            <a:ext cx="2285280" cy="3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580=140+111+329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360" y="2514600"/>
            <a:ext cx="1600200" cy="685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 txBox="1"/>
          <p:nvPr/>
        </p:nvSpPr>
        <p:spPr>
          <a:xfrm>
            <a:off x="0" y="3200400"/>
            <a:ext cx="1974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Source Han Sans CN"/>
              </a:rPr>
              <a:t>451=140+</a:t>
            </a:r>
            <a:r>
              <a:rPr b="0" lang="en-US" sz="1800" spc="-1" strike="noStrike">
                <a:latin typeface="Arial"/>
              </a:rPr>
              <a:t>70+241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LibreOffice/7.3.0.3$Linux_X86_64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2022-02-07T14:38:30Z</dcterms:created>
  <dc:creator/>
  <dc:description/>
  <dc:language>en-US</dc:language>
  <cp:lastModifiedBy/>
  <dcterms:modified xsi:type="dcterms:W3CDTF">2022-02-07T15:41:47Z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