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05701"/>
          </a:xfrm>
        </p:spPr>
        <p:txBody>
          <a:bodyPr/>
          <a:lstStyle/>
          <a:p>
            <a:r>
              <a:rPr lang="en-US" sz="4000" dirty="0" smtClean="0"/>
              <a:t>Attrition Analysis</a:t>
            </a:r>
            <a:r>
              <a:rPr lang="en-US" sz="4000" dirty="0"/>
              <a:t>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– Your source for better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vs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30113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Salary vs Attrition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Employees with the lowest salaries tend to leave the most</a:t>
            </a:r>
            <a:endParaRPr lang="en-US" dirty="0"/>
          </a:p>
          <a:p>
            <a:r>
              <a:rPr lang="en-US" dirty="0" smtClean="0"/>
              <a:t>Salaries do not appear to be a reason why employees may be leaving overall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4" y="2556932"/>
            <a:ext cx="4471083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Overall employees are staying with the company for many years</a:t>
            </a:r>
          </a:p>
          <a:p>
            <a:r>
              <a:rPr lang="en-US" dirty="0" smtClean="0"/>
              <a:t>Salaries do not seem to be a factor for attrition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Further Investigations</a:t>
            </a:r>
          </a:p>
          <a:p>
            <a:r>
              <a:rPr lang="en-US" sz="1600" dirty="0" smtClean="0"/>
              <a:t>Investigate why females are leaving the company around the 30 year mark</a:t>
            </a:r>
          </a:p>
          <a:p>
            <a:r>
              <a:rPr lang="en-US" sz="1600" dirty="0" smtClean="0"/>
              <a:t>Investigate why males and females are less happy in certain positions</a:t>
            </a:r>
          </a:p>
          <a:p>
            <a:r>
              <a:rPr lang="en-US" sz="1600" dirty="0" smtClean="0"/>
              <a:t>Investigate promotion frequency for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 &amp; A</a:t>
            </a:r>
          </a:p>
          <a:p>
            <a:endParaRPr lang="en-US" sz="1200" dirty="0" smtClean="0"/>
          </a:p>
          <a:p>
            <a:r>
              <a:rPr lang="en-US" dirty="0" smtClean="0"/>
              <a:t>Meeting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</a:t>
            </a:r>
            <a:r>
              <a:rPr lang="en-US" dirty="0"/>
              <a:t>w</a:t>
            </a:r>
            <a:r>
              <a:rPr lang="en-US" dirty="0" smtClean="0"/>
              <a:t>as contacted to investigate employee performance</a:t>
            </a:r>
          </a:p>
          <a:p>
            <a:r>
              <a:rPr lang="en-US" dirty="0" smtClean="0"/>
              <a:t>Find </a:t>
            </a:r>
            <a:r>
              <a:rPr lang="en-US" dirty="0"/>
              <a:t>factors that lead to </a:t>
            </a:r>
            <a:r>
              <a:rPr lang="en-US" dirty="0" smtClean="0"/>
              <a:t>attrition.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top three factors that contribute to </a:t>
            </a:r>
            <a:r>
              <a:rPr lang="en-US" dirty="0" smtClean="0"/>
              <a:t>turnover. </a:t>
            </a:r>
          </a:p>
          <a:p>
            <a:r>
              <a:rPr lang="en-US" dirty="0"/>
              <a:t>The business is also interested in learning about any job role specific trends that may </a:t>
            </a:r>
            <a:r>
              <a:rPr lang="en-US" dirty="0" smtClean="0"/>
              <a:t>exist.</a:t>
            </a:r>
          </a:p>
          <a:p>
            <a:r>
              <a:rPr lang="en-US" dirty="0" smtClean="0"/>
              <a:t>A CSV was provided for investigation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53295"/>
          </a:xfrm>
        </p:spPr>
        <p:txBody>
          <a:bodyPr/>
          <a:lstStyle/>
          <a:p>
            <a:r>
              <a:rPr lang="en-US" dirty="0" smtClean="0"/>
              <a:t>NN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5550241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Neural networks(NN)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1600" dirty="0" smtClean="0"/>
              <a:t>Set layers </a:t>
            </a:r>
            <a:r>
              <a:rPr lang="en-US" sz="1600" dirty="0"/>
              <a:t>of highly interconnected processing elements (neurons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Series </a:t>
            </a:r>
            <a:r>
              <a:rPr lang="en-US" sz="1600" dirty="0"/>
              <a:t>of transformations on the data to generate its own understanding of </a:t>
            </a:r>
            <a:r>
              <a:rPr lang="en-US" sz="1600" dirty="0" smtClean="0"/>
              <a:t>the data, also called features.</a:t>
            </a:r>
          </a:p>
          <a:p>
            <a:r>
              <a:rPr lang="en-US" sz="1600" dirty="0" smtClean="0"/>
              <a:t>Test concluded: .9998 percent accuracy</a:t>
            </a:r>
          </a:p>
          <a:p>
            <a:r>
              <a:rPr lang="en-US" sz="1600" dirty="0" smtClean="0"/>
              <a:t>Data: Test ensured data used was at highest accuracy for modelling results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98" y="2903251"/>
            <a:ext cx="3952100" cy="2972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8389" y="5449330"/>
            <a:ext cx="1902941" cy="426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</a:t>
            </a:r>
            <a:r>
              <a:rPr lang="en-US" dirty="0" smtClean="0"/>
              <a:t>and Role vs </a:t>
            </a:r>
            <a:r>
              <a:rPr lang="en-US" dirty="0"/>
              <a:t>Job </a:t>
            </a:r>
            <a:r>
              <a:rPr lang="en-US" dirty="0" smtClean="0"/>
              <a:t>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721442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Gender vs Job Satisfaction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1600" dirty="0" smtClean="0"/>
              <a:t>Women are least happy being in Human Resources </a:t>
            </a:r>
          </a:p>
          <a:p>
            <a:r>
              <a:rPr lang="en-US" sz="1600" dirty="0" smtClean="0"/>
              <a:t>Men are least happy with being a Director</a:t>
            </a:r>
          </a:p>
          <a:p>
            <a:r>
              <a:rPr lang="en-US" sz="1600" dirty="0" smtClean="0"/>
              <a:t>Women prefer Executive, Technician, and Scientist roles</a:t>
            </a:r>
          </a:p>
          <a:p>
            <a:r>
              <a:rPr lang="en-US" sz="1600" dirty="0" smtClean="0"/>
              <a:t>Men prefer Manager or Human Resources roles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32" y="2556932"/>
            <a:ext cx="5721066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Average Years in Current Role vs Years Since Last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478412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Years </a:t>
            </a:r>
            <a:r>
              <a:rPr lang="en-US" sz="1600" b="1" dirty="0"/>
              <a:t>in Current Role vs Years Since Last </a:t>
            </a:r>
            <a:r>
              <a:rPr lang="en-US" sz="1600" b="1" dirty="0" smtClean="0"/>
              <a:t>Promotion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P</a:t>
            </a:r>
            <a:r>
              <a:rPr lang="en-US" sz="1600" dirty="0" smtClean="0"/>
              <a:t>romotions are not very frequent after the first 5 years of employment</a:t>
            </a:r>
          </a:p>
          <a:p>
            <a:r>
              <a:rPr lang="en-US" sz="1600" dirty="0" smtClean="0"/>
              <a:t>7-10 years of service had the highest amount of employees without promotions</a:t>
            </a:r>
          </a:p>
          <a:p>
            <a:r>
              <a:rPr lang="en-US" sz="1600" dirty="0" smtClean="0"/>
              <a:t>Promotions are more frequent around the 15 year range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32" y="2556932"/>
            <a:ext cx="4619366" cy="33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Gender vs Job Satisfaction </a:t>
            </a:r>
            <a:r>
              <a:rPr lang="en-US" dirty="0" smtClean="0"/>
              <a:t>and </a:t>
            </a:r>
            <a:r>
              <a:rPr lang="en-US" dirty="0"/>
              <a:t>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49345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Gender </a:t>
            </a:r>
            <a:r>
              <a:rPr lang="en-US" sz="1800" b="1" dirty="0"/>
              <a:t>vs Job Satisfaction via </a:t>
            </a:r>
            <a:r>
              <a:rPr lang="en-US" sz="1800" b="1" dirty="0" smtClean="0"/>
              <a:t>Salary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Both genders have a medium satisfaction in regards to salary</a:t>
            </a:r>
          </a:p>
          <a:p>
            <a:r>
              <a:rPr lang="en-US" sz="1600" dirty="0" smtClean="0"/>
              <a:t>Females are slightly higher on job satisfaction vs pay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94" y="2556932"/>
            <a:ext cx="4780003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Gender </a:t>
            </a:r>
            <a:r>
              <a:rPr lang="en-US" sz="3600" dirty="0"/>
              <a:t>vs </a:t>
            </a:r>
            <a:r>
              <a:rPr lang="en-US" sz="3600" dirty="0" smtClean="0"/>
              <a:t>Years At Company via </a:t>
            </a:r>
            <a:r>
              <a:rPr lang="en-US" sz="3600" dirty="0"/>
              <a:t>Job Satisfaction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49345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Gender </a:t>
            </a:r>
            <a:r>
              <a:rPr lang="en-US" sz="1600" b="1" dirty="0"/>
              <a:t>vs Job Satisfaction via Job Satisfaction </a:t>
            </a:r>
            <a:endParaRPr lang="en-US" sz="1600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1600" dirty="0" smtClean="0"/>
              <a:t>Females and Males are about the same for job satisfaction.</a:t>
            </a:r>
          </a:p>
          <a:p>
            <a:r>
              <a:rPr lang="en-US" sz="1600" dirty="0" smtClean="0"/>
              <a:t>Females are less like to still be employed after 30 years of service. Some leave before the 30 year mark.</a:t>
            </a:r>
          </a:p>
          <a:p>
            <a:r>
              <a:rPr lang="en-US" sz="1600" dirty="0" smtClean="0"/>
              <a:t>Makes are consistent with employment but are less satisfied after the 30 year mark.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40" y="2556932"/>
            <a:ext cx="4929631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 </a:t>
            </a:r>
            <a:r>
              <a:rPr lang="en-US" sz="3600" dirty="0"/>
              <a:t>vs Years At Company </a:t>
            </a:r>
            <a:r>
              <a:rPr lang="en-US" sz="3600" dirty="0" smtClean="0"/>
              <a:t>and </a:t>
            </a:r>
            <a:r>
              <a:rPr lang="en-US" sz="3600" dirty="0"/>
              <a:t>Job </a:t>
            </a:r>
            <a:r>
              <a:rPr lang="en-US" sz="3600" dirty="0" smtClean="0"/>
              <a:t>Satisfaction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07691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Average Gender vs Years At Company via Job </a:t>
            </a:r>
            <a:r>
              <a:rPr lang="en-US" sz="1600" b="1" dirty="0" smtClean="0"/>
              <a:t>Satisfaction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Overall Job Satisfaction is mainly scored between a 3 and 4.</a:t>
            </a:r>
          </a:p>
          <a:p>
            <a:r>
              <a:rPr lang="en-US" sz="1600" dirty="0" smtClean="0"/>
              <a:t>This highest density is within the 10 year range as employees become older.</a:t>
            </a:r>
          </a:p>
          <a:p>
            <a:r>
              <a:rPr lang="en-US" sz="1600" dirty="0" smtClean="0"/>
              <a:t>It may appear that employees tend to disappear after the 10 year mark.</a:t>
            </a:r>
          </a:p>
          <a:p>
            <a:r>
              <a:rPr lang="en-US" sz="1600" dirty="0" smtClean="0"/>
              <a:t>After 20 years of service, job satisfaction drops significantly.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01" y="2556932"/>
            <a:ext cx="4539997" cy="3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Attrition vs Years At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99918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Attrition vs Years At Company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Attrition is consistent the first 25 years of service</a:t>
            </a:r>
          </a:p>
          <a:p>
            <a:r>
              <a:rPr lang="en-US" dirty="0" smtClean="0"/>
              <a:t>There is more attrition after the 30 year employment mark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480" y="2556932"/>
            <a:ext cx="4846118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421</TotalTime>
  <Words>487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Attrition Analysis Investigation</vt:lpstr>
      <vt:lpstr>Investigation</vt:lpstr>
      <vt:lpstr>NN Accuracy Test</vt:lpstr>
      <vt:lpstr>Gender and Role vs Job Satisfaction</vt:lpstr>
      <vt:lpstr>Average Years in Current Role vs Years Since Last Promotion</vt:lpstr>
      <vt:lpstr>Average Gender vs Job Satisfaction and Salary</vt:lpstr>
      <vt:lpstr>Gender vs Years At Company via Job Satisfaction </vt:lpstr>
      <vt:lpstr>Age vs Years At Company and Job Satisfaction</vt:lpstr>
      <vt:lpstr>Attrition vs Years At Company</vt:lpstr>
      <vt:lpstr>Salary vs Attrition</vt:lpstr>
      <vt:lpstr>Summary</vt:lpstr>
      <vt:lpstr>Conclusion</vt:lpstr>
    </vt:vector>
  </TitlesOfParts>
  <Company>Verizon [EDN]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Tobin</dc:creator>
  <cp:lastModifiedBy>Brian Tobin</cp:lastModifiedBy>
  <cp:revision>14</cp:revision>
  <dcterms:created xsi:type="dcterms:W3CDTF">2019-12-05T17:03:25Z</dcterms:created>
  <dcterms:modified xsi:type="dcterms:W3CDTF">2019-12-06T00:05:05Z</dcterms:modified>
</cp:coreProperties>
</file>