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733" r:id="rId7"/>
    <p:sldMasterId id="2147483658" r:id="rId8"/>
  </p:sldMasterIdLst>
  <p:notesMasterIdLst>
    <p:notesMasterId r:id="rId13"/>
  </p:notesMasterIdLst>
  <p:handoutMasterIdLst>
    <p:handoutMasterId r:id="rId14"/>
  </p:handoutMasterIdLst>
  <p:sldIdLst>
    <p:sldId id="368" r:id="rId9"/>
    <p:sldId id="685" r:id="rId10"/>
    <p:sldId id="686" r:id="rId11"/>
    <p:sldId id="689" r:id="rId12"/>
  </p:sldIdLst>
  <p:sldSz cx="9144000" cy="5143500" type="screen16x9"/>
  <p:notesSz cx="7102475" cy="9369425"/>
  <p:defaultTextStyle>
    <a:defPPr>
      <a:defRPr lang="en-US"/>
    </a:defPPr>
    <a:lvl1pPr marL="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2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85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46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07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2686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581" userDrawn="1">
          <p15:clr>
            <a:srgbClr val="A4A3A4"/>
          </p15:clr>
        </p15:guide>
        <p15:guide id="6" orient="horz" pos="2006" userDrawn="1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9" userDrawn="1">
          <p15:clr>
            <a:srgbClr val="A4A3A4"/>
          </p15:clr>
        </p15:guide>
        <p15:guide id="9" pos="4626" userDrawn="1">
          <p15:clr>
            <a:srgbClr val="A4A3A4"/>
          </p15:clr>
        </p15:guide>
        <p15:guide id="10" pos="8694">
          <p15:clr>
            <a:srgbClr val="A4A3A4"/>
          </p15:clr>
        </p15:guide>
        <p15:guide id="11" orient="horz" pos="2255" userDrawn="1">
          <p15:clr>
            <a:srgbClr val="A4A3A4"/>
          </p15:clr>
        </p15:guide>
        <p15:guide id="12" orient="horz" pos="509" userDrawn="1">
          <p15:clr>
            <a:srgbClr val="A4A3A4"/>
          </p15:clr>
        </p15:guide>
        <p15:guide id="13" orient="horz" pos="2709" userDrawn="1">
          <p15:clr>
            <a:srgbClr val="A4A3A4"/>
          </p15:clr>
        </p15:guide>
        <p15:guide id="14" orient="horz" pos="2323" userDrawn="1">
          <p15:clr>
            <a:srgbClr val="A4A3A4"/>
          </p15:clr>
        </p15:guide>
        <p15:guide id="15" pos="4694" userDrawn="1">
          <p15:clr>
            <a:srgbClr val="A4A3A4"/>
          </p15:clr>
        </p15:guide>
        <p15:guide id="16" pos="1859" userDrawn="1">
          <p15:clr>
            <a:srgbClr val="A4A3A4"/>
          </p15:clr>
        </p15:guide>
        <p15:guide id="17" pos="453" userDrawn="1">
          <p15:clr>
            <a:srgbClr val="A4A3A4"/>
          </p15:clr>
        </p15:guide>
        <p15:guide id="18" pos="2993" userDrawn="1">
          <p15:clr>
            <a:srgbClr val="A4A3A4"/>
          </p15:clr>
        </p15:guide>
        <p15:guide id="19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0000FF"/>
    <a:srgbClr val="FFD5D5"/>
    <a:srgbClr val="FFCCFF"/>
    <a:srgbClr val="FFFFCC"/>
    <a:srgbClr val="FF8F8F"/>
    <a:srgbClr val="3C3C3C"/>
    <a:srgbClr val="FF00FF"/>
    <a:srgbClr val="FFFF00"/>
    <a:srgbClr val="00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7" autoAdjust="0"/>
    <p:restoredTop sz="92105" autoAdjust="0"/>
  </p:normalViewPr>
  <p:slideViewPr>
    <p:cSldViewPr snapToGrid="0">
      <p:cViewPr varScale="1">
        <p:scale>
          <a:sx n="95" d="100"/>
          <a:sy n="95" d="100"/>
        </p:scale>
        <p:origin x="1219" y="62"/>
      </p:cViewPr>
      <p:guideLst>
        <p:guide orient="horz" pos="4592"/>
        <p:guide orient="horz" pos="2686"/>
        <p:guide pos="504"/>
        <p:guide pos="2880"/>
        <p:guide pos="4581"/>
        <p:guide orient="horz" pos="2006"/>
        <p:guide orient="horz" pos="4989"/>
        <p:guide pos="589"/>
        <p:guide pos="4626"/>
        <p:guide pos="8694"/>
        <p:guide orient="horz" pos="2255"/>
        <p:guide orient="horz" pos="509"/>
        <p:guide orient="horz" pos="2709"/>
        <p:guide orient="horz" pos="2323"/>
        <p:guide pos="4694"/>
        <p:guide pos="1859"/>
        <p:guide pos="453"/>
        <p:guide pos="2993"/>
        <p:guide pos="551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2021-06-28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2021-06-28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6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2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585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446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307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5" name="Picture 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21" name="Picture 20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_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19" name="Picture 18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_2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50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ection Divider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rot="10800000"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0"/>
                  <a:alpha val="1000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" y="1532466"/>
            <a:ext cx="4185920" cy="1761729"/>
          </a:xfrm>
          <a:prstGeom prst="rect">
            <a:avLst/>
          </a:prstGeom>
          <a:solidFill>
            <a:srgbClr val="1E1E1E">
              <a:alpha val="62000"/>
            </a:srgbClr>
          </a:solidFill>
        </p:spPr>
        <p:txBody>
          <a:bodyPr lIns="274320" tIns="0" rIns="114294" bIns="0" anchor="ctr"/>
          <a:lstStyle>
            <a:lvl1pPr algn="l">
              <a:lnSpc>
                <a:spcPct val="95000"/>
              </a:lnSpc>
              <a:spcBef>
                <a:spcPts val="250"/>
              </a:spcBef>
              <a:defRPr sz="3100" b="0" cap="none" spc="-3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BREAK</a:t>
            </a:r>
          </a:p>
        </p:txBody>
      </p:sp>
    </p:spTree>
    <p:extLst>
      <p:ext uri="{BB962C8B-B14F-4D97-AF65-F5344CB8AC3E}">
        <p14:creationId xmlns:p14="http://schemas.microsoft.com/office/powerpoint/2010/main" val="16431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3429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95"/>
              </a:spcAft>
              <a:defRPr lang="en-US" sz="18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850780"/>
            <a:ext cx="8229600" cy="3639269"/>
          </a:xfrm>
        </p:spPr>
        <p:txBody>
          <a:bodyPr/>
          <a:lstStyle>
            <a:lvl1pPr marL="84535" indent="-84535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427435" indent="-169069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640556" indent="-167879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860822" indent="-175022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073944" indent="-129779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3429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95"/>
              </a:spcAft>
              <a:defRPr lang="en-US" sz="18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850780"/>
            <a:ext cx="8229600" cy="3639269"/>
          </a:xfrm>
        </p:spPr>
        <p:txBody>
          <a:bodyPr/>
          <a:lstStyle>
            <a:lvl1pPr marL="84535" indent="-84535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427435" indent="-169069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640556" indent="-167879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860822" indent="-175022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073944" indent="-129779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5203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a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817091896,&quot;Placement&quot;:&quot;Footer&quot;,&quot;Top&quot;:388.380066,&quot;Left&quot;:313.7238,&quot;SlideWidth&quot;:720,&quot;SlideHeight&quot;:405}">
            <a:extLst>
              <a:ext uri="{FF2B5EF4-FFF2-40B4-BE49-F238E27FC236}">
                <a16:creationId xmlns:a16="http://schemas.microsoft.com/office/drawing/2014/main" id="{884FEF41-31AC-47D2-B38D-26B969316668}"/>
              </a:ext>
            </a:extLst>
          </p:cNvPr>
          <p:cNvSpPr txBox="1"/>
          <p:nvPr userDrawn="1"/>
        </p:nvSpPr>
        <p:spPr>
          <a:xfrm>
            <a:off x="3984292" y="4932427"/>
            <a:ext cx="1175415" cy="21107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Juniper Business Use Only</a:t>
            </a:r>
            <a:endParaRPr lang="en-US" sz="7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992" r:id="rId2"/>
    <p:sldLayoutId id="2147483994" r:id="rId3"/>
    <p:sldLayoutId id="2147483995" r:id="rId4"/>
    <p:sldLayoutId id="2147483998" r:id="rId5"/>
    <p:sldLayoutId id="2147484004" r:id="rId6"/>
    <p:sldLayoutId id="214748400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42863" rtl="0" eaLnBrk="1" latinLnBrk="0" hangingPunct="1">
        <a:spcBef>
          <a:spcPct val="0"/>
        </a:spcBef>
        <a:buNone/>
        <a:defRPr sz="25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257147" indent="-257147" algn="l" defTabSz="3428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557150" indent="-214289" algn="l" defTabSz="34286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857155" indent="-171432" algn="l" defTabSz="3428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200013" indent="-171432" algn="l" defTabSz="3428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1542875" indent="-171432" algn="l" defTabSz="3428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1885736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8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1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2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5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7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63BE-59AE-4110-94A9-75046CC0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91691"/>
            <a:ext cx="8220075" cy="556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71AA00E-F0FC-4B82-BC60-A7A0265A5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8301" y="850107"/>
            <a:ext cx="8220075" cy="358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68" name="Rectangle 26">
            <a:extLst>
              <a:ext uri="{FF2B5EF4-FFF2-40B4-BE49-F238E27FC236}">
                <a16:creationId xmlns:a16="http://schemas.microsoft.com/office/drawing/2014/main" id="{21B00139-7832-4F6A-BDB4-5BAD6841497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71489" y="4672012"/>
            <a:ext cx="530225" cy="14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9pPr>
          </a:lstStyle>
          <a:p>
            <a:fld id="{7A7E5A5A-8B3C-45CB-BD6E-27A5DFDBCE93}" type="slidenum">
              <a:rPr lang="en-US" altLang="en-US" sz="750">
                <a:solidFill>
                  <a:srgbClr val="807F83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z="750">
              <a:solidFill>
                <a:srgbClr val="807F83"/>
              </a:solidFill>
              <a:latin typeface="Arial" panose="020B0604020202020204" pitchFamily="34" charset="0"/>
            </a:endParaRPr>
          </a:p>
        </p:txBody>
      </p:sp>
      <p:grpSp>
        <p:nvGrpSpPr>
          <p:cNvPr id="11269" name="Group 6">
            <a:extLst>
              <a:ext uri="{FF2B5EF4-FFF2-40B4-BE49-F238E27FC236}">
                <a16:creationId xmlns:a16="http://schemas.microsoft.com/office/drawing/2014/main" id="{FBCE8F24-1A11-4251-A060-F0E8E0B73207}"/>
              </a:ext>
            </a:extLst>
          </p:cNvPr>
          <p:cNvGrpSpPr>
            <a:grpSpLocks/>
          </p:cNvGrpSpPr>
          <p:nvPr/>
        </p:nvGrpSpPr>
        <p:grpSpPr bwMode="auto">
          <a:xfrm>
            <a:off x="450851" y="178594"/>
            <a:ext cx="8240713" cy="4495800"/>
            <a:chOff x="284" y="150"/>
            <a:chExt cx="5182" cy="3776"/>
          </a:xfrm>
        </p:grpSpPr>
        <p:sp>
          <p:nvSpPr>
            <p:cNvPr id="11272" name="Line 7">
              <a:extLst>
                <a:ext uri="{FF2B5EF4-FFF2-40B4-BE49-F238E27FC236}">
                  <a16:creationId xmlns:a16="http://schemas.microsoft.com/office/drawing/2014/main" id="{822195ED-7EB5-4335-9F6A-A08B89BC344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8B6EC51B-3BBF-43CF-A6FD-9BEFBA189EC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E8191F06-81C3-4E15-90E4-AE599B7CC58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075A69E-4B84-4C02-BBF9-E4B8773FA63D}"/>
              </a:ext>
            </a:extLst>
          </p:cNvPr>
          <p:cNvSpPr txBox="1"/>
          <p:nvPr/>
        </p:nvSpPr>
        <p:spPr>
          <a:xfrm>
            <a:off x="2895600" y="6240463"/>
            <a:ext cx="290353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</a:t>
            </a:r>
            <a:r>
              <a:rPr lang="en-US" altLang="en-US" sz="600">
                <a:solidFill>
                  <a:srgbClr val="807F83"/>
                </a:solidFill>
                <a:latin typeface="Arial" panose="020B0604020202020204" pitchFamily="34" charset="0"/>
              </a:rPr>
              <a:t>© 2012 Juniper Networks, Inc.     www.juniper.net </a:t>
            </a:r>
            <a:r>
              <a:rPr lang="en-US" altLang="en-US" sz="60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271" name="Picture 10" descr="juniper_black.png">
            <a:extLst>
              <a:ext uri="{FF2B5EF4-FFF2-40B4-BE49-F238E27FC236}">
                <a16:creationId xmlns:a16="http://schemas.microsoft.com/office/drawing/2014/main" id="{20F4AF66-D055-4E5A-ACE9-AACCE61B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4737497"/>
            <a:ext cx="1111250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SIPCMContentMarking" descr="{&quot;HashCode&quot;:817091896,&quot;Placement&quot;:&quot;Footer&quot;,&quot;Top&quot;:388.380066,&quot;Left&quot;:313.7238,&quot;SlideWidth&quot;:720,&quot;SlideHeight&quot;:405}">
            <a:extLst>
              <a:ext uri="{FF2B5EF4-FFF2-40B4-BE49-F238E27FC236}">
                <a16:creationId xmlns:a16="http://schemas.microsoft.com/office/drawing/2014/main" id="{F99610F1-D538-4B97-9A80-CFD7A01BC64C}"/>
              </a:ext>
            </a:extLst>
          </p:cNvPr>
          <p:cNvSpPr txBox="1"/>
          <p:nvPr userDrawn="1"/>
        </p:nvSpPr>
        <p:spPr>
          <a:xfrm>
            <a:off x="3984292" y="49324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lang="en-US" sz="2400" b="1" kern="1200" cap="all" dirty="0">
          <a:solidFill>
            <a:srgbClr val="292929"/>
          </a:solidFill>
          <a:latin typeface="Arial" pitchFamily="34" charset="0"/>
          <a:ea typeface="MS PGothic" panose="020B0600070205080204" pitchFamily="34" charset="-128"/>
          <a:cs typeface="ＭＳ Ｐゴシック" charset="-128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9pPr>
    </p:titleStyle>
    <p:bodyStyle>
      <a:lvl1pPr marL="112713" indent="-112713"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panose="020B0604020202020204" pitchFamily="34" charset="0"/>
        <a:buChar char=" "/>
        <a:defRPr lang="en-US" sz="22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ＭＳ Ｐゴシック" charset="-128"/>
        </a:defRPr>
      </a:lvl1pPr>
      <a:lvl2pPr marL="569913" indent="-225425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SzPct val="9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2pPr>
      <a:lvl3pPr marL="854075" indent="-223838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SzPct val="96000"/>
        <a:buFont typeface="Wingdings" panose="05000000000000000000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3pPr>
      <a:lvl4pPr marL="1147763" indent="-233363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Font typeface="Arial" panose="020B0604020202020204" pitchFamily="34" charset="0"/>
        <a:buChar char="–"/>
        <a:defRPr lang="en-US" sz="16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4pPr>
      <a:lvl5pPr marL="1431925" indent="-173038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Font typeface="Arial" panose="020B0604020202020204" pitchFamily="34" charset="0"/>
        <a:buChar char="-"/>
        <a:defRPr lang="en-US" sz="16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E172C44E-037D-466B-A2B5-3F38EF2800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4832748"/>
            <a:ext cx="9140825" cy="310753"/>
            <a:chOff x="0" y="6443663"/>
            <a:chExt cx="9140825" cy="414337"/>
          </a:xfrm>
        </p:grpSpPr>
        <p:sp>
          <p:nvSpPr>
            <p:cNvPr id="246789" name="Rectangle 5">
              <a:extLst>
                <a:ext uri="{FF2B5EF4-FFF2-40B4-BE49-F238E27FC236}">
                  <a16:creationId xmlns:a16="http://schemas.microsoft.com/office/drawing/2014/main" id="{A2CF9AC1-F2D2-4550-B733-E21F7393FC5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6443663"/>
              <a:ext cx="9140825" cy="414337"/>
            </a:xfrm>
            <a:prstGeom prst="rect">
              <a:avLst/>
            </a:prstGeom>
            <a:gradFill rotWithShape="1">
              <a:gsLst>
                <a:gs pos="0">
                  <a:srgbClr val="5D87A1"/>
                </a:gs>
                <a:gs pos="100000">
                  <a:srgbClr val="2F537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75"/>
            </a:p>
          </p:txBody>
        </p:sp>
        <p:sp>
          <p:nvSpPr>
            <p:cNvPr id="246790" name="Rectangle 6">
              <a:extLst>
                <a:ext uri="{FF2B5EF4-FFF2-40B4-BE49-F238E27FC236}">
                  <a16:creationId xmlns:a16="http://schemas.microsoft.com/office/drawing/2014/main" id="{66B6B528-B550-4BE0-BE47-582A478ED787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52388" y="6540500"/>
              <a:ext cx="307022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058" tIns="41029" rIns="0" bIns="41029">
              <a:spAutoFit/>
            </a:bodyPr>
            <a:lstStyle/>
            <a:p>
              <a:pPr defTabSz="615554" eaLnBrk="0" hangingPunct="0">
                <a:tabLst>
                  <a:tab pos="2231231" algn="l"/>
                  <a:tab pos="5847160" algn="r"/>
                </a:tabLst>
                <a:defRPr/>
              </a:pPr>
              <a:r>
                <a:rPr lang="de-DE" sz="675" dirty="0">
                  <a:solidFill>
                    <a:schemeClr val="bg1"/>
                  </a:solidFill>
                  <a:latin typeface="Franklin Gothic Medium" pitchFamily="34" charset="0"/>
                  <a:cs typeface="Arial" charset="0"/>
                </a:rPr>
                <a:t>© 2013 Juniper Networks, Inc. All rights reserved. </a:t>
              </a:r>
              <a:endParaRPr lang="en-US" sz="675" dirty="0">
                <a:solidFill>
                  <a:schemeClr val="bg1"/>
                </a:solidFill>
                <a:latin typeface="Franklin Gothic Medium" pitchFamily="34" charset="0"/>
                <a:cs typeface="Arial" charset="0"/>
              </a:endParaRPr>
            </a:p>
          </p:txBody>
        </p:sp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74350C80-E2E4-44CF-8940-22C7A089657E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6907213" y="6538913"/>
              <a:ext cx="1852612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058" tIns="41029" rIns="0" bIns="41029">
              <a:spAutoFit/>
            </a:bodyPr>
            <a:lstStyle/>
            <a:p>
              <a:pPr algn="r" defTabSz="615554" eaLnBrk="0" hangingPunct="0">
                <a:tabLst>
                  <a:tab pos="310754" algn="l"/>
                  <a:tab pos="3077766" algn="ctr"/>
                  <a:tab pos="5694760" algn="r"/>
                  <a:tab pos="5960269" algn="r"/>
                </a:tabLst>
                <a:defRPr/>
              </a:pPr>
              <a:r>
                <a:rPr lang="en-US" sz="675" dirty="0">
                  <a:solidFill>
                    <a:schemeClr val="bg1"/>
                  </a:solidFill>
                  <a:latin typeface="Franklin Gothic Medium" pitchFamily="34" charset="0"/>
                </a:rPr>
                <a:t>www.juniper.net</a:t>
              </a:r>
              <a:r>
                <a:rPr lang="de-DE" sz="675" dirty="0">
                  <a:latin typeface="Franklin Gothic Medium" pitchFamily="34" charset="0"/>
                </a:rPr>
                <a:t> </a:t>
              </a:r>
              <a:r>
                <a:rPr lang="en-US" sz="675" dirty="0">
                  <a:latin typeface="Franklin Gothic Medium" pitchFamily="34" charset="0"/>
                </a:rPr>
                <a:t> </a:t>
              </a:r>
              <a:endParaRPr lang="en-US" sz="675" dirty="0">
                <a:solidFill>
                  <a:schemeClr val="bg1"/>
                </a:solidFill>
                <a:latin typeface="Franklin Gothic Medium" pitchFamily="34" charset="0"/>
                <a:cs typeface="Arial" charset="0"/>
              </a:endParaRPr>
            </a:p>
          </p:txBody>
        </p:sp>
        <p:pic>
          <p:nvPicPr>
            <p:cNvPr id="1033" name="Picture 10" descr="logo_juniper_reversed">
              <a:extLst>
                <a:ext uri="{FF2B5EF4-FFF2-40B4-BE49-F238E27FC236}">
                  <a16:creationId xmlns:a16="http://schemas.microsoft.com/office/drawing/2014/main" id="{E8E6249E-055E-4CD0-BA60-6A051135CF9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486525"/>
              <a:ext cx="914400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DFA186-F7F9-4226-80D2-B1F342AD55E2}"/>
              </a:ext>
            </a:extLst>
          </p:cNvPr>
          <p:cNvSpPr txBox="1"/>
          <p:nvPr userDrawn="1"/>
        </p:nvSpPr>
        <p:spPr>
          <a:xfrm>
            <a:off x="8686800" y="6519863"/>
            <a:ext cx="5334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eaLnBrk="1" hangingPunct="1"/>
            <a:r>
              <a:rPr lang="en-US" altLang="en-US" sz="750">
                <a:solidFill>
                  <a:schemeClr val="bg1"/>
                </a:solidFill>
              </a:rPr>
              <a:t>| </a:t>
            </a:r>
            <a:fld id="{38ACAA29-1722-49CE-B146-3C50C27D05D4}" type="slidenum">
              <a:rPr lang="en-US" altLang="en-US" sz="750">
                <a:solidFill>
                  <a:schemeClr val="bg1"/>
                </a:solidFill>
                <a:latin typeface="Franklin Gothic Medium" panose="020B0603020102020204" pitchFamily="34" charset="0"/>
              </a:rPr>
              <a:pPr eaLnBrk="1" hangingPunct="1"/>
              <a:t>‹#›</a:t>
            </a:fld>
            <a:endParaRPr lang="en-US" altLang="en-US" sz="75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8C94DA0-E0EF-4775-A5D7-ACDF8C4EE456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293689" y="109538"/>
            <a:ext cx="8548687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B66B9344-BA9B-4DA5-8479-6E46E59C7991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920354"/>
            <a:ext cx="8534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2" name="MSIPCMContentMarking" descr="{&quot;HashCode&quot;:817091896,&quot;Placement&quot;:&quot;Footer&quot;,&quot;Top&quot;:388.380066,&quot;Left&quot;:313.7238,&quot;SlideWidth&quot;:720,&quot;SlideHeight&quot;:405}">
            <a:extLst>
              <a:ext uri="{FF2B5EF4-FFF2-40B4-BE49-F238E27FC236}">
                <a16:creationId xmlns:a16="http://schemas.microsoft.com/office/drawing/2014/main" id="{774F9775-59D5-4BA4-BCCC-AEA69EA73F9C}"/>
              </a:ext>
            </a:extLst>
          </p:cNvPr>
          <p:cNvSpPr txBox="1"/>
          <p:nvPr userDrawn="1"/>
        </p:nvSpPr>
        <p:spPr>
          <a:xfrm>
            <a:off x="3984292" y="49324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4011" r:id="rId2"/>
  </p:sldLayoutIdLst>
  <p:transition spd="med"/>
  <p:txStyles>
    <p:titleStyle>
      <a:lvl1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2pPr>
      <a:lvl3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3pPr>
      <a:lvl4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4pPr>
      <a:lvl5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5pPr>
      <a:lvl6pPr marL="4572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6pPr>
      <a:lvl7pPr marL="9144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7pPr>
      <a:lvl8pPr marL="13716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8pPr>
      <a:lvl9pPr marL="18288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9pPr>
    </p:titleStyle>
    <p:bodyStyle>
      <a:lvl1pPr marL="231775" indent="-231775" algn="l" rtl="0" eaLnBrk="0" fontAlgn="base" hangingPunct="0"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19075" algn="l" rtl="0" eaLnBrk="0" fontAlgn="base" hangingPunct="0">
        <a:spcBef>
          <a:spcPts val="300"/>
        </a:spcBef>
        <a:spcAft>
          <a:spcPts val="3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ts val="175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2466"/>
            <a:ext cx="9143999" cy="1761729"/>
          </a:xfrm>
        </p:spPr>
        <p:txBody>
          <a:bodyPr/>
          <a:lstStyle/>
          <a:p>
            <a:r>
              <a:rPr lang="en-US" sz="4400" b="1" dirty="0"/>
              <a:t>Inter-AS MPLS Demo</a:t>
            </a:r>
          </a:p>
        </p:txBody>
      </p:sp>
    </p:spTree>
    <p:extLst>
      <p:ext uri="{BB962C8B-B14F-4D97-AF65-F5344CB8AC3E}">
        <p14:creationId xmlns:p14="http://schemas.microsoft.com/office/powerpoint/2010/main" val="20178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Option A</a:t>
            </a:r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F7F1E141-6C7A-48F9-A4D0-836B000247F6}"/>
              </a:ext>
            </a:extLst>
          </p:cNvPr>
          <p:cNvSpPr/>
          <p:nvPr/>
        </p:nvSpPr>
        <p:spPr>
          <a:xfrm>
            <a:off x="803904" y="1064225"/>
            <a:ext cx="3515006" cy="3199800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/128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sp>
        <p:nvSpPr>
          <p:cNvPr id="6" name="Rounded Rectangle 65">
            <a:extLst>
              <a:ext uri="{FF2B5EF4-FFF2-40B4-BE49-F238E27FC236}">
                <a16:creationId xmlns:a16="http://schemas.microsoft.com/office/drawing/2014/main" id="{23AB26CC-1787-434F-AE17-AB6BE8E6C701}"/>
              </a:ext>
            </a:extLst>
          </p:cNvPr>
          <p:cNvSpPr/>
          <p:nvPr/>
        </p:nvSpPr>
        <p:spPr>
          <a:xfrm>
            <a:off x="4751388" y="1061936"/>
            <a:ext cx="3534133" cy="3199800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/128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pic>
        <p:nvPicPr>
          <p:cNvPr id="7" name="Picture 18" descr="Generic Router 1.png">
            <a:extLst>
              <a:ext uri="{FF2B5EF4-FFF2-40B4-BE49-F238E27FC236}">
                <a16:creationId xmlns:a16="http://schemas.microsoft.com/office/drawing/2014/main" id="{29CED6E8-5B15-46F8-96C8-606F505F8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4358" y="1447513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Generic Router 2.png">
            <a:extLst>
              <a:ext uri="{FF2B5EF4-FFF2-40B4-BE49-F238E27FC236}">
                <a16:creationId xmlns:a16="http://schemas.microsoft.com/office/drawing/2014/main" id="{C7BB0079-1AC6-4658-A229-BC10608416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08" y="144900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>
            <a:extLst>
              <a:ext uri="{FF2B5EF4-FFF2-40B4-BE49-F238E27FC236}">
                <a16:creationId xmlns:a16="http://schemas.microsoft.com/office/drawing/2014/main" id="{A7C8A91F-FEBD-450C-B965-95674593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664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>
            <a:extLst>
              <a:ext uri="{FF2B5EF4-FFF2-40B4-BE49-F238E27FC236}">
                <a16:creationId xmlns:a16="http://schemas.microsoft.com/office/drawing/2014/main" id="{8ADE116A-F822-4A19-88FC-0CC1D4B7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Generic Router 1.png">
            <a:extLst>
              <a:ext uri="{FF2B5EF4-FFF2-40B4-BE49-F238E27FC236}">
                <a16:creationId xmlns:a16="http://schemas.microsoft.com/office/drawing/2014/main" id="{EC54FB57-336A-4608-9950-8355067D0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 descr="Generic Router 2.png">
            <a:extLst>
              <a:ext uri="{FF2B5EF4-FFF2-40B4-BE49-F238E27FC236}">
                <a16:creationId xmlns:a16="http://schemas.microsoft.com/office/drawing/2014/main" id="{BE37B112-74F3-4D93-AD39-70CB058132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96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Generic Router 2.png">
            <a:extLst>
              <a:ext uri="{FF2B5EF4-FFF2-40B4-BE49-F238E27FC236}">
                <a16:creationId xmlns:a16="http://schemas.microsoft.com/office/drawing/2014/main" id="{DAC9A61A-B292-48C1-BD6C-220071A950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24" y="1839691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Generic Router 1.png">
            <a:extLst>
              <a:ext uri="{FF2B5EF4-FFF2-40B4-BE49-F238E27FC236}">
                <a16:creationId xmlns:a16="http://schemas.microsoft.com/office/drawing/2014/main" id="{144C3D35-5B65-4350-B61B-8C24F9F7E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>
            <a:extLst>
              <a:ext uri="{FF2B5EF4-FFF2-40B4-BE49-F238E27FC236}">
                <a16:creationId xmlns:a16="http://schemas.microsoft.com/office/drawing/2014/main" id="{E84A39B5-DF40-4FA4-BE10-F868682EE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Generic Router 1.png">
            <a:extLst>
              <a:ext uri="{FF2B5EF4-FFF2-40B4-BE49-F238E27FC236}">
                <a16:creationId xmlns:a16="http://schemas.microsoft.com/office/drawing/2014/main" id="{3A703ABB-92F4-49D1-B004-AF35489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>
            <a:extLst>
              <a:ext uri="{FF2B5EF4-FFF2-40B4-BE49-F238E27FC236}">
                <a16:creationId xmlns:a16="http://schemas.microsoft.com/office/drawing/2014/main" id="{C10A5756-FDA6-48B1-B323-995262FD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Generic Router 2.png">
            <a:extLst>
              <a:ext uri="{FF2B5EF4-FFF2-40B4-BE49-F238E27FC236}">
                <a16:creationId xmlns:a16="http://schemas.microsoft.com/office/drawing/2014/main" id="{D0293BD1-C934-4CFB-ADAB-31FF7F4324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14595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Generic Router 2.png">
            <a:extLst>
              <a:ext uri="{FF2B5EF4-FFF2-40B4-BE49-F238E27FC236}">
                <a16:creationId xmlns:a16="http://schemas.microsoft.com/office/drawing/2014/main" id="{1AEE49F0-0F3F-49D9-AFCC-589616DDB3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3E8FD-83BF-4275-A731-AEDDCD81CA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00733" y="1586280"/>
            <a:ext cx="792562" cy="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CD1456-2A11-4519-8968-BAD13FD41DFA}"/>
              </a:ext>
            </a:extLst>
          </p:cNvPr>
          <p:cNvSpPr txBox="1"/>
          <p:nvPr/>
        </p:nvSpPr>
        <p:spPr>
          <a:xfrm>
            <a:off x="2005794" y="1239955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B2BA3-0D7A-4AF8-B3A5-1DA6E91018E1}"/>
              </a:ext>
            </a:extLst>
          </p:cNvPr>
          <p:cNvSpPr txBox="1"/>
          <p:nvPr/>
        </p:nvSpPr>
        <p:spPr>
          <a:xfrm>
            <a:off x="2020710" y="2492501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DD21-8DED-4327-8AD7-2A4D7816034E}"/>
              </a:ext>
            </a:extLst>
          </p:cNvPr>
          <p:cNvSpPr txBox="1"/>
          <p:nvPr/>
        </p:nvSpPr>
        <p:spPr>
          <a:xfrm>
            <a:off x="907664" y="1243121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1B860-4692-4F3B-8DF5-959A369BB8D7}"/>
              </a:ext>
            </a:extLst>
          </p:cNvPr>
          <p:cNvSpPr txBox="1"/>
          <p:nvPr/>
        </p:nvSpPr>
        <p:spPr>
          <a:xfrm>
            <a:off x="903825" y="2473747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9D7D-4191-4CFE-B972-E44442D0FFEE}"/>
              </a:ext>
            </a:extLst>
          </p:cNvPr>
          <p:cNvSpPr txBox="1"/>
          <p:nvPr/>
        </p:nvSpPr>
        <p:spPr>
          <a:xfrm>
            <a:off x="204497" y="1610157"/>
            <a:ext cx="361757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C9FC2-069C-4840-AD29-ADA1B3FC0657}"/>
              </a:ext>
            </a:extLst>
          </p:cNvPr>
          <p:cNvSpPr txBox="1"/>
          <p:nvPr/>
        </p:nvSpPr>
        <p:spPr>
          <a:xfrm>
            <a:off x="3074361" y="1231197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5FC4B-2ED5-4EAF-AE7B-77E99CA7A0F8}"/>
              </a:ext>
            </a:extLst>
          </p:cNvPr>
          <p:cNvSpPr txBox="1"/>
          <p:nvPr/>
        </p:nvSpPr>
        <p:spPr>
          <a:xfrm>
            <a:off x="5574826" y="1241672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B5095-AF8E-4DC8-8092-3EEC60DC7FE9}"/>
              </a:ext>
            </a:extLst>
          </p:cNvPr>
          <p:cNvSpPr txBox="1"/>
          <p:nvPr/>
        </p:nvSpPr>
        <p:spPr>
          <a:xfrm>
            <a:off x="5493495" y="2427422"/>
            <a:ext cx="57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4FA2-DDEF-480D-A37A-659696DD0214}"/>
              </a:ext>
            </a:extLst>
          </p:cNvPr>
          <p:cNvSpPr txBox="1"/>
          <p:nvPr/>
        </p:nvSpPr>
        <p:spPr>
          <a:xfrm>
            <a:off x="6692960" y="1241672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A3AA4-0860-41E7-B39D-8D54F6A702D3}"/>
              </a:ext>
            </a:extLst>
          </p:cNvPr>
          <p:cNvSpPr txBox="1"/>
          <p:nvPr/>
        </p:nvSpPr>
        <p:spPr>
          <a:xfrm>
            <a:off x="6705579" y="2420038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9D6D-0E4A-4938-BEE3-DF4F82DBF387}"/>
              </a:ext>
            </a:extLst>
          </p:cNvPr>
          <p:cNvSpPr txBox="1"/>
          <p:nvPr/>
        </p:nvSpPr>
        <p:spPr>
          <a:xfrm>
            <a:off x="7682545" y="1241672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C2269-7220-4EE8-BC4A-484BD6E8603F}"/>
              </a:ext>
            </a:extLst>
          </p:cNvPr>
          <p:cNvSpPr txBox="1"/>
          <p:nvPr/>
        </p:nvSpPr>
        <p:spPr>
          <a:xfrm>
            <a:off x="7682136" y="2431909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5FFE27-75AD-4076-AF89-B5E038F5BC1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509670" y="1589587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52F274-7D31-4B29-924F-9C2897159C7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351483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A16F1-3AD4-45E4-8B7F-A79A0817B054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09670" y="2387474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C27D51-3F53-45CE-9506-4F3AD8439AC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19312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9012F-7D4E-40A4-8D23-9B2FE73605D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877499" y="1589587"/>
            <a:ext cx="829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7162A4-74AF-4A2B-AD50-8387EDFE5CE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865425" y="1728355"/>
            <a:ext cx="0" cy="529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88EC3-93D4-449E-A20F-EA0FF0EDEE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3612" y="1589587"/>
            <a:ext cx="732872" cy="8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4A7D8-5E97-439D-9560-3B1BD0815A4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877499" y="2387474"/>
            <a:ext cx="829739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EE4F0-E702-43C9-A6C9-72C8226BF06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23612" y="2396161"/>
            <a:ext cx="7328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1054DF-1A68-42D5-A0EF-251741F30B2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314782" y="1586280"/>
            <a:ext cx="769576" cy="1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B1DB68-C31A-45D7-BB82-DBC94764C2F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1307070" y="1586280"/>
            <a:ext cx="777288" cy="809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D2FF4B-37BE-4902-B597-DA9CF3E5E7D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07070" y="2396161"/>
            <a:ext cx="76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2F47C6-FC00-436B-9498-F7BD849D3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14782" y="1587777"/>
            <a:ext cx="761865" cy="80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3E72F-A746-4E67-A0E8-8CD966E60FE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83699" y="1978458"/>
            <a:ext cx="406997" cy="41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71321-D2B8-40F3-850F-FB8F8B94E88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583699" y="1587777"/>
            <a:ext cx="414709" cy="390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7E7775-B0CF-4FC3-86BE-75AC3049E13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7914672" y="1737041"/>
            <a:ext cx="0" cy="5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70CC-C9AF-413D-936B-A94E4CF2E9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93022" y="2387474"/>
            <a:ext cx="800273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3318D-5D94-4224-AC2F-05DCD84B4395}"/>
              </a:ext>
            </a:extLst>
          </p:cNvPr>
          <p:cNvSpPr txBox="1"/>
          <p:nvPr/>
        </p:nvSpPr>
        <p:spPr>
          <a:xfrm>
            <a:off x="3042128" y="2485734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mm2</a:t>
            </a:r>
          </a:p>
        </p:txBody>
      </p:sp>
      <p:pic>
        <p:nvPicPr>
          <p:cNvPr id="56" name="Picture 19" descr="Generic Router 2.png">
            <a:extLst>
              <a:ext uri="{FF2B5EF4-FFF2-40B4-BE49-F238E27FC236}">
                <a16:creationId xmlns:a16="http://schemas.microsoft.com/office/drawing/2014/main" id="{D4372BF8-88C4-4BC8-9B37-E13163338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411" y="1880658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A17C2F-D7E9-44E9-B6C5-35E6165DC649}"/>
              </a:ext>
            </a:extLst>
          </p:cNvPr>
          <p:cNvSpPr txBox="1"/>
          <p:nvPr/>
        </p:nvSpPr>
        <p:spPr>
          <a:xfrm>
            <a:off x="8592411" y="1668227"/>
            <a:ext cx="36857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bce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81F04A-59D9-4698-844C-055473CD15E8}"/>
              </a:ext>
            </a:extLst>
          </p:cNvPr>
          <p:cNvCxnSpPr>
            <a:stCxn id="56" idx="1"/>
            <a:endCxn id="18" idx="3"/>
          </p:cNvCxnSpPr>
          <p:nvPr/>
        </p:nvCxnSpPr>
        <p:spPr>
          <a:xfrm flipH="1" flipV="1">
            <a:off x="8072859" y="1598274"/>
            <a:ext cx="519552" cy="421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F93AC2-98AA-44D3-A078-4BE8D1FB2A55}"/>
              </a:ext>
            </a:extLst>
          </p:cNvPr>
          <p:cNvCxnSpPr>
            <a:stCxn id="56" idx="1"/>
            <a:endCxn id="19" idx="3"/>
          </p:cNvCxnSpPr>
          <p:nvPr/>
        </p:nvCxnSpPr>
        <p:spPr>
          <a:xfrm flipH="1">
            <a:off x="8072859" y="2019426"/>
            <a:ext cx="519552" cy="37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18A42-5E87-45CA-80BD-B45BFABF344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00733" y="1586280"/>
            <a:ext cx="792562" cy="801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DA750B-4786-477A-8038-C291FF01A9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393022" y="1589587"/>
            <a:ext cx="800273" cy="806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1B92E0-2B84-4B55-A7F3-D9CC7E785B6F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234835" y="1725048"/>
            <a:ext cx="7711" cy="532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0C48A7-A19B-459A-B2AD-8BCEEA1CB8D6}"/>
              </a:ext>
            </a:extLst>
          </p:cNvPr>
          <p:cNvSpPr txBox="1"/>
          <p:nvPr/>
        </p:nvSpPr>
        <p:spPr>
          <a:xfrm>
            <a:off x="3231627" y="3673721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C4DC6-A855-4525-92F3-055DC6F21C8E}"/>
              </a:ext>
            </a:extLst>
          </p:cNvPr>
          <p:cNvSpPr txBox="1"/>
          <p:nvPr/>
        </p:nvSpPr>
        <p:spPr>
          <a:xfrm>
            <a:off x="7123290" y="3673721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2B9B8-FD70-445E-B1D2-0ED65EA4B828}"/>
              </a:ext>
            </a:extLst>
          </p:cNvPr>
          <p:cNvSpPr txBox="1"/>
          <p:nvPr/>
        </p:nvSpPr>
        <p:spPr>
          <a:xfrm>
            <a:off x="3190215" y="1112700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FC54A-F016-407D-9B7D-FF5B074B32E7}"/>
              </a:ext>
            </a:extLst>
          </p:cNvPr>
          <p:cNvSpPr txBox="1"/>
          <p:nvPr/>
        </p:nvSpPr>
        <p:spPr>
          <a:xfrm>
            <a:off x="3168882" y="2669082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28EA-B0FF-4414-A2DA-ACABA6F0E2C3}"/>
              </a:ext>
            </a:extLst>
          </p:cNvPr>
          <p:cNvSpPr txBox="1"/>
          <p:nvPr/>
        </p:nvSpPr>
        <p:spPr>
          <a:xfrm>
            <a:off x="2063078" y="111120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B2D-B703-4221-9BE4-BF8ECF916683}"/>
              </a:ext>
            </a:extLst>
          </p:cNvPr>
          <p:cNvSpPr txBox="1"/>
          <p:nvPr/>
        </p:nvSpPr>
        <p:spPr>
          <a:xfrm>
            <a:off x="2041745" y="2667585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59432-DC6D-47F7-BF4D-87C22C12F22D}"/>
              </a:ext>
            </a:extLst>
          </p:cNvPr>
          <p:cNvSpPr txBox="1"/>
          <p:nvPr/>
        </p:nvSpPr>
        <p:spPr>
          <a:xfrm>
            <a:off x="965697" y="1113371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B46A7-DE47-40E8-93BD-57B4BCB0F765}"/>
              </a:ext>
            </a:extLst>
          </p:cNvPr>
          <p:cNvSpPr txBox="1"/>
          <p:nvPr/>
        </p:nvSpPr>
        <p:spPr>
          <a:xfrm>
            <a:off x="944364" y="266975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169D33-49C0-48FC-BFF9-DD23C8AFFEE9}"/>
              </a:ext>
            </a:extLst>
          </p:cNvPr>
          <p:cNvSpPr txBox="1"/>
          <p:nvPr/>
        </p:nvSpPr>
        <p:spPr>
          <a:xfrm>
            <a:off x="5582456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8AB72-E262-43EF-AFDD-CB6A64C4C143}"/>
              </a:ext>
            </a:extLst>
          </p:cNvPr>
          <p:cNvSpPr txBox="1"/>
          <p:nvPr/>
        </p:nvSpPr>
        <p:spPr>
          <a:xfrm>
            <a:off x="5561123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19F0E-98F0-46BB-834F-518CDA5D28E8}"/>
              </a:ext>
            </a:extLst>
          </p:cNvPr>
          <p:cNvSpPr txBox="1"/>
          <p:nvPr/>
        </p:nvSpPr>
        <p:spPr>
          <a:xfrm>
            <a:off x="6707663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47158-68AD-41C3-B828-AB82C05FE549}"/>
              </a:ext>
            </a:extLst>
          </p:cNvPr>
          <p:cNvSpPr txBox="1"/>
          <p:nvPr/>
        </p:nvSpPr>
        <p:spPr>
          <a:xfrm>
            <a:off x="6686330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66D9EE-A423-43D8-841A-945648BA1E5E}"/>
              </a:ext>
            </a:extLst>
          </p:cNvPr>
          <p:cNvSpPr txBox="1"/>
          <p:nvPr/>
        </p:nvSpPr>
        <p:spPr>
          <a:xfrm>
            <a:off x="7729998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637926-D749-405B-B300-4B92C4C797CD}"/>
              </a:ext>
            </a:extLst>
          </p:cNvPr>
          <p:cNvSpPr txBox="1"/>
          <p:nvPr/>
        </p:nvSpPr>
        <p:spPr>
          <a:xfrm>
            <a:off x="7708665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E9926F7-06E8-42A8-86D0-2E3A9CD42AA6}"/>
              </a:ext>
            </a:extLst>
          </p:cNvPr>
          <p:cNvGrpSpPr/>
          <p:nvPr/>
        </p:nvGrpSpPr>
        <p:grpSpPr>
          <a:xfrm>
            <a:off x="3601357" y="1444965"/>
            <a:ext cx="1905257" cy="1075760"/>
            <a:chOff x="3601357" y="1444965"/>
            <a:chExt cx="1905257" cy="1075760"/>
          </a:xfrm>
        </p:grpSpPr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C60DE04F-3787-45FE-99BC-A0BA45EC8398}"/>
                </a:ext>
              </a:extLst>
            </p:cNvPr>
            <p:cNvSpPr/>
            <p:nvPr/>
          </p:nvSpPr>
          <p:spPr>
            <a:xfrm rot="5400000">
              <a:off x="4405120" y="641202"/>
              <a:ext cx="284607" cy="1892133"/>
            </a:xfrm>
            <a:prstGeom prst="can">
              <a:avLst/>
            </a:prstGeom>
            <a:solidFill>
              <a:srgbClr val="3C3C3C">
                <a:alpha val="30196"/>
              </a:srgb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A58589DE-C61E-4941-82CD-6ABA52D1F278}"/>
                </a:ext>
              </a:extLst>
            </p:cNvPr>
            <p:cNvSpPr/>
            <p:nvPr/>
          </p:nvSpPr>
          <p:spPr>
            <a:xfrm rot="5400000">
              <a:off x="4418244" y="1432355"/>
              <a:ext cx="284607" cy="1892133"/>
            </a:xfrm>
            <a:prstGeom prst="can">
              <a:avLst/>
            </a:prstGeom>
            <a:solidFill>
              <a:srgbClr val="3C3C3C">
                <a:alpha val="30196"/>
              </a:srgb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2D7265-DBB7-4761-861E-1649CB6C2080}"/>
                </a:ext>
              </a:extLst>
            </p:cNvPr>
            <p:cNvSpPr txBox="1"/>
            <p:nvPr/>
          </p:nvSpPr>
          <p:spPr>
            <a:xfrm>
              <a:off x="3819891" y="1773908"/>
              <a:ext cx="1448318" cy="4892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/>
                </a:rPr>
                <a:t>IEEE 802.1Q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/>
                </a:rPr>
                <a:t>trunks</a:t>
              </a:r>
            </a:p>
          </p:txBody>
        </p:sp>
      </p:grpSp>
      <p:pic>
        <p:nvPicPr>
          <p:cNvPr id="84" name="Picture 18" descr="Generic Router 1.png">
            <a:extLst>
              <a:ext uri="{FF2B5EF4-FFF2-40B4-BE49-F238E27FC236}">
                <a16:creationId xmlns:a16="http://schemas.microsoft.com/office/drawing/2014/main" id="{BA77AED1-AF07-4D12-9625-FA6033A806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9433" y="2709116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8" descr="Generic Router 1.png">
            <a:extLst>
              <a:ext uri="{FF2B5EF4-FFF2-40B4-BE49-F238E27FC236}">
                <a16:creationId xmlns:a16="http://schemas.microsoft.com/office/drawing/2014/main" id="{785F264C-ED29-4801-9D99-DAA4852695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350967" y="2747339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56A989-BA96-4D18-935A-9CB04F1C1CF2}"/>
              </a:ext>
            </a:extLst>
          </p:cNvPr>
          <p:cNvCxnSpPr>
            <a:cxnSpLocks/>
            <a:stCxn id="7" idx="3"/>
            <a:endCxn id="84" idx="0"/>
          </p:cNvCxnSpPr>
          <p:nvPr/>
        </p:nvCxnSpPr>
        <p:spPr>
          <a:xfrm>
            <a:off x="2400733" y="1586281"/>
            <a:ext cx="571081" cy="1122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CBA629-C37F-42AC-8381-E33DB969B6D5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2393022" y="2396162"/>
            <a:ext cx="578792" cy="3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5914AB6-BF15-4D02-A572-991CA2E8C8DC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7023612" y="2396162"/>
            <a:ext cx="509736" cy="351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B29D8A-585F-4E51-B22D-47AC552A8D82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>
            <a:off x="7023612" y="1589587"/>
            <a:ext cx="509736" cy="11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3ECBD1D-CB08-4D3D-AE26-282FDC7E471E}"/>
              </a:ext>
            </a:extLst>
          </p:cNvPr>
          <p:cNvSpPr txBox="1"/>
          <p:nvPr/>
        </p:nvSpPr>
        <p:spPr>
          <a:xfrm>
            <a:off x="2780065" y="2965369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D61633-D1DE-4561-B443-1F459BAD1490}"/>
              </a:ext>
            </a:extLst>
          </p:cNvPr>
          <p:cNvSpPr txBox="1"/>
          <p:nvPr/>
        </p:nvSpPr>
        <p:spPr>
          <a:xfrm>
            <a:off x="7289931" y="3005383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99B10B-41AD-48D8-B68B-348B7E69EF6B}"/>
              </a:ext>
            </a:extLst>
          </p:cNvPr>
          <p:cNvSpPr txBox="1"/>
          <p:nvPr/>
        </p:nvSpPr>
        <p:spPr>
          <a:xfrm>
            <a:off x="7273096" y="3237073"/>
            <a:ext cx="390336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4BBDCD-A8AD-4F31-A1E6-E10DFECABC8F}"/>
              </a:ext>
            </a:extLst>
          </p:cNvPr>
          <p:cNvSpPr txBox="1"/>
          <p:nvPr/>
        </p:nvSpPr>
        <p:spPr>
          <a:xfrm>
            <a:off x="2763859" y="3179624"/>
            <a:ext cx="390336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4E1D12-16AA-45E1-93DF-15F0992C91F5}"/>
              </a:ext>
            </a:extLst>
          </p:cNvPr>
          <p:cNvSpPr txBox="1"/>
          <p:nvPr/>
        </p:nvSpPr>
        <p:spPr>
          <a:xfrm>
            <a:off x="3614481" y="58210"/>
            <a:ext cx="5558417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sv8-pod4-vmm: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/homes/</a:t>
            </a:r>
            <a:r>
              <a:rPr lang="en-US" sz="1400" dirty="0" err="1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btodorovic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</a:t>
            </a:r>
            <a:r>
              <a:rPr lang="en-US" sz="1400" dirty="0" err="1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vmm_config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/inter-as-</a:t>
            </a:r>
            <a:r>
              <a:rPr lang="en-US" sz="1400" dirty="0" err="1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vpn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782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Option B</a:t>
            </a:r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F7F1E141-6C7A-48F9-A4D0-836B000247F6}"/>
              </a:ext>
            </a:extLst>
          </p:cNvPr>
          <p:cNvSpPr/>
          <p:nvPr/>
        </p:nvSpPr>
        <p:spPr>
          <a:xfrm>
            <a:off x="803904" y="1064225"/>
            <a:ext cx="3515006" cy="3199800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sp>
        <p:nvSpPr>
          <p:cNvPr id="6" name="Rounded Rectangle 65">
            <a:extLst>
              <a:ext uri="{FF2B5EF4-FFF2-40B4-BE49-F238E27FC236}">
                <a16:creationId xmlns:a16="http://schemas.microsoft.com/office/drawing/2014/main" id="{23AB26CC-1787-434F-AE17-AB6BE8E6C701}"/>
              </a:ext>
            </a:extLst>
          </p:cNvPr>
          <p:cNvSpPr/>
          <p:nvPr/>
        </p:nvSpPr>
        <p:spPr>
          <a:xfrm>
            <a:off x="4751388" y="1061936"/>
            <a:ext cx="3534133" cy="3199800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pic>
        <p:nvPicPr>
          <p:cNvPr id="7" name="Picture 18" descr="Generic Router 1.png">
            <a:extLst>
              <a:ext uri="{FF2B5EF4-FFF2-40B4-BE49-F238E27FC236}">
                <a16:creationId xmlns:a16="http://schemas.microsoft.com/office/drawing/2014/main" id="{29CED6E8-5B15-46F8-96C8-606F505F8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4358" y="1447513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Generic Router 2.png">
            <a:extLst>
              <a:ext uri="{FF2B5EF4-FFF2-40B4-BE49-F238E27FC236}">
                <a16:creationId xmlns:a16="http://schemas.microsoft.com/office/drawing/2014/main" id="{C7BB0079-1AC6-4658-A229-BC10608416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08" y="144900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>
            <a:extLst>
              <a:ext uri="{FF2B5EF4-FFF2-40B4-BE49-F238E27FC236}">
                <a16:creationId xmlns:a16="http://schemas.microsoft.com/office/drawing/2014/main" id="{A7C8A91F-FEBD-450C-B965-95674593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664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>
            <a:extLst>
              <a:ext uri="{FF2B5EF4-FFF2-40B4-BE49-F238E27FC236}">
                <a16:creationId xmlns:a16="http://schemas.microsoft.com/office/drawing/2014/main" id="{8ADE116A-F822-4A19-88FC-0CC1D4B7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Generic Router 1.png">
            <a:extLst>
              <a:ext uri="{FF2B5EF4-FFF2-40B4-BE49-F238E27FC236}">
                <a16:creationId xmlns:a16="http://schemas.microsoft.com/office/drawing/2014/main" id="{EC54FB57-336A-4608-9950-8355067D0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 descr="Generic Router 2.png">
            <a:extLst>
              <a:ext uri="{FF2B5EF4-FFF2-40B4-BE49-F238E27FC236}">
                <a16:creationId xmlns:a16="http://schemas.microsoft.com/office/drawing/2014/main" id="{BE37B112-74F3-4D93-AD39-70CB058132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96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Generic Router 2.png">
            <a:extLst>
              <a:ext uri="{FF2B5EF4-FFF2-40B4-BE49-F238E27FC236}">
                <a16:creationId xmlns:a16="http://schemas.microsoft.com/office/drawing/2014/main" id="{DAC9A61A-B292-48C1-BD6C-220071A950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24" y="1839691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Generic Router 1.png">
            <a:extLst>
              <a:ext uri="{FF2B5EF4-FFF2-40B4-BE49-F238E27FC236}">
                <a16:creationId xmlns:a16="http://schemas.microsoft.com/office/drawing/2014/main" id="{144C3D35-5B65-4350-B61B-8C24F9F7E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>
            <a:extLst>
              <a:ext uri="{FF2B5EF4-FFF2-40B4-BE49-F238E27FC236}">
                <a16:creationId xmlns:a16="http://schemas.microsoft.com/office/drawing/2014/main" id="{E84A39B5-DF40-4FA4-BE10-F868682EE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Generic Router 1.png">
            <a:extLst>
              <a:ext uri="{FF2B5EF4-FFF2-40B4-BE49-F238E27FC236}">
                <a16:creationId xmlns:a16="http://schemas.microsoft.com/office/drawing/2014/main" id="{3A703ABB-92F4-49D1-B004-AF35489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>
            <a:extLst>
              <a:ext uri="{FF2B5EF4-FFF2-40B4-BE49-F238E27FC236}">
                <a16:creationId xmlns:a16="http://schemas.microsoft.com/office/drawing/2014/main" id="{C10A5756-FDA6-48B1-B323-995262FD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Generic Router 2.png">
            <a:extLst>
              <a:ext uri="{FF2B5EF4-FFF2-40B4-BE49-F238E27FC236}">
                <a16:creationId xmlns:a16="http://schemas.microsoft.com/office/drawing/2014/main" id="{D0293BD1-C934-4CFB-ADAB-31FF7F4324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14595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Generic Router 2.png">
            <a:extLst>
              <a:ext uri="{FF2B5EF4-FFF2-40B4-BE49-F238E27FC236}">
                <a16:creationId xmlns:a16="http://schemas.microsoft.com/office/drawing/2014/main" id="{1AEE49F0-0F3F-49D9-AFCC-589616DDB3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3E8FD-83BF-4275-A731-AEDDCD81CA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00733" y="1586280"/>
            <a:ext cx="792562" cy="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CD1456-2A11-4519-8968-BAD13FD41DFA}"/>
              </a:ext>
            </a:extLst>
          </p:cNvPr>
          <p:cNvSpPr txBox="1"/>
          <p:nvPr/>
        </p:nvSpPr>
        <p:spPr>
          <a:xfrm>
            <a:off x="2005794" y="1239955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B2BA3-0D7A-4AF8-B3A5-1DA6E91018E1}"/>
              </a:ext>
            </a:extLst>
          </p:cNvPr>
          <p:cNvSpPr txBox="1"/>
          <p:nvPr/>
        </p:nvSpPr>
        <p:spPr>
          <a:xfrm>
            <a:off x="2020710" y="2492501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DD21-8DED-4327-8AD7-2A4D7816034E}"/>
              </a:ext>
            </a:extLst>
          </p:cNvPr>
          <p:cNvSpPr txBox="1"/>
          <p:nvPr/>
        </p:nvSpPr>
        <p:spPr>
          <a:xfrm>
            <a:off x="907664" y="1243121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1B860-4692-4F3B-8DF5-959A369BB8D7}"/>
              </a:ext>
            </a:extLst>
          </p:cNvPr>
          <p:cNvSpPr txBox="1"/>
          <p:nvPr/>
        </p:nvSpPr>
        <p:spPr>
          <a:xfrm>
            <a:off x="903825" y="2473747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9D7D-4191-4CFE-B972-E44442D0FFEE}"/>
              </a:ext>
            </a:extLst>
          </p:cNvPr>
          <p:cNvSpPr txBox="1"/>
          <p:nvPr/>
        </p:nvSpPr>
        <p:spPr>
          <a:xfrm>
            <a:off x="204497" y="1610157"/>
            <a:ext cx="361757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C9FC2-069C-4840-AD29-ADA1B3FC0657}"/>
              </a:ext>
            </a:extLst>
          </p:cNvPr>
          <p:cNvSpPr txBox="1"/>
          <p:nvPr/>
        </p:nvSpPr>
        <p:spPr>
          <a:xfrm>
            <a:off x="3074361" y="1231197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5FC4B-2ED5-4EAF-AE7B-77E99CA7A0F8}"/>
              </a:ext>
            </a:extLst>
          </p:cNvPr>
          <p:cNvSpPr txBox="1"/>
          <p:nvPr/>
        </p:nvSpPr>
        <p:spPr>
          <a:xfrm>
            <a:off x="5574826" y="1241672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B5095-AF8E-4DC8-8092-3EEC60DC7FE9}"/>
              </a:ext>
            </a:extLst>
          </p:cNvPr>
          <p:cNvSpPr txBox="1"/>
          <p:nvPr/>
        </p:nvSpPr>
        <p:spPr>
          <a:xfrm>
            <a:off x="5493495" y="2427422"/>
            <a:ext cx="57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4FA2-DDEF-480D-A37A-659696DD0214}"/>
              </a:ext>
            </a:extLst>
          </p:cNvPr>
          <p:cNvSpPr txBox="1"/>
          <p:nvPr/>
        </p:nvSpPr>
        <p:spPr>
          <a:xfrm>
            <a:off x="6692960" y="1241672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A3AA4-0860-41E7-B39D-8D54F6A702D3}"/>
              </a:ext>
            </a:extLst>
          </p:cNvPr>
          <p:cNvSpPr txBox="1"/>
          <p:nvPr/>
        </p:nvSpPr>
        <p:spPr>
          <a:xfrm>
            <a:off x="6705579" y="2420038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9D6D-0E4A-4938-BEE3-DF4F82DBF387}"/>
              </a:ext>
            </a:extLst>
          </p:cNvPr>
          <p:cNvSpPr txBox="1"/>
          <p:nvPr/>
        </p:nvSpPr>
        <p:spPr>
          <a:xfrm>
            <a:off x="7682545" y="1241672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C2269-7220-4EE8-BC4A-484BD6E8603F}"/>
              </a:ext>
            </a:extLst>
          </p:cNvPr>
          <p:cNvSpPr txBox="1"/>
          <p:nvPr/>
        </p:nvSpPr>
        <p:spPr>
          <a:xfrm>
            <a:off x="7682136" y="2431909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5FFE27-75AD-4076-AF89-B5E038F5BC1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509670" y="1589587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52F274-7D31-4B29-924F-9C2897159C7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351483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A16F1-3AD4-45E4-8B7F-A79A0817B054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09670" y="2387474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C27D51-3F53-45CE-9506-4F3AD8439AC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19312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9012F-7D4E-40A4-8D23-9B2FE73605D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877499" y="1589587"/>
            <a:ext cx="829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7162A4-74AF-4A2B-AD50-8387EDFE5CE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865425" y="1728355"/>
            <a:ext cx="0" cy="529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88EC3-93D4-449E-A20F-EA0FF0EDEE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3612" y="1589587"/>
            <a:ext cx="732872" cy="8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4A7D8-5E97-439D-9560-3B1BD0815A4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877499" y="2387474"/>
            <a:ext cx="829739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EE4F0-E702-43C9-A6C9-72C8226BF06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23612" y="2396161"/>
            <a:ext cx="7328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1054DF-1A68-42D5-A0EF-251741F30B2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314782" y="1586280"/>
            <a:ext cx="769576" cy="1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B1DB68-C31A-45D7-BB82-DBC94764C2F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1307070" y="1586280"/>
            <a:ext cx="777288" cy="809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D2FF4B-37BE-4902-B597-DA9CF3E5E7D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07070" y="2396161"/>
            <a:ext cx="76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2F47C6-FC00-436B-9498-F7BD849D3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14782" y="1587777"/>
            <a:ext cx="761865" cy="80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3E72F-A746-4E67-A0E8-8CD966E60FE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83699" y="1978458"/>
            <a:ext cx="406997" cy="41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71321-D2B8-40F3-850F-FB8F8B94E88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583699" y="1587777"/>
            <a:ext cx="414709" cy="390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7E7775-B0CF-4FC3-86BE-75AC3049E13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7914672" y="1737041"/>
            <a:ext cx="0" cy="5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70CC-C9AF-413D-936B-A94E4CF2E9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93022" y="2387474"/>
            <a:ext cx="800273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3318D-5D94-4224-AC2F-05DCD84B4395}"/>
              </a:ext>
            </a:extLst>
          </p:cNvPr>
          <p:cNvSpPr txBox="1"/>
          <p:nvPr/>
        </p:nvSpPr>
        <p:spPr>
          <a:xfrm>
            <a:off x="3042128" y="2485734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mm2</a:t>
            </a:r>
          </a:p>
        </p:txBody>
      </p:sp>
      <p:pic>
        <p:nvPicPr>
          <p:cNvPr id="56" name="Picture 19" descr="Generic Router 2.png">
            <a:extLst>
              <a:ext uri="{FF2B5EF4-FFF2-40B4-BE49-F238E27FC236}">
                <a16:creationId xmlns:a16="http://schemas.microsoft.com/office/drawing/2014/main" id="{D4372BF8-88C4-4BC8-9B37-E13163338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411" y="1880658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A17C2F-D7E9-44E9-B6C5-35E6165DC649}"/>
              </a:ext>
            </a:extLst>
          </p:cNvPr>
          <p:cNvSpPr txBox="1"/>
          <p:nvPr/>
        </p:nvSpPr>
        <p:spPr>
          <a:xfrm>
            <a:off x="8592411" y="1668227"/>
            <a:ext cx="36857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bce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81F04A-59D9-4698-844C-055473CD15E8}"/>
              </a:ext>
            </a:extLst>
          </p:cNvPr>
          <p:cNvCxnSpPr>
            <a:stCxn id="56" idx="1"/>
            <a:endCxn id="18" idx="3"/>
          </p:cNvCxnSpPr>
          <p:nvPr/>
        </p:nvCxnSpPr>
        <p:spPr>
          <a:xfrm flipH="1" flipV="1">
            <a:off x="8072859" y="1598274"/>
            <a:ext cx="519552" cy="421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F93AC2-98AA-44D3-A078-4BE8D1FB2A55}"/>
              </a:ext>
            </a:extLst>
          </p:cNvPr>
          <p:cNvCxnSpPr>
            <a:stCxn id="56" idx="1"/>
            <a:endCxn id="19" idx="3"/>
          </p:cNvCxnSpPr>
          <p:nvPr/>
        </p:nvCxnSpPr>
        <p:spPr>
          <a:xfrm flipH="1">
            <a:off x="8072859" y="2019426"/>
            <a:ext cx="519552" cy="37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18A42-5E87-45CA-80BD-B45BFABF344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00733" y="1586280"/>
            <a:ext cx="792562" cy="801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DA750B-4786-477A-8038-C291FF01A9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393022" y="1589587"/>
            <a:ext cx="800273" cy="806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1B92E0-2B84-4B55-A7F3-D9CC7E785B6F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234835" y="1725048"/>
            <a:ext cx="7711" cy="532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0C48A7-A19B-459A-B2AD-8BCEEA1CB8D6}"/>
              </a:ext>
            </a:extLst>
          </p:cNvPr>
          <p:cNvSpPr txBox="1"/>
          <p:nvPr/>
        </p:nvSpPr>
        <p:spPr>
          <a:xfrm>
            <a:off x="3282124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C4DC6-A855-4525-92F3-055DC6F21C8E}"/>
              </a:ext>
            </a:extLst>
          </p:cNvPr>
          <p:cNvSpPr txBox="1"/>
          <p:nvPr/>
        </p:nvSpPr>
        <p:spPr>
          <a:xfrm>
            <a:off x="7173787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2B9B8-FD70-445E-B1D2-0ED65EA4B828}"/>
              </a:ext>
            </a:extLst>
          </p:cNvPr>
          <p:cNvSpPr txBox="1"/>
          <p:nvPr/>
        </p:nvSpPr>
        <p:spPr>
          <a:xfrm>
            <a:off x="3190215" y="1112700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FC54A-F016-407D-9B7D-FF5B074B32E7}"/>
              </a:ext>
            </a:extLst>
          </p:cNvPr>
          <p:cNvSpPr txBox="1"/>
          <p:nvPr/>
        </p:nvSpPr>
        <p:spPr>
          <a:xfrm>
            <a:off x="3168882" y="2669082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28EA-B0FF-4414-A2DA-ACABA6F0E2C3}"/>
              </a:ext>
            </a:extLst>
          </p:cNvPr>
          <p:cNvSpPr txBox="1"/>
          <p:nvPr/>
        </p:nvSpPr>
        <p:spPr>
          <a:xfrm>
            <a:off x="2063078" y="111120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B2D-B703-4221-9BE4-BF8ECF916683}"/>
              </a:ext>
            </a:extLst>
          </p:cNvPr>
          <p:cNvSpPr txBox="1"/>
          <p:nvPr/>
        </p:nvSpPr>
        <p:spPr>
          <a:xfrm>
            <a:off x="2041745" y="2667585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59432-DC6D-47F7-BF4D-87C22C12F22D}"/>
              </a:ext>
            </a:extLst>
          </p:cNvPr>
          <p:cNvSpPr txBox="1"/>
          <p:nvPr/>
        </p:nvSpPr>
        <p:spPr>
          <a:xfrm>
            <a:off x="965697" y="1113371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B46A7-DE47-40E8-93BD-57B4BCB0F765}"/>
              </a:ext>
            </a:extLst>
          </p:cNvPr>
          <p:cNvSpPr txBox="1"/>
          <p:nvPr/>
        </p:nvSpPr>
        <p:spPr>
          <a:xfrm>
            <a:off x="944364" y="266975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169D33-49C0-48FC-BFF9-DD23C8AFFEE9}"/>
              </a:ext>
            </a:extLst>
          </p:cNvPr>
          <p:cNvSpPr txBox="1"/>
          <p:nvPr/>
        </p:nvSpPr>
        <p:spPr>
          <a:xfrm>
            <a:off x="5582456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8AB72-E262-43EF-AFDD-CB6A64C4C143}"/>
              </a:ext>
            </a:extLst>
          </p:cNvPr>
          <p:cNvSpPr txBox="1"/>
          <p:nvPr/>
        </p:nvSpPr>
        <p:spPr>
          <a:xfrm>
            <a:off x="5561123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19F0E-98F0-46BB-834F-518CDA5D28E8}"/>
              </a:ext>
            </a:extLst>
          </p:cNvPr>
          <p:cNvSpPr txBox="1"/>
          <p:nvPr/>
        </p:nvSpPr>
        <p:spPr>
          <a:xfrm>
            <a:off x="6707663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47158-68AD-41C3-B828-AB82C05FE549}"/>
              </a:ext>
            </a:extLst>
          </p:cNvPr>
          <p:cNvSpPr txBox="1"/>
          <p:nvPr/>
        </p:nvSpPr>
        <p:spPr>
          <a:xfrm>
            <a:off x="6686330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66D9EE-A423-43D8-841A-945648BA1E5E}"/>
              </a:ext>
            </a:extLst>
          </p:cNvPr>
          <p:cNvSpPr txBox="1"/>
          <p:nvPr/>
        </p:nvSpPr>
        <p:spPr>
          <a:xfrm>
            <a:off x="7729998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637926-D749-405B-B300-4B92C4C797CD}"/>
              </a:ext>
            </a:extLst>
          </p:cNvPr>
          <p:cNvSpPr txBox="1"/>
          <p:nvPr/>
        </p:nvSpPr>
        <p:spPr>
          <a:xfrm>
            <a:off x="7708665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pic>
        <p:nvPicPr>
          <p:cNvPr id="84" name="Picture 18" descr="Generic Router 1.png">
            <a:extLst>
              <a:ext uri="{FF2B5EF4-FFF2-40B4-BE49-F238E27FC236}">
                <a16:creationId xmlns:a16="http://schemas.microsoft.com/office/drawing/2014/main" id="{0DACD887-A3F2-4067-8008-11EC3B514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9433" y="2709116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8" descr="Generic Router 1.png">
            <a:extLst>
              <a:ext uri="{FF2B5EF4-FFF2-40B4-BE49-F238E27FC236}">
                <a16:creationId xmlns:a16="http://schemas.microsoft.com/office/drawing/2014/main" id="{6E14ADAA-6B57-41C2-AC76-523B9C585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279728" y="2649819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FE390F-311A-4C40-BD09-560429E5EC3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00733" y="1586281"/>
            <a:ext cx="571081" cy="1122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1BB942-F60D-4EB6-86B9-658DDADAC95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393022" y="2396162"/>
            <a:ext cx="578792" cy="3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9E0045-2287-423F-A162-AC8E9DA0C274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7023612" y="2396162"/>
            <a:ext cx="438497" cy="253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D4F826-544A-4B92-A307-BD168A26A4F7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>
            <a:off x="7023612" y="1589587"/>
            <a:ext cx="438497" cy="1060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993BB9-7E51-495F-B89A-7AA92FA181B0}"/>
              </a:ext>
            </a:extLst>
          </p:cNvPr>
          <p:cNvSpPr txBox="1"/>
          <p:nvPr/>
        </p:nvSpPr>
        <p:spPr>
          <a:xfrm>
            <a:off x="2780065" y="29653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39E3E1-8B55-4276-9F22-B5D602D6CD5D}"/>
              </a:ext>
            </a:extLst>
          </p:cNvPr>
          <p:cNvSpPr txBox="1"/>
          <p:nvPr/>
        </p:nvSpPr>
        <p:spPr>
          <a:xfrm>
            <a:off x="7218692" y="29078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6F04E7-7047-472B-B437-92D05FA4CFC1}"/>
              </a:ext>
            </a:extLst>
          </p:cNvPr>
          <p:cNvSpPr txBox="1"/>
          <p:nvPr/>
        </p:nvSpPr>
        <p:spPr>
          <a:xfrm>
            <a:off x="7201857" y="3139553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556517-D14A-4D61-BE48-57FFBCEB3531}"/>
              </a:ext>
            </a:extLst>
          </p:cNvPr>
          <p:cNvSpPr txBox="1"/>
          <p:nvPr/>
        </p:nvSpPr>
        <p:spPr>
          <a:xfrm>
            <a:off x="2763859" y="3179624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8E9782-1F09-4639-9C73-5DBEE3B39C21}"/>
              </a:ext>
            </a:extLst>
          </p:cNvPr>
          <p:cNvGrpSpPr/>
          <p:nvPr/>
        </p:nvGrpSpPr>
        <p:grpSpPr>
          <a:xfrm>
            <a:off x="3630732" y="1121758"/>
            <a:ext cx="1748979" cy="1750928"/>
            <a:chOff x="3630732" y="1121758"/>
            <a:chExt cx="1748979" cy="1750928"/>
          </a:xfrm>
        </p:grpSpPr>
        <p:sp>
          <p:nvSpPr>
            <p:cNvPr id="83" name="Left-Right Arrow 114">
              <a:extLst>
                <a:ext uri="{FF2B5EF4-FFF2-40B4-BE49-F238E27FC236}">
                  <a16:creationId xmlns:a16="http://schemas.microsoft.com/office/drawing/2014/main" id="{A0CF24FE-6406-4FC3-B26B-04FA68F76C0D}"/>
                </a:ext>
              </a:extLst>
            </p:cNvPr>
            <p:cNvSpPr/>
            <p:nvPr/>
          </p:nvSpPr>
          <p:spPr>
            <a:xfrm>
              <a:off x="3630732" y="1121758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EBGP-MH</a:t>
              </a:r>
            </a:p>
            <a:p>
              <a:pPr algn="ctr"/>
              <a:r>
                <a:rPr lang="en-US" sz="1400" b="1" dirty="0"/>
                <a:t>IPv4</a:t>
              </a:r>
            </a:p>
          </p:txBody>
        </p:sp>
        <p:sp>
          <p:nvSpPr>
            <p:cNvPr id="94" name="Left-Right Arrow 114">
              <a:extLst>
                <a:ext uri="{FF2B5EF4-FFF2-40B4-BE49-F238E27FC236}">
                  <a16:creationId xmlns:a16="http://schemas.microsoft.com/office/drawing/2014/main" id="{CECBAB75-E60B-4A6B-AF6A-B325AD0D9E9F}"/>
                </a:ext>
              </a:extLst>
            </p:cNvPr>
            <p:cNvSpPr/>
            <p:nvPr/>
          </p:nvSpPr>
          <p:spPr>
            <a:xfrm>
              <a:off x="3630732" y="1919656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EBGP-MH</a:t>
              </a:r>
            </a:p>
            <a:p>
              <a:pPr algn="ctr"/>
              <a:r>
                <a:rPr lang="en-US" sz="1400" b="1" dirty="0"/>
                <a:t>IPv4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Option C</a:t>
            </a:r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F7F1E141-6C7A-48F9-A4D0-836B000247F6}"/>
              </a:ext>
            </a:extLst>
          </p:cNvPr>
          <p:cNvSpPr/>
          <p:nvPr/>
        </p:nvSpPr>
        <p:spPr>
          <a:xfrm>
            <a:off x="803904" y="1064225"/>
            <a:ext cx="3515006" cy="3199800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sp>
        <p:nvSpPr>
          <p:cNvPr id="6" name="Rounded Rectangle 65">
            <a:extLst>
              <a:ext uri="{FF2B5EF4-FFF2-40B4-BE49-F238E27FC236}">
                <a16:creationId xmlns:a16="http://schemas.microsoft.com/office/drawing/2014/main" id="{23AB26CC-1787-434F-AE17-AB6BE8E6C701}"/>
              </a:ext>
            </a:extLst>
          </p:cNvPr>
          <p:cNvSpPr/>
          <p:nvPr/>
        </p:nvSpPr>
        <p:spPr>
          <a:xfrm>
            <a:off x="4751388" y="1061936"/>
            <a:ext cx="3534133" cy="3199800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pic>
        <p:nvPicPr>
          <p:cNvPr id="7" name="Picture 18" descr="Generic Router 1.png">
            <a:extLst>
              <a:ext uri="{FF2B5EF4-FFF2-40B4-BE49-F238E27FC236}">
                <a16:creationId xmlns:a16="http://schemas.microsoft.com/office/drawing/2014/main" id="{29CED6E8-5B15-46F8-96C8-606F505F8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4358" y="1447513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Generic Router 2.png">
            <a:extLst>
              <a:ext uri="{FF2B5EF4-FFF2-40B4-BE49-F238E27FC236}">
                <a16:creationId xmlns:a16="http://schemas.microsoft.com/office/drawing/2014/main" id="{C7BB0079-1AC6-4658-A229-BC10608416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08" y="144900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>
            <a:extLst>
              <a:ext uri="{FF2B5EF4-FFF2-40B4-BE49-F238E27FC236}">
                <a16:creationId xmlns:a16="http://schemas.microsoft.com/office/drawing/2014/main" id="{A7C8A91F-FEBD-450C-B965-95674593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664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>
            <a:extLst>
              <a:ext uri="{FF2B5EF4-FFF2-40B4-BE49-F238E27FC236}">
                <a16:creationId xmlns:a16="http://schemas.microsoft.com/office/drawing/2014/main" id="{8ADE116A-F822-4A19-88FC-0CC1D4B7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Generic Router 1.png">
            <a:extLst>
              <a:ext uri="{FF2B5EF4-FFF2-40B4-BE49-F238E27FC236}">
                <a16:creationId xmlns:a16="http://schemas.microsoft.com/office/drawing/2014/main" id="{EC54FB57-336A-4608-9950-8355067D0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 descr="Generic Router 2.png">
            <a:extLst>
              <a:ext uri="{FF2B5EF4-FFF2-40B4-BE49-F238E27FC236}">
                <a16:creationId xmlns:a16="http://schemas.microsoft.com/office/drawing/2014/main" id="{BE37B112-74F3-4D93-AD39-70CB058132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96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Generic Router 2.png">
            <a:extLst>
              <a:ext uri="{FF2B5EF4-FFF2-40B4-BE49-F238E27FC236}">
                <a16:creationId xmlns:a16="http://schemas.microsoft.com/office/drawing/2014/main" id="{DAC9A61A-B292-48C1-BD6C-220071A950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24" y="1839691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Generic Router 1.png">
            <a:extLst>
              <a:ext uri="{FF2B5EF4-FFF2-40B4-BE49-F238E27FC236}">
                <a16:creationId xmlns:a16="http://schemas.microsoft.com/office/drawing/2014/main" id="{144C3D35-5B65-4350-B61B-8C24F9F7E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>
            <a:extLst>
              <a:ext uri="{FF2B5EF4-FFF2-40B4-BE49-F238E27FC236}">
                <a16:creationId xmlns:a16="http://schemas.microsoft.com/office/drawing/2014/main" id="{E84A39B5-DF40-4FA4-BE10-F868682EE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Generic Router 1.png">
            <a:extLst>
              <a:ext uri="{FF2B5EF4-FFF2-40B4-BE49-F238E27FC236}">
                <a16:creationId xmlns:a16="http://schemas.microsoft.com/office/drawing/2014/main" id="{3A703ABB-92F4-49D1-B004-AF35489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>
            <a:extLst>
              <a:ext uri="{FF2B5EF4-FFF2-40B4-BE49-F238E27FC236}">
                <a16:creationId xmlns:a16="http://schemas.microsoft.com/office/drawing/2014/main" id="{C10A5756-FDA6-48B1-B323-995262FD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Generic Router 2.png">
            <a:extLst>
              <a:ext uri="{FF2B5EF4-FFF2-40B4-BE49-F238E27FC236}">
                <a16:creationId xmlns:a16="http://schemas.microsoft.com/office/drawing/2014/main" id="{D0293BD1-C934-4CFB-ADAB-31FF7F4324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14595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Generic Router 2.png">
            <a:extLst>
              <a:ext uri="{FF2B5EF4-FFF2-40B4-BE49-F238E27FC236}">
                <a16:creationId xmlns:a16="http://schemas.microsoft.com/office/drawing/2014/main" id="{1AEE49F0-0F3F-49D9-AFCC-589616DDB3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3E8FD-83BF-4275-A731-AEDDCD81CA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00733" y="1586280"/>
            <a:ext cx="792562" cy="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CD1456-2A11-4519-8968-BAD13FD41DFA}"/>
              </a:ext>
            </a:extLst>
          </p:cNvPr>
          <p:cNvSpPr txBox="1"/>
          <p:nvPr/>
        </p:nvSpPr>
        <p:spPr>
          <a:xfrm>
            <a:off x="2005794" y="1239955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B2BA3-0D7A-4AF8-B3A5-1DA6E91018E1}"/>
              </a:ext>
            </a:extLst>
          </p:cNvPr>
          <p:cNvSpPr txBox="1"/>
          <p:nvPr/>
        </p:nvSpPr>
        <p:spPr>
          <a:xfrm>
            <a:off x="2020710" y="2492501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DD21-8DED-4327-8AD7-2A4D7816034E}"/>
              </a:ext>
            </a:extLst>
          </p:cNvPr>
          <p:cNvSpPr txBox="1"/>
          <p:nvPr/>
        </p:nvSpPr>
        <p:spPr>
          <a:xfrm>
            <a:off x="907664" y="1243121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1B860-4692-4F3B-8DF5-959A369BB8D7}"/>
              </a:ext>
            </a:extLst>
          </p:cNvPr>
          <p:cNvSpPr txBox="1"/>
          <p:nvPr/>
        </p:nvSpPr>
        <p:spPr>
          <a:xfrm>
            <a:off x="903825" y="2473747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9D7D-4191-4CFE-B972-E44442D0FFEE}"/>
              </a:ext>
            </a:extLst>
          </p:cNvPr>
          <p:cNvSpPr txBox="1"/>
          <p:nvPr/>
        </p:nvSpPr>
        <p:spPr>
          <a:xfrm>
            <a:off x="204497" y="1610157"/>
            <a:ext cx="361757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C9FC2-069C-4840-AD29-ADA1B3FC0657}"/>
              </a:ext>
            </a:extLst>
          </p:cNvPr>
          <p:cNvSpPr txBox="1"/>
          <p:nvPr/>
        </p:nvSpPr>
        <p:spPr>
          <a:xfrm>
            <a:off x="3074361" y="1231197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5FC4B-2ED5-4EAF-AE7B-77E99CA7A0F8}"/>
              </a:ext>
            </a:extLst>
          </p:cNvPr>
          <p:cNvSpPr txBox="1"/>
          <p:nvPr/>
        </p:nvSpPr>
        <p:spPr>
          <a:xfrm>
            <a:off x="5574826" y="1241672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B5095-AF8E-4DC8-8092-3EEC60DC7FE9}"/>
              </a:ext>
            </a:extLst>
          </p:cNvPr>
          <p:cNvSpPr txBox="1"/>
          <p:nvPr/>
        </p:nvSpPr>
        <p:spPr>
          <a:xfrm>
            <a:off x="5493495" y="2427422"/>
            <a:ext cx="57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4FA2-DDEF-480D-A37A-659696DD0214}"/>
              </a:ext>
            </a:extLst>
          </p:cNvPr>
          <p:cNvSpPr txBox="1"/>
          <p:nvPr/>
        </p:nvSpPr>
        <p:spPr>
          <a:xfrm>
            <a:off x="6692960" y="1241672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A3AA4-0860-41E7-B39D-8D54F6A702D3}"/>
              </a:ext>
            </a:extLst>
          </p:cNvPr>
          <p:cNvSpPr txBox="1"/>
          <p:nvPr/>
        </p:nvSpPr>
        <p:spPr>
          <a:xfrm>
            <a:off x="6705579" y="2420038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9D6D-0E4A-4938-BEE3-DF4F82DBF387}"/>
              </a:ext>
            </a:extLst>
          </p:cNvPr>
          <p:cNvSpPr txBox="1"/>
          <p:nvPr/>
        </p:nvSpPr>
        <p:spPr>
          <a:xfrm>
            <a:off x="7682545" y="1241672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C2269-7220-4EE8-BC4A-484BD6E8603F}"/>
              </a:ext>
            </a:extLst>
          </p:cNvPr>
          <p:cNvSpPr txBox="1"/>
          <p:nvPr/>
        </p:nvSpPr>
        <p:spPr>
          <a:xfrm>
            <a:off x="7682136" y="2431909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5FFE27-75AD-4076-AF89-B5E038F5BC1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509670" y="1589587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52F274-7D31-4B29-924F-9C2897159C7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351483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A16F1-3AD4-45E4-8B7F-A79A0817B054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09670" y="2387474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C27D51-3F53-45CE-9506-4F3AD8439AC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19312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9012F-7D4E-40A4-8D23-9B2FE73605D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877499" y="1589587"/>
            <a:ext cx="829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7162A4-74AF-4A2B-AD50-8387EDFE5CE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865425" y="1728355"/>
            <a:ext cx="0" cy="529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88EC3-93D4-449E-A20F-EA0FF0EDEE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3612" y="1589587"/>
            <a:ext cx="732872" cy="8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4A7D8-5E97-439D-9560-3B1BD0815A4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877499" y="2387474"/>
            <a:ext cx="829739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EE4F0-E702-43C9-A6C9-72C8226BF06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23612" y="2396161"/>
            <a:ext cx="7328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1054DF-1A68-42D5-A0EF-251741F30B2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314782" y="1586280"/>
            <a:ext cx="769576" cy="1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B1DB68-C31A-45D7-BB82-DBC94764C2F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1307070" y="1586280"/>
            <a:ext cx="777288" cy="809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D2FF4B-37BE-4902-B597-DA9CF3E5E7D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07070" y="2396161"/>
            <a:ext cx="76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2F47C6-FC00-436B-9498-F7BD849D3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14782" y="1587777"/>
            <a:ext cx="761865" cy="80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3E72F-A746-4E67-A0E8-8CD966E60FE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83699" y="1978458"/>
            <a:ext cx="406997" cy="41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71321-D2B8-40F3-850F-FB8F8B94E88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583699" y="1587777"/>
            <a:ext cx="414709" cy="390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7E7775-B0CF-4FC3-86BE-75AC3049E13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7914672" y="1737041"/>
            <a:ext cx="0" cy="5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70CC-C9AF-413D-936B-A94E4CF2E9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93022" y="2387474"/>
            <a:ext cx="800273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3318D-5D94-4224-AC2F-05DCD84B4395}"/>
              </a:ext>
            </a:extLst>
          </p:cNvPr>
          <p:cNvSpPr txBox="1"/>
          <p:nvPr/>
        </p:nvSpPr>
        <p:spPr>
          <a:xfrm>
            <a:off x="3042128" y="2485734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mm2</a:t>
            </a:r>
          </a:p>
        </p:txBody>
      </p:sp>
      <p:pic>
        <p:nvPicPr>
          <p:cNvPr id="56" name="Picture 19" descr="Generic Router 2.png">
            <a:extLst>
              <a:ext uri="{FF2B5EF4-FFF2-40B4-BE49-F238E27FC236}">
                <a16:creationId xmlns:a16="http://schemas.microsoft.com/office/drawing/2014/main" id="{D4372BF8-88C4-4BC8-9B37-E13163338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411" y="1880658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A17C2F-D7E9-44E9-B6C5-35E6165DC649}"/>
              </a:ext>
            </a:extLst>
          </p:cNvPr>
          <p:cNvSpPr txBox="1"/>
          <p:nvPr/>
        </p:nvSpPr>
        <p:spPr>
          <a:xfrm>
            <a:off x="8592411" y="1668227"/>
            <a:ext cx="36857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bce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81F04A-59D9-4698-844C-055473CD15E8}"/>
              </a:ext>
            </a:extLst>
          </p:cNvPr>
          <p:cNvCxnSpPr>
            <a:stCxn id="56" idx="1"/>
            <a:endCxn id="18" idx="3"/>
          </p:cNvCxnSpPr>
          <p:nvPr/>
        </p:nvCxnSpPr>
        <p:spPr>
          <a:xfrm flipH="1" flipV="1">
            <a:off x="8072859" y="1598274"/>
            <a:ext cx="519552" cy="421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F93AC2-98AA-44D3-A078-4BE8D1FB2A55}"/>
              </a:ext>
            </a:extLst>
          </p:cNvPr>
          <p:cNvCxnSpPr>
            <a:stCxn id="56" idx="1"/>
            <a:endCxn id="19" idx="3"/>
          </p:cNvCxnSpPr>
          <p:nvPr/>
        </p:nvCxnSpPr>
        <p:spPr>
          <a:xfrm flipH="1">
            <a:off x="8072859" y="2019426"/>
            <a:ext cx="519552" cy="37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18A42-5E87-45CA-80BD-B45BFABF344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00733" y="1586280"/>
            <a:ext cx="792562" cy="801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DA750B-4786-477A-8038-C291FF01A9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393022" y="1589587"/>
            <a:ext cx="800273" cy="806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1B92E0-2B84-4B55-A7F3-D9CC7E785B6F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234835" y="1725048"/>
            <a:ext cx="7711" cy="532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0C48A7-A19B-459A-B2AD-8BCEEA1CB8D6}"/>
              </a:ext>
            </a:extLst>
          </p:cNvPr>
          <p:cNvSpPr txBox="1"/>
          <p:nvPr/>
        </p:nvSpPr>
        <p:spPr>
          <a:xfrm>
            <a:off x="3282124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C4DC6-A855-4525-92F3-055DC6F21C8E}"/>
              </a:ext>
            </a:extLst>
          </p:cNvPr>
          <p:cNvSpPr txBox="1"/>
          <p:nvPr/>
        </p:nvSpPr>
        <p:spPr>
          <a:xfrm>
            <a:off x="7173787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2B9B8-FD70-445E-B1D2-0ED65EA4B828}"/>
              </a:ext>
            </a:extLst>
          </p:cNvPr>
          <p:cNvSpPr txBox="1"/>
          <p:nvPr/>
        </p:nvSpPr>
        <p:spPr>
          <a:xfrm>
            <a:off x="3190215" y="1112700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FC54A-F016-407D-9B7D-FF5B074B32E7}"/>
              </a:ext>
            </a:extLst>
          </p:cNvPr>
          <p:cNvSpPr txBox="1"/>
          <p:nvPr/>
        </p:nvSpPr>
        <p:spPr>
          <a:xfrm>
            <a:off x="3168882" y="2669082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28EA-B0FF-4414-A2DA-ACABA6F0E2C3}"/>
              </a:ext>
            </a:extLst>
          </p:cNvPr>
          <p:cNvSpPr txBox="1"/>
          <p:nvPr/>
        </p:nvSpPr>
        <p:spPr>
          <a:xfrm>
            <a:off x="2063078" y="111120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B2D-B703-4221-9BE4-BF8ECF916683}"/>
              </a:ext>
            </a:extLst>
          </p:cNvPr>
          <p:cNvSpPr txBox="1"/>
          <p:nvPr/>
        </p:nvSpPr>
        <p:spPr>
          <a:xfrm>
            <a:off x="2041745" y="2667585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59432-DC6D-47F7-BF4D-87C22C12F22D}"/>
              </a:ext>
            </a:extLst>
          </p:cNvPr>
          <p:cNvSpPr txBox="1"/>
          <p:nvPr/>
        </p:nvSpPr>
        <p:spPr>
          <a:xfrm>
            <a:off x="965697" y="1113371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B46A7-DE47-40E8-93BD-57B4BCB0F765}"/>
              </a:ext>
            </a:extLst>
          </p:cNvPr>
          <p:cNvSpPr txBox="1"/>
          <p:nvPr/>
        </p:nvSpPr>
        <p:spPr>
          <a:xfrm>
            <a:off x="944364" y="266975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169D33-49C0-48FC-BFF9-DD23C8AFFEE9}"/>
              </a:ext>
            </a:extLst>
          </p:cNvPr>
          <p:cNvSpPr txBox="1"/>
          <p:nvPr/>
        </p:nvSpPr>
        <p:spPr>
          <a:xfrm>
            <a:off x="5582456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8AB72-E262-43EF-AFDD-CB6A64C4C143}"/>
              </a:ext>
            </a:extLst>
          </p:cNvPr>
          <p:cNvSpPr txBox="1"/>
          <p:nvPr/>
        </p:nvSpPr>
        <p:spPr>
          <a:xfrm>
            <a:off x="5561123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19F0E-98F0-46BB-834F-518CDA5D28E8}"/>
              </a:ext>
            </a:extLst>
          </p:cNvPr>
          <p:cNvSpPr txBox="1"/>
          <p:nvPr/>
        </p:nvSpPr>
        <p:spPr>
          <a:xfrm>
            <a:off x="6707663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47158-68AD-41C3-B828-AB82C05FE549}"/>
              </a:ext>
            </a:extLst>
          </p:cNvPr>
          <p:cNvSpPr txBox="1"/>
          <p:nvPr/>
        </p:nvSpPr>
        <p:spPr>
          <a:xfrm>
            <a:off x="6686330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66D9EE-A423-43D8-841A-945648BA1E5E}"/>
              </a:ext>
            </a:extLst>
          </p:cNvPr>
          <p:cNvSpPr txBox="1"/>
          <p:nvPr/>
        </p:nvSpPr>
        <p:spPr>
          <a:xfrm>
            <a:off x="7729998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637926-D749-405B-B300-4B92C4C797CD}"/>
              </a:ext>
            </a:extLst>
          </p:cNvPr>
          <p:cNvSpPr txBox="1"/>
          <p:nvPr/>
        </p:nvSpPr>
        <p:spPr>
          <a:xfrm>
            <a:off x="7708665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pic>
        <p:nvPicPr>
          <p:cNvPr id="84" name="Picture 18" descr="Generic Router 1.png">
            <a:extLst>
              <a:ext uri="{FF2B5EF4-FFF2-40B4-BE49-F238E27FC236}">
                <a16:creationId xmlns:a16="http://schemas.microsoft.com/office/drawing/2014/main" id="{0DACD887-A3F2-4067-8008-11EC3B514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9433" y="2709116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8" descr="Generic Router 1.png">
            <a:extLst>
              <a:ext uri="{FF2B5EF4-FFF2-40B4-BE49-F238E27FC236}">
                <a16:creationId xmlns:a16="http://schemas.microsoft.com/office/drawing/2014/main" id="{6E14ADAA-6B57-41C2-AC76-523B9C585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279728" y="2649819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FE390F-311A-4C40-BD09-560429E5EC3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00733" y="1586281"/>
            <a:ext cx="571081" cy="1122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1BB942-F60D-4EB6-86B9-658DDADAC95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393022" y="2396162"/>
            <a:ext cx="578792" cy="3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9E0045-2287-423F-A162-AC8E9DA0C274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7023612" y="2396162"/>
            <a:ext cx="438497" cy="253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D4F826-544A-4B92-A307-BD168A26A4F7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>
            <a:off x="7023612" y="1589587"/>
            <a:ext cx="438497" cy="1060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993BB9-7E51-495F-B89A-7AA92FA181B0}"/>
              </a:ext>
            </a:extLst>
          </p:cNvPr>
          <p:cNvSpPr txBox="1"/>
          <p:nvPr/>
        </p:nvSpPr>
        <p:spPr>
          <a:xfrm>
            <a:off x="2780065" y="29653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39E3E1-8B55-4276-9F22-B5D602D6CD5D}"/>
              </a:ext>
            </a:extLst>
          </p:cNvPr>
          <p:cNvSpPr txBox="1"/>
          <p:nvPr/>
        </p:nvSpPr>
        <p:spPr>
          <a:xfrm>
            <a:off x="7218692" y="29078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6F04E7-7047-472B-B437-92D05FA4CFC1}"/>
              </a:ext>
            </a:extLst>
          </p:cNvPr>
          <p:cNvSpPr txBox="1"/>
          <p:nvPr/>
        </p:nvSpPr>
        <p:spPr>
          <a:xfrm>
            <a:off x="7201857" y="3139553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556517-D14A-4D61-BE48-57FFBCEB3531}"/>
              </a:ext>
            </a:extLst>
          </p:cNvPr>
          <p:cNvSpPr txBox="1"/>
          <p:nvPr/>
        </p:nvSpPr>
        <p:spPr>
          <a:xfrm>
            <a:off x="2763859" y="3179624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8E9782-1F09-4639-9C73-5DBEE3B39C21}"/>
              </a:ext>
            </a:extLst>
          </p:cNvPr>
          <p:cNvGrpSpPr/>
          <p:nvPr/>
        </p:nvGrpSpPr>
        <p:grpSpPr>
          <a:xfrm>
            <a:off x="3630732" y="1121758"/>
            <a:ext cx="1748979" cy="1750928"/>
            <a:chOff x="3630732" y="1121758"/>
            <a:chExt cx="1748979" cy="1750928"/>
          </a:xfrm>
        </p:grpSpPr>
        <p:sp>
          <p:nvSpPr>
            <p:cNvPr id="83" name="Left-Right Arrow 114">
              <a:extLst>
                <a:ext uri="{FF2B5EF4-FFF2-40B4-BE49-F238E27FC236}">
                  <a16:creationId xmlns:a16="http://schemas.microsoft.com/office/drawing/2014/main" id="{A0CF24FE-6406-4FC3-B26B-04FA68F76C0D}"/>
                </a:ext>
              </a:extLst>
            </p:cNvPr>
            <p:cNvSpPr/>
            <p:nvPr/>
          </p:nvSpPr>
          <p:spPr>
            <a:xfrm>
              <a:off x="3630732" y="1121758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EBGP-LU</a:t>
              </a:r>
            </a:p>
          </p:txBody>
        </p:sp>
        <p:sp>
          <p:nvSpPr>
            <p:cNvPr id="94" name="Left-Right Arrow 114">
              <a:extLst>
                <a:ext uri="{FF2B5EF4-FFF2-40B4-BE49-F238E27FC236}">
                  <a16:creationId xmlns:a16="http://schemas.microsoft.com/office/drawing/2014/main" id="{CECBAB75-E60B-4A6B-AF6A-B325AD0D9E9F}"/>
                </a:ext>
              </a:extLst>
            </p:cNvPr>
            <p:cNvSpPr/>
            <p:nvPr/>
          </p:nvSpPr>
          <p:spPr>
            <a:xfrm>
              <a:off x="3630732" y="1919656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EBGP-LU</a:t>
              </a:r>
            </a:p>
          </p:txBody>
        </p:sp>
      </p:grpSp>
      <p:sp>
        <p:nvSpPr>
          <p:cNvPr id="95" name="Left-Right Arrow 114">
            <a:extLst>
              <a:ext uri="{FF2B5EF4-FFF2-40B4-BE49-F238E27FC236}">
                <a16:creationId xmlns:a16="http://schemas.microsoft.com/office/drawing/2014/main" id="{6AD199DF-B07A-4B43-98BD-7F246B2C6D98}"/>
              </a:ext>
            </a:extLst>
          </p:cNvPr>
          <p:cNvSpPr/>
          <p:nvPr/>
        </p:nvSpPr>
        <p:spPr>
          <a:xfrm>
            <a:off x="3187279" y="2677615"/>
            <a:ext cx="4142514" cy="361277"/>
          </a:xfrm>
          <a:prstGeom prst="leftRightArrow">
            <a:avLst>
              <a:gd name="adj1" fmla="val 64072"/>
              <a:gd name="adj2" fmla="val 148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MP-EBGP </a:t>
            </a:r>
            <a:r>
              <a:rPr lang="en-US" sz="1400" b="1" dirty="0" err="1"/>
              <a:t>Multihop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78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theme1.xml><?xml version="1.0" encoding="utf-8"?>
<a:theme xmlns:a="http://schemas.openxmlformats.org/drawingml/2006/main" name="Juniper_PPT_UPDATE_0216_v5a_test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_JN template design file">
  <a:themeElements>
    <a:clrScheme name="JN template design file 2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5D87A1"/>
      </a:accent1>
      <a:accent2>
        <a:srgbClr val="BFC16B"/>
      </a:accent2>
      <a:accent3>
        <a:srgbClr val="FFFFFF"/>
      </a:accent3>
      <a:accent4>
        <a:srgbClr val="2A2A2A"/>
      </a:accent4>
      <a:accent5>
        <a:srgbClr val="B6C3CD"/>
      </a:accent5>
      <a:accent6>
        <a:srgbClr val="ADAF60"/>
      </a:accent6>
      <a:hlink>
        <a:srgbClr val="0067AC"/>
      </a:hlink>
      <a:folHlink>
        <a:srgbClr val="F6A01A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N template design file 1">
        <a:dk1>
          <a:srgbClr val="333333"/>
        </a:dk1>
        <a:lt1>
          <a:srgbClr val="FFFFFF"/>
        </a:lt1>
        <a:dk2>
          <a:srgbClr val="93220B"/>
        </a:dk2>
        <a:lt2>
          <a:srgbClr val="5C852D"/>
        </a:lt2>
        <a:accent1>
          <a:srgbClr val="0067AC"/>
        </a:accent1>
        <a:accent2>
          <a:srgbClr val="BFC16B"/>
        </a:accent2>
        <a:accent3>
          <a:srgbClr val="FFFFFF"/>
        </a:accent3>
        <a:accent4>
          <a:srgbClr val="2A2A2A"/>
        </a:accent4>
        <a:accent5>
          <a:srgbClr val="AAB8D2"/>
        </a:accent5>
        <a:accent6>
          <a:srgbClr val="ADAF60"/>
        </a:accent6>
        <a:hlink>
          <a:srgbClr val="5D87A1"/>
        </a:hlink>
        <a:folHlink>
          <a:srgbClr val="F6A0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N template design file 2">
        <a:dk1>
          <a:srgbClr val="333333"/>
        </a:dk1>
        <a:lt1>
          <a:srgbClr val="FFFFFF"/>
        </a:lt1>
        <a:dk2>
          <a:srgbClr val="93220B"/>
        </a:dk2>
        <a:lt2>
          <a:srgbClr val="5C852D"/>
        </a:lt2>
        <a:accent1>
          <a:srgbClr val="5D87A1"/>
        </a:accent1>
        <a:accent2>
          <a:srgbClr val="BFC16B"/>
        </a:accent2>
        <a:accent3>
          <a:srgbClr val="FFFFFF"/>
        </a:accent3>
        <a:accent4>
          <a:srgbClr val="2A2A2A"/>
        </a:accent4>
        <a:accent5>
          <a:srgbClr val="B6C3CD"/>
        </a:accent5>
        <a:accent6>
          <a:srgbClr val="ADAF60"/>
        </a:accent6>
        <a:hlink>
          <a:srgbClr val="0067AC"/>
        </a:hlink>
        <a:folHlink>
          <a:srgbClr val="F6A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3.xml><?xml version="1.0" encoding="utf-8"?>
<a:theme xmlns:a="http://schemas.openxmlformats.org/drawingml/2006/main" name="1_Cx_template_J3.05.P10.T24">
  <a:themeElements>
    <a:clrScheme name="Ed Services">
      <a:dk1>
        <a:srgbClr val="000000"/>
      </a:dk1>
      <a:lt1>
        <a:srgbClr val="FFFFFF"/>
      </a:lt1>
      <a:dk2>
        <a:srgbClr val="5D87A1"/>
      </a:dk2>
      <a:lt2>
        <a:srgbClr val="807F83"/>
      </a:lt2>
      <a:accent1>
        <a:srgbClr val="80A1B6"/>
      </a:accent1>
      <a:accent2>
        <a:srgbClr val="0067AC"/>
      </a:accent2>
      <a:accent3>
        <a:srgbClr val="49A942"/>
      </a:accent3>
      <a:accent4>
        <a:srgbClr val="F6A01A"/>
      </a:accent4>
      <a:accent5>
        <a:srgbClr val="C00000"/>
      </a:accent5>
      <a:accent6>
        <a:srgbClr val="2F5376"/>
      </a:accent6>
      <a:hlink>
        <a:srgbClr val="0067AC"/>
      </a:hlink>
      <a:folHlink>
        <a:srgbClr val="C00000"/>
      </a:folHlink>
    </a:clrScheme>
    <a:fontScheme name="1_Cx_template_J3.05.P10.T24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8207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Book" pitchFamily="34" charset="0"/>
          </a:defRPr>
        </a:defPPr>
      </a:lstStyle>
    </a:spDef>
    <a:lnDef>
      <a:spPr bwMode="auto">
        <a:solidFill>
          <a:schemeClr val="hlink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Cx_template_J3.05.P10.T24 1">
        <a:dk1>
          <a:srgbClr val="000000"/>
        </a:dk1>
        <a:lt1>
          <a:srgbClr val="FFFFFF"/>
        </a:lt1>
        <a:dk2>
          <a:srgbClr val="5D87A1"/>
        </a:dk2>
        <a:lt2>
          <a:srgbClr val="807F83"/>
        </a:lt2>
        <a:accent1>
          <a:srgbClr val="80A1B6"/>
        </a:accent1>
        <a:accent2>
          <a:srgbClr val="0067AC"/>
        </a:accent2>
        <a:accent3>
          <a:srgbClr val="FFFFFF"/>
        </a:accent3>
        <a:accent4>
          <a:srgbClr val="000000"/>
        </a:accent4>
        <a:accent5>
          <a:srgbClr val="C0CDD7"/>
        </a:accent5>
        <a:accent6>
          <a:srgbClr val="005D9B"/>
        </a:accent6>
        <a:hlink>
          <a:srgbClr val="F6A01A"/>
        </a:hlink>
        <a:folHlink>
          <a:srgbClr val="49A9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AA833AE6B4E45BA39C477CAFE022F" ma:contentTypeVersion="96" ma:contentTypeDescription="Create a new document." ma:contentTypeScope="" ma:versionID="24553edac6ed77b55e569b4961ebab16">
  <xsd:schema xmlns:xsd="http://www.w3.org/2001/XMLSchema" xmlns:xs="http://www.w3.org/2001/XMLSchema" xmlns:p="http://schemas.microsoft.com/office/2006/metadata/properties" xmlns:ns1="http://schemas.microsoft.com/sharepoint/v3" xmlns:ns2="5bacf3eb-85db-40c6-8311-b304f5576e40" xmlns:ns3="65adcae9-6a9f-4cbe-8c22-45fabbcfc192" xmlns:ns4="9476f0ac-2987-4705-99c1-357d1703bf92" xmlns:ns5="abc691cc-7042-4f34-8388-e64c51dc111c" xmlns:ns6="cb645b5b-9a36-43da-96bf-ab72ec91ddff" xmlns:ns7="93d2f917-53ea-4b68-8e9a-9517fad2e33c" xmlns:ns9="http://schemas.microsoft.com/sharepoint/v4" xmlns:ns10="fd1806a5-2e6f-4df5-a22c-d1e0e9c50a3f" targetNamespace="http://schemas.microsoft.com/office/2006/metadata/properties" ma:root="true" ma:fieldsID="b4e1230669933063dd76678996f9d266" ns1:_="" ns2:_="" ns3:_="" ns4:_="" ns5:_="" ns6:_="" ns7:_="" ns9:_="" ns10:_="">
    <xsd:import namespace="http://schemas.microsoft.com/sharepoint/v3"/>
    <xsd:import namespace="5bacf3eb-85db-40c6-8311-b304f5576e40"/>
    <xsd:import namespace="65adcae9-6a9f-4cbe-8c22-45fabbcfc192"/>
    <xsd:import namespace="9476f0ac-2987-4705-99c1-357d1703bf92"/>
    <xsd:import namespace="abc691cc-7042-4f34-8388-e64c51dc111c"/>
    <xsd:import namespace="cb645b5b-9a36-43da-96bf-ab72ec91ddff"/>
    <xsd:import namespace="93d2f917-53ea-4b68-8e9a-9517fad2e33c"/>
    <xsd:import namespace="http://schemas.microsoft.com/sharepoint/v4"/>
    <xsd:import namespace="fd1806a5-2e6f-4df5-a22c-d1e0e9c50a3f"/>
    <xsd:element name="properties">
      <xsd:complexType>
        <xsd:sequence>
          <xsd:element name="documentManagement">
            <xsd:complexType>
              <xsd:all>
                <xsd:element ref="ns4:SharedWithUsers" minOccurs="0"/>
                <xsd:element ref="ns3:SharingHintHash" minOccurs="0"/>
                <xsd:element ref="ns5:_dlc_DocId" minOccurs="0"/>
                <xsd:element ref="ns5:_dlc_DocIdUrl" minOccurs="0"/>
                <xsd:element ref="ns5:_dlc_DocIdPersistId" minOccurs="0"/>
                <xsd:element ref="ns3:SharedWithDetails" minOccurs="0"/>
                <xsd:element ref="ns1:RatedBy" minOccurs="0"/>
                <xsd:element ref="ns1:Ratings" minOccurs="0"/>
                <xsd:element ref="ns1:AverageRating" minOccurs="0"/>
                <xsd:element ref="ns3:pd566b4dca024ae8859fb62212101de9" minOccurs="0"/>
                <xsd:element ref="ns6:TaxCatchAll" minOccurs="0"/>
                <xsd:element ref="ns6:TaxCatchAllLabel" minOccurs="0"/>
                <xsd:element ref="ns3:f89526c942e34c0d81162ee3b7163189" minOccurs="0"/>
                <xsd:element ref="ns3:fc5403ef06f04c1fae9a0be6d2777514" minOccurs="0"/>
                <xsd:element ref="ns2:PID" minOccurs="0"/>
                <xsd:element ref="ns3:PS_x0020_Author" minOccurs="0"/>
                <xsd:element ref="ns3:n237544c85b843f68fdc3fe591a58903" minOccurs="0"/>
                <xsd:element ref="ns3:Review_x0020_my_x0020_Tagging" minOccurs="0"/>
                <xsd:element ref="ns2:g182f36507f448fd9c3ba87f695ad3d7" minOccurs="0"/>
                <xsd:element ref="ns7:n526fa564f74443abd6acea6c484a720" minOccurs="0"/>
                <xsd:element ref="ns9:IconOverlay" minOccurs="0"/>
                <xsd:element ref="ns10:EMEA_x0020_Missing_x0020_Data_x0020_Debi" minOccurs="0"/>
                <xsd:element ref="ns10:EMEA_x0020_Deliverables_x0020__x002d__x0020_Harvestable_x0020_Practice_x0020_notification" minOccurs="0"/>
                <xsd:element ref="ns3:oa8c3f8f52c046f7b451a8ca3ee0bd48" minOccurs="0"/>
                <xsd:element ref="ns3:k79f45f937734fd4816bfe1e36509664" minOccurs="0"/>
                <xsd:element ref="ns10:f6de3106a7704869aedc837c303a2562" minOccurs="0"/>
                <xsd:element ref="ns3:LastSharedByUser" minOccurs="0"/>
                <xsd:element ref="ns3:LastSharedByTime" minOccurs="0"/>
                <xsd:element ref="ns10:MediaServiceMetadata" minOccurs="0"/>
                <xsd:element ref="ns10:MediaServiceFastMetadata" minOccurs="0"/>
                <xsd:element ref="ns10:MediaServiceDateTaken" minOccurs="0"/>
                <xsd:element ref="ns10:MediaServiceAutoTags" minOccurs="0"/>
                <xsd:element ref="ns10:MediaServiceOCR" minOccurs="0"/>
                <xsd:element ref="ns10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edBy" ma:index="1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8" nillable="true" ma:displayName="User ratings" ma:description="User ratings for the item" ma:hidden="true" ma:internalName="Ratings">
      <xsd:simpleType>
        <xsd:restriction base="dms:Note"/>
      </xsd:simpleType>
    </xsd:element>
    <xsd:element name="AverageRating" ma:index="1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cf3eb-85db-40c6-8311-b304f5576e40" elementFormDefault="qualified">
    <xsd:import namespace="http://schemas.microsoft.com/office/2006/documentManagement/types"/>
    <xsd:import namespace="http://schemas.microsoft.com/office/infopath/2007/PartnerControls"/>
    <xsd:element name="PID" ma:index="28" nillable="true" ma:displayName="PID" ma:internalName="PID">
      <xsd:simpleType>
        <xsd:restriction base="dms:Text">
          <xsd:maxLength value="5"/>
        </xsd:restriction>
      </xsd:simpleType>
    </xsd:element>
    <xsd:element name="g182f36507f448fd9c3ba87f695ad3d7" ma:index="33" nillable="true" ma:taxonomy="true" ma:internalName="g182f36507f448fd9c3ba87f695ad3d7" ma:taxonomyFieldName="Harvestable" ma:displayName="Harvestable" ma:indexed="true" ma:default="2120;#No|0750ea77-c5e9-4e3d-87a1-90138ebe13bf" ma:fieldId="{0182f365-07f4-48fd-9c3b-a87f695ad3d7}" ma:sspId="a3ce5a06-b323-45b4-8d97-2f59321c9a5a" ma:termSetId="fa87a0c5-43b1-4130-936d-6a6d0fc4ee9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dcae9-6a9f-4cbe-8c22-45fabbcfc192" elementFormDefault="qualified">
    <xsd:import namespace="http://schemas.microsoft.com/office/2006/documentManagement/types"/>
    <xsd:import namespace="http://schemas.microsoft.com/office/infopath/2007/PartnerControls"/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pd566b4dca024ae8859fb62212101de9" ma:index="20" nillable="true" ma:taxonomy="true" ma:internalName="pd566b4dca024ae8859fb62212101de9" ma:taxonomyFieldName="Deliverable_x0020_Type" ma:displayName="Deliverable Type" ma:indexed="true" ma:default="" ma:fieldId="{9d566b4d-ca02-4ae8-859f-b62212101de9}" ma:sspId="a3ce5a06-b323-45b4-8d97-2f59321c9a5a" ma:termSetId="553b71b9-19d2-43c0-a846-907a3bbba7f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89526c942e34c0d81162ee3b7163189" ma:index="24" nillable="true" ma:taxonomy="true" ma:internalName="f89526c942e34c0d81162ee3b7163189" ma:taxonomyFieldName="Solution" ma:displayName="Solution" ma:default="" ma:fieldId="{f89526c9-42e3-4c0d-8116-2ee3b7163189}" ma:taxonomyMulti="true" ma:sspId="a3ce5a06-b323-45b4-8d97-2f59321c9a5a" ma:termSetId="b53af24a-b844-47bc-b80d-9fac2c90f9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c5403ef06f04c1fae9a0be6d2777514" ma:index="26" nillable="true" ma:taxonomy="true" ma:internalName="fc5403ef06f04c1fae9a0be6d2777514" ma:taxonomyFieldName="EMEA_x0020_Customer" ma:displayName="EMEA Customer" ma:indexed="true" ma:default="" ma:fieldId="{fc5403ef-06f0-4c1f-ae9a-0be6d2777514}" ma:sspId="a3ce5a06-b323-45b4-8d97-2f59321c9a5a" ma:termSetId="65679b0b-cdda-48c0-8a52-f4699ad8938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S_x0020_Author" ma:index="29" nillable="true" ma:displayName="PS Author" ma:description="​Identify the author (if not same as uploader it should be changed)." ma:indexed="true" ma:list="UserInfo" ma:SharePointGroup="0" ma:internalName="PS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237544c85b843f68fdc3fe591a58903" ma:index="30" nillable="true" ma:taxonomy="true" ma:internalName="n237544c85b843f68fdc3fe591a58903" ma:taxonomyFieldName="Reuse_x0020_Factor" ma:displayName="Reuse Factor" ma:indexed="true" ma:default="" ma:fieldId="{7237544c-85b8-43f6-8fdc-3fe591a58903}" ma:sspId="a3ce5a06-b323-45b4-8d97-2f59321c9a5a" ma:termSetId="dbaa4e5d-8c0c-4b4d-a44b-6450d509adc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Review_x0020_my_x0020_Tagging" ma:index="32" nillable="true" ma:displayName="Review my Tagging" ma:default="TRUE" ma:description="Select if you want someone to validate your tagging choices.  Default value is 'Yes' so please select 'No' while completing tagging process." ma:indexed="true" ma:internalName="Review_x0020_my_x0020_Tagging" ma:readOnly="false">
      <xsd:simpleType>
        <xsd:restriction base="dms:Boolean"/>
      </xsd:simpleType>
    </xsd:element>
    <xsd:element name="oa8c3f8f52c046f7b451a8ca3ee0bd48" ma:index="41" nillable="true" ma:taxonomy="true" ma:internalName="oa8c3f8f52c046f7b451a8ca3ee0bd48" ma:taxonomyFieldName="Primary_x0020_Practice" ma:displayName="Primary Practice" ma:indexed="true" ma:default="" ma:fieldId="{8a8c3f8f-52c0-46f7-b451-a8ca3ee0bd48}" ma:sspId="a3ce5a06-b323-45b4-8d97-2f59321c9a5a" ma:termSetId="67a3a006-5941-4031-b12c-cc8f24c915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79f45f937734fd4816bfe1e36509664" ma:index="43" nillable="true" ma:taxonomy="true" ma:internalName="k79f45f937734fd4816bfe1e36509664" ma:taxonomyFieldName="Secondary_x0020_Practice" ma:displayName="Secondary Practice" ma:default="" ma:fieldId="{479f45f9-3773-4fd4-816b-fe1e36509664}" ma:sspId="a3ce5a06-b323-45b4-8d97-2f59321c9a5a" ma:termSetId="67a3a006-5941-4031-b12c-cc8f24c915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SharedByUser" ma:index="4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76f0ac-2987-4705-99c1-357d1703bf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691cc-7042-4f34-8388-e64c51dc111c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45b5b-9a36-43da-96bf-ab72ec91ddf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c4cc1e8-03c4-49a5-9558-98396f4d6f44}" ma:internalName="TaxCatchAll" ma:showField="CatchAllData" ma:web="65adcae9-6a9f-4cbe-8c22-45fabbcfc1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2" nillable="true" ma:displayName="Taxonomy Catch All Column1" ma:description="" ma:hidden="true" ma:list="{5c4cc1e8-03c4-49a5-9558-98396f4d6f44}" ma:internalName="TaxCatchAllLabel" ma:readOnly="true" ma:showField="CatchAllDataLabel" ma:web="65adcae9-6a9f-4cbe-8c22-45fabbcfc1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2f917-53ea-4b68-8e9a-9517fad2e33c" elementFormDefault="qualified">
    <xsd:import namespace="http://schemas.microsoft.com/office/2006/documentManagement/types"/>
    <xsd:import namespace="http://schemas.microsoft.com/office/infopath/2007/PartnerControls"/>
    <xsd:element name="n526fa564f74443abd6acea6c484a720" ma:index="35" nillable="true" ma:taxonomy="true" ma:internalName="n526fa564f74443abd6acea6c484a720" ma:taxonomyFieldName="Theater" ma:displayName="Theater" ma:default="" ma:fieldId="{7526fa56-4f74-443a-bd6a-cea6c484a720}" ma:sspId="a3ce5a06-b323-45b4-8d97-2f59321c9a5a" ma:termSetId="f939e834-cc36-49f0-8bdf-a18ef339242e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3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806a5-2e6f-4df5-a22c-d1e0e9c50a3f" elementFormDefault="qualified">
    <xsd:import namespace="http://schemas.microsoft.com/office/2006/documentManagement/types"/>
    <xsd:import namespace="http://schemas.microsoft.com/office/infopath/2007/PartnerControls"/>
    <xsd:element name="EMEA_x0020_Missing_x0020_Data_x0020_Debi" ma:index="38" nillable="true" ma:displayName="Missing Data Report Debi EMEA" ma:internalName="EMEA_x0020_Missing_x0020_Data_x0020_Debi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MEA_x0020_Deliverables_x0020__x002d__x0020_Harvestable_x0020_Practice_x0020_notification" ma:index="39" nillable="true" ma:displayName="EMEA Deliverables - Harvestable Practice notification" ma:internalName="EMEA_x0020_Deliverables_x0020__x002d__x0020_Harvestable_x0020_Practice_x0020_notifi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6de3106a7704869aedc837c303a2562" ma:index="45" nillable="true" ma:taxonomy="true" ma:internalName="f6de3106a7704869aedc837c303a2562" ma:taxonomyFieldName="Tertiary_x0020_Practice" ma:displayName="Tertiary Practice" ma:default="" ma:fieldId="{f6de3106-a770-4869-aedc-837c303a2562}" ma:sspId="a3ce5a06-b323-45b4-8d97-2f59321c9a5a" ma:termSetId="67a3a006-5941-4031-b12c-cc8f24c915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4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5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51" nillable="true" ma:displayName="MediaServiceAutoTags" ma:internalName="MediaServiceAutoTags" ma:readOnly="true">
      <xsd:simpleType>
        <xsd:restriction base="dms:Text"/>
      </xsd:simpleType>
    </xsd:element>
    <xsd:element name="MediaServiceOCR" ma:index="5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5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EA_x0020_Deliverables_x0020__x002d__x0020_Harvestable_x0020_Practice_x0020_notification xmlns="fd1806a5-2e6f-4df5-a22c-d1e0e9c50a3f">
      <Url>https://junipernetworks.sharepoint.com/teams/customers/_layouts/15/wrkstat.aspx?List=fd1806a5-2e6f-4df5-a22c-d1e0e9c50a3f&amp;WorkflowInstanceName=6d416025-53ec-49c9-a323-38b9e5134c93</Url>
      <Description>Mail data not populated to mail queue as Harvestable in not Proposed.</Description>
    </EMEA_x0020_Deliverables_x0020__x002d__x0020_Harvestable_x0020_Practice_x0020_notification>
    <PID xmlns="5bacf3eb-85db-40c6-8311-b304f5576e40" xsi:nil="true"/>
    <n237544c85b843f68fdc3fe591a58903 xmlns="65adcae9-6a9f-4cbe-8c22-45fabbcfc192">
      <Terms xmlns="http://schemas.microsoft.com/office/infopath/2007/PartnerControls"/>
    </n237544c85b843f68fdc3fe591a58903>
    <fc5403ef06f04c1fae9a0be6d2777514 xmlns="65adcae9-6a9f-4cbe-8c22-45fabbcfc192">
      <Terms xmlns="http://schemas.microsoft.com/office/infopath/2007/PartnerControls"/>
    </fc5403ef06f04c1fae9a0be6d2777514>
    <PS_x0020_Author xmlns="65adcae9-6a9f-4cbe-8c22-45fabbcfc192">
      <UserInfo>
        <DisplayName/>
        <AccountId xsi:nil="true"/>
        <AccountType/>
      </UserInfo>
    </PS_x0020_Author>
    <f6de3106a7704869aedc837c303a2562 xmlns="fd1806a5-2e6f-4df5-a22c-d1e0e9c50a3f">
      <Terms xmlns="http://schemas.microsoft.com/office/infopath/2007/PartnerControls"/>
    </f6de3106a7704869aedc837c303a2562>
    <k79f45f937734fd4816bfe1e36509664 xmlns="65adcae9-6a9f-4cbe-8c22-45fabbcfc192">
      <Terms xmlns="http://schemas.microsoft.com/office/infopath/2007/PartnerControls"/>
    </k79f45f937734fd4816bfe1e36509664>
    <IconOverlay xmlns="http://schemas.microsoft.com/sharepoint/v4" xsi:nil="true"/>
    <Ratings xmlns="http://schemas.microsoft.com/sharepoint/v3" xsi:nil="true"/>
    <n526fa564f74443abd6acea6c484a720 xmlns="93d2f917-53ea-4b68-8e9a-9517fad2e33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EMEA</TermName>
          <TermId xmlns="http://schemas.microsoft.com/office/infopath/2007/PartnerControls">4ed7c0e6-1a77-4332-8a60-7460867eac7c</TermId>
        </TermInfo>
      </Terms>
    </n526fa564f74443abd6acea6c484a720>
    <oa8c3f8f52c046f7b451a8ca3ee0bd48 xmlns="65adcae9-6a9f-4cbe-8c22-45fabbcfc192">
      <Terms xmlns="http://schemas.microsoft.com/office/infopath/2007/PartnerControls"/>
    </oa8c3f8f52c046f7b451a8ca3ee0bd48>
    <EMEA_x0020_Missing_x0020_Data_x0020_Debi xmlns="fd1806a5-2e6f-4df5-a22c-d1e0e9c50a3f">
      <Url xsi:nil="true"/>
      <Description xsi:nil="true"/>
    </EMEA_x0020_Missing_x0020_Data_x0020_Debi>
    <Review_x0020_my_x0020_Tagging xmlns="65adcae9-6a9f-4cbe-8c22-45fabbcfc192">false</Review_x0020_my_x0020_Tagging>
    <TaxCatchAll xmlns="cb645b5b-9a36-43da-96bf-ab72ec91ddff">
      <Value>2120</Value>
      <Value>2077</Value>
      <Value>1912</Value>
    </TaxCatchAll>
    <g182f36507f448fd9c3ba87f695ad3d7 xmlns="5bacf3eb-85db-40c6-8311-b304f5576e40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</TermName>
          <TermId xmlns="http://schemas.microsoft.com/office/infopath/2007/PartnerControls">0750ea77-c5e9-4e3d-87a1-90138ebe13bf</TermId>
        </TermInfo>
      </Terms>
    </g182f36507f448fd9c3ba87f695ad3d7>
    <f89526c942e34c0d81162ee3b7163189 xmlns="65adcae9-6a9f-4cbe-8c22-45fabbcfc192">
      <Terms xmlns="http://schemas.microsoft.com/office/infopath/2007/PartnerControls"/>
    </f89526c942e34c0d81162ee3b7163189>
    <pd566b4dca024ae8859fb62212101de9 xmlns="65adcae9-6a9f-4cbe-8c22-45fabbcfc192">
      <Terms xmlns="http://schemas.microsoft.com/office/infopath/2007/PartnerControls"/>
    </pd566b4dca024ae8859fb62212101de9>
    <RatedBy xmlns="http://schemas.microsoft.com/sharepoint/v3">
      <UserInfo>
        <DisplayName/>
        <AccountId xsi:nil="true"/>
        <AccountType/>
      </UserInfo>
    </RatedBy>
    <_dlc_DocId xmlns="abc691cc-7042-4f34-8388-e64c51dc111c">CUSTDOCID-154373729-45416</_dlc_DocId>
    <_dlc_DocIdUrl xmlns="abc691cc-7042-4f34-8388-e64c51dc111c">
      <Url>https://junipernetworks.sharepoint.com/teams/customers/_layouts/15/DocIdRedir.aspx?ID=CUSTDOCID-154373729-45416</Url>
      <Description>CUSTDOCID-154373729-45416</Description>
    </_dlc_DocIdUrl>
  </documentManagement>
</p:properties>
</file>

<file path=customXml/item4.xml><?xml version="1.0" encoding="utf-8"?>
<?mso-contentType ?>
<SharedContentType xmlns="Microsoft.SharePoint.Taxonomy.ContentTypeSync" SourceId="a3ce5a06-b323-45b4-8d97-2f59321c9a5a" ContentTypeId="0x0101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841E12-A30B-4AE1-A098-2030D4C96B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C13263-2E99-4AEF-8349-973B8ADA7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acf3eb-85db-40c6-8311-b304f5576e40"/>
    <ds:schemaRef ds:uri="65adcae9-6a9f-4cbe-8c22-45fabbcfc192"/>
    <ds:schemaRef ds:uri="9476f0ac-2987-4705-99c1-357d1703bf92"/>
    <ds:schemaRef ds:uri="abc691cc-7042-4f34-8388-e64c51dc111c"/>
    <ds:schemaRef ds:uri="cb645b5b-9a36-43da-96bf-ab72ec91ddff"/>
    <ds:schemaRef ds:uri="93d2f917-53ea-4b68-8e9a-9517fad2e33c"/>
    <ds:schemaRef ds:uri="http://schemas.microsoft.com/sharepoint/v4"/>
    <ds:schemaRef ds:uri="fd1806a5-2e6f-4df5-a22c-d1e0e9c50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F31411-5B65-41B0-BB21-D8714C28034A}">
  <ds:schemaRefs>
    <ds:schemaRef ds:uri="http://www.w3.org/XML/1998/namespace"/>
    <ds:schemaRef ds:uri="93d2f917-53ea-4b68-8e9a-9517fad2e33c"/>
    <ds:schemaRef ds:uri="65adcae9-6a9f-4cbe-8c22-45fabbcfc192"/>
    <ds:schemaRef ds:uri="cb645b5b-9a36-43da-96bf-ab72ec91ddff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5bacf3eb-85db-40c6-8311-b304f5576e40"/>
    <ds:schemaRef ds:uri="http://schemas.microsoft.com/sharepoint/v4"/>
    <ds:schemaRef ds:uri="9476f0ac-2987-4705-99c1-357d1703bf92"/>
    <ds:schemaRef ds:uri="fd1806a5-2e6f-4df5-a22c-d1e0e9c50a3f"/>
    <ds:schemaRef ds:uri="http://schemas.microsoft.com/office/2006/documentManagement/types"/>
    <ds:schemaRef ds:uri="abc691cc-7042-4f34-8388-e64c51dc111c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51759EA2-18D5-4AF7-B190-DFC2530993FF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E1BC34B-EA23-4C9B-B461-3A0A0B0DD21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Juniper_PPT_UPDATE_0216_v5a_test.potx</Template>
  <TotalTime>71815</TotalTime>
  <Words>383</Words>
  <Application>Microsoft Office PowerPoint</Application>
  <PresentationFormat>On-screen Show (16:9)</PresentationFormat>
  <Paragraphs>149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Comic Sans MS</vt:lpstr>
      <vt:lpstr>Consolas</vt:lpstr>
      <vt:lpstr>Franklin Gothic Book</vt:lpstr>
      <vt:lpstr>Franklin Gothic Heavy</vt:lpstr>
      <vt:lpstr>Franklin Gothic Medium</vt:lpstr>
      <vt:lpstr>Wingdings</vt:lpstr>
      <vt:lpstr>Juniper_PPT_UPDATE_0216_v5a_test</vt:lpstr>
      <vt:lpstr>6_JN template design file</vt:lpstr>
      <vt:lpstr>1_Cx_template_J3.05.P10.T24</vt:lpstr>
      <vt:lpstr>Inter-AS MPLS Demo</vt:lpstr>
      <vt:lpstr>Option A</vt:lpstr>
      <vt:lpstr>Option B</vt:lpstr>
      <vt:lpstr>Option C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Alexander Arseniev</dc:creator>
  <cp:keywords>PPT, PPT template, toolkit, PPT toolkit,  corporate template, corporate PPT template, PowerPoint template, Juniper PPT template</cp:keywords>
  <cp:lastModifiedBy>Berislav Todorovic</cp:lastModifiedBy>
  <cp:revision>2000</cp:revision>
  <cp:lastPrinted>2016-02-04T00:10:41Z</cp:lastPrinted>
  <dcterms:created xsi:type="dcterms:W3CDTF">2013-11-15T20:57:24Z</dcterms:created>
  <dcterms:modified xsi:type="dcterms:W3CDTF">2021-06-28T16:02:15Z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0x010100A68AA833AE6B4E45BA39C477CAFE022F</vt:lpwstr>
  </property>
  <property fmtid="{D5CDD505-2E9C-101B-9397-08002B2CF9AE}" pid="3" name="n89403aba93c46ecbe57cd351acb9d48">
    <vt:lpwstr>PS|6c56af06-1f37-4aef-8620-e73282ad42fe</vt:lpwstr>
  </property>
  <property fmtid="{D5CDD505-2E9C-101B-9397-08002B2CF9AE}" pid="4" name="_dlc_DocIdItemGuid">
    <vt:lpwstr>232a040e-47c2-47af-9e1e-95ed1f8331be</vt:lpwstr>
  </property>
  <property fmtid="{D5CDD505-2E9C-101B-9397-08002B2CF9AE}" pid="5" name="haa18c1489cb49a095e1881fcb96dc2f">
    <vt:lpwstr/>
  </property>
  <property fmtid="{D5CDD505-2E9C-101B-9397-08002B2CF9AE}" pid="6" name="Harvestable">
    <vt:lpwstr>2120;#No|0750ea77-c5e9-4e3d-87a1-90138ebe13bf</vt:lpwstr>
  </property>
  <property fmtid="{D5CDD505-2E9C-101B-9397-08002B2CF9AE}" pid="7" name="Primary Practice">
    <vt:lpwstr/>
  </property>
  <property fmtid="{D5CDD505-2E9C-101B-9397-08002B2CF9AE}" pid="8" name="Reuse Factor">
    <vt:lpwstr/>
  </property>
  <property fmtid="{D5CDD505-2E9C-101B-9397-08002B2CF9AE}" pid="9" name="Tertiary Practice">
    <vt:lpwstr/>
  </property>
  <property fmtid="{D5CDD505-2E9C-101B-9397-08002B2CF9AE}" pid="10" name="Product">
    <vt:lpwstr/>
  </property>
  <property fmtid="{D5CDD505-2E9C-101B-9397-08002B2CF9AE}" pid="11" name="Practice">
    <vt:lpwstr/>
  </property>
  <property fmtid="{D5CDD505-2E9C-101B-9397-08002B2CF9AE}" pid="12" name="Origin">
    <vt:lpwstr>1912;#PS|6c56af06-1f37-4aef-8620-e73282ad42fe</vt:lpwstr>
  </property>
  <property fmtid="{D5CDD505-2E9C-101B-9397-08002B2CF9AE}" pid="13" name="Secondary Practice">
    <vt:lpwstr/>
  </property>
  <property fmtid="{D5CDD505-2E9C-101B-9397-08002B2CF9AE}" pid="14" name="Deliverable Type">
    <vt:lpwstr/>
  </property>
  <property fmtid="{D5CDD505-2E9C-101B-9397-08002B2CF9AE}" pid="15" name="Theater">
    <vt:lpwstr>2077;#EMEA|4ed7c0e6-1a77-4332-8a60-7460867eac7c</vt:lpwstr>
  </property>
  <property fmtid="{D5CDD505-2E9C-101B-9397-08002B2CF9AE}" pid="16" name="EMEA Customer">
    <vt:lpwstr/>
  </property>
  <property fmtid="{D5CDD505-2E9C-101B-9397-08002B2CF9AE}" pid="17" name="k32874705c2e42b4979e91ca222784ff">
    <vt:lpwstr/>
  </property>
  <property fmtid="{D5CDD505-2E9C-101B-9397-08002B2CF9AE}" pid="18" name="Solution">
    <vt:lpwstr/>
  </property>
  <property fmtid="{D5CDD505-2E9C-101B-9397-08002B2CF9AE}" pid="19" name="MSIP_Label_0633b888-ae0d-4341-a75f-06e04137d755_Enabled">
    <vt:lpwstr>true</vt:lpwstr>
  </property>
  <property fmtid="{D5CDD505-2E9C-101B-9397-08002B2CF9AE}" pid="20" name="MSIP_Label_0633b888-ae0d-4341-a75f-06e04137d755_SetDate">
    <vt:lpwstr>2021-06-28T16:02:15Z</vt:lpwstr>
  </property>
  <property fmtid="{D5CDD505-2E9C-101B-9397-08002B2CF9AE}" pid="21" name="MSIP_Label_0633b888-ae0d-4341-a75f-06e04137d755_Method">
    <vt:lpwstr>Standard</vt:lpwstr>
  </property>
  <property fmtid="{D5CDD505-2E9C-101B-9397-08002B2CF9AE}" pid="22" name="MSIP_Label_0633b888-ae0d-4341-a75f-06e04137d755_Name">
    <vt:lpwstr>0633b888-ae0d-4341-a75f-06e04137d755</vt:lpwstr>
  </property>
  <property fmtid="{D5CDD505-2E9C-101B-9397-08002B2CF9AE}" pid="23" name="MSIP_Label_0633b888-ae0d-4341-a75f-06e04137d755_SiteId">
    <vt:lpwstr>bea78b3c-4cdb-4130-854a-1d193232e5f4</vt:lpwstr>
  </property>
  <property fmtid="{D5CDD505-2E9C-101B-9397-08002B2CF9AE}" pid="24" name="MSIP_Label_0633b888-ae0d-4341-a75f-06e04137d755_ActionId">
    <vt:lpwstr>1a83ee18-06f0-4d4e-893e-7d1adb3dbedd</vt:lpwstr>
  </property>
  <property fmtid="{D5CDD505-2E9C-101B-9397-08002B2CF9AE}" pid="25" name="MSIP_Label_0633b888-ae0d-4341-a75f-06e04137d755_ContentBits">
    <vt:lpwstr>2</vt:lpwstr>
  </property>
</Properties>
</file>