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tolan.m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1989E-5E7C-4FA9-B846-58CA6810E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721840"/>
          </a:xfrm>
        </p:spPr>
        <p:txBody>
          <a:bodyPr/>
          <a:lstStyle/>
          <a:p>
            <a:r>
              <a:rPr lang="fr-FR" dirty="0" err="1"/>
              <a:t>VELOv</a:t>
            </a:r>
            <a:r>
              <a:rPr lang="fr-FR" dirty="0"/>
              <a:t> </a:t>
            </a:r>
            <a:r>
              <a:rPr lang="fr-FR" dirty="0" err="1"/>
              <a:t>lyon</a:t>
            </a:r>
            <a:br>
              <a:rPr lang="fr-FR" dirty="0"/>
            </a:br>
            <a:r>
              <a:rPr lang="fr-FR" dirty="0"/>
              <a:t> </a:t>
            </a:r>
            <a:r>
              <a:rPr lang="fr-FR" sz="1600" dirty="0">
                <a:hlinkClick r:id="rId2"/>
              </a:rPr>
              <a:t>https://javascript.tolan.me/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2D236D-CD6E-4CFA-86C6-4A132A9FA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726423"/>
            <a:ext cx="9785249" cy="3064778"/>
          </a:xfrm>
        </p:spPr>
        <p:txBody>
          <a:bodyPr/>
          <a:lstStyle/>
          <a:p>
            <a:r>
              <a:rPr lang="fr-FR" dirty="0"/>
              <a:t>1.  </a:t>
            </a:r>
            <a:r>
              <a:rPr lang="fr-FR" dirty="0" err="1"/>
              <a:t>Presentation</a:t>
            </a:r>
            <a:r>
              <a:rPr lang="fr-FR" dirty="0"/>
              <a:t> du projet – </a:t>
            </a:r>
            <a:r>
              <a:rPr lang="fr-FR" dirty="0" err="1"/>
              <a:t>Front-End</a:t>
            </a:r>
            <a:r>
              <a:rPr lang="fr-FR" dirty="0"/>
              <a:t> rôle</a:t>
            </a:r>
          </a:p>
          <a:p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Html 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Js</a:t>
            </a:r>
            <a:r>
              <a:rPr lang="fr-FR" dirty="0"/>
              <a:t> 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Intégrer le maquette du graphiste</a:t>
            </a:r>
          </a:p>
          <a:p>
            <a:pPr marL="342900" indent="-342900">
              <a:buFontTx/>
              <a:buChar char="-"/>
            </a:pPr>
            <a:r>
              <a:rPr lang="fr-FR" dirty="0"/>
              <a:t>Travail en </a:t>
            </a:r>
            <a:r>
              <a:rPr lang="fr-FR" dirty="0" err="1"/>
              <a:t>equipe</a:t>
            </a:r>
            <a:r>
              <a:rPr lang="fr-FR" dirty="0"/>
              <a:t> avec le back end</a:t>
            </a:r>
          </a:p>
          <a:p>
            <a:pPr marL="342900" indent="-342900">
              <a:buFontTx/>
              <a:buChar char="-"/>
            </a:pPr>
            <a:r>
              <a:rPr lang="fr-FR" dirty="0"/>
              <a:t>En charge de l’interaction avec client final</a:t>
            </a:r>
          </a:p>
        </p:txBody>
      </p:sp>
    </p:spTree>
    <p:extLst>
      <p:ext uri="{BB962C8B-B14F-4D97-AF65-F5344CB8AC3E}">
        <p14:creationId xmlns:p14="http://schemas.microsoft.com/office/powerpoint/2010/main" val="348919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1989E-5E7C-4FA9-B846-58CA6810E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7388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VELOv</a:t>
            </a:r>
            <a:r>
              <a:rPr lang="fr-FR" dirty="0"/>
              <a:t> </a:t>
            </a:r>
            <a:r>
              <a:rPr lang="fr-FR" dirty="0" err="1"/>
              <a:t>lyon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2D236D-CD6E-4CFA-86C6-4A132A9FA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76088"/>
            <a:ext cx="9785249" cy="3951215"/>
          </a:xfrm>
        </p:spPr>
        <p:txBody>
          <a:bodyPr/>
          <a:lstStyle/>
          <a:p>
            <a:r>
              <a:rPr lang="fr-FR" dirty="0"/>
              <a:t>2.  Difficultés rencontrées</a:t>
            </a:r>
          </a:p>
          <a:p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POO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SessionStorage</a:t>
            </a:r>
            <a:r>
              <a:rPr lang="fr-FR" dirty="0"/>
              <a:t>/</a:t>
            </a:r>
            <a:r>
              <a:rPr lang="fr-FR" dirty="0" err="1"/>
              <a:t>localstorage</a:t>
            </a:r>
            <a:r>
              <a:rPr lang="fr-FR" dirty="0"/>
              <a:t>/</a:t>
            </a:r>
            <a:r>
              <a:rPr lang="fr-FR" dirty="0" err="1"/>
              <a:t>timeInterval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API</a:t>
            </a:r>
          </a:p>
          <a:p>
            <a:pPr marL="342900" indent="-342900">
              <a:buFontTx/>
              <a:buChar char="-"/>
            </a:pPr>
            <a:r>
              <a:rPr lang="fr-FR" dirty="0"/>
              <a:t>Sans plugin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03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1989E-5E7C-4FA9-B846-58CA6810E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24219"/>
          </a:xfrm>
        </p:spPr>
        <p:txBody>
          <a:bodyPr/>
          <a:lstStyle/>
          <a:p>
            <a:r>
              <a:rPr lang="fr-FR" dirty="0" err="1"/>
              <a:t>VELOv</a:t>
            </a:r>
            <a:r>
              <a:rPr lang="fr-FR" dirty="0"/>
              <a:t> </a:t>
            </a:r>
            <a:r>
              <a:rPr lang="fr-FR" dirty="0" err="1"/>
              <a:t>lyon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2D236D-CD6E-4CFA-86C6-4A132A9FA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76088"/>
            <a:ext cx="9785249" cy="3951215"/>
          </a:xfrm>
        </p:spPr>
        <p:txBody>
          <a:bodyPr>
            <a:normAutofit/>
          </a:bodyPr>
          <a:lstStyle/>
          <a:p>
            <a:r>
              <a:rPr lang="fr-FR" dirty="0"/>
              <a:t>3.  Perspectives d’amélioration</a:t>
            </a:r>
          </a:p>
          <a:p>
            <a:pPr marL="342900" indent="-342900">
              <a:buFontTx/>
              <a:buChar char="-"/>
            </a:pPr>
            <a:r>
              <a:rPr lang="fr-FR" dirty="0"/>
              <a:t>Framework ex AngularJS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Webpack</a:t>
            </a:r>
            <a:r>
              <a:rPr lang="fr-FR" dirty="0"/>
              <a:t> es6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Integration</a:t>
            </a:r>
            <a:r>
              <a:rPr lang="fr-FR" dirty="0"/>
              <a:t> directe prod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Extimation</a:t>
            </a:r>
            <a:r>
              <a:rPr lang="fr-FR" dirty="0"/>
              <a:t> </a:t>
            </a:r>
            <a:r>
              <a:rPr lang="fr-FR" dirty="0" err="1"/>
              <a:t>traject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Mobile app - PWA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70866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1047</TotalTime>
  <Words>40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Secteur</vt:lpstr>
      <vt:lpstr>VELOv lyon  https://javascript.tolan.me/</vt:lpstr>
      <vt:lpstr>VELOv lyon</vt:lpstr>
      <vt:lpstr>VELOv lyon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VELOv lyon</dc:title>
  <dc:creator>ThinkCenter</dc:creator>
  <cp:lastModifiedBy>Beniamin Tolan</cp:lastModifiedBy>
  <cp:revision>5</cp:revision>
  <dcterms:created xsi:type="dcterms:W3CDTF">2019-04-18T10:35:22Z</dcterms:created>
  <dcterms:modified xsi:type="dcterms:W3CDTF">2019-04-24T06:07:25Z</dcterms:modified>
</cp:coreProperties>
</file>