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script.tolan.me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E1989E-5E7C-4FA9-B846-58CA6810E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721840"/>
          </a:xfrm>
        </p:spPr>
        <p:txBody>
          <a:bodyPr/>
          <a:lstStyle/>
          <a:p>
            <a:r>
              <a:rPr lang="fr-FR" dirty="0" err="1"/>
              <a:t>VELOv</a:t>
            </a:r>
            <a:r>
              <a:rPr lang="fr-FR" dirty="0"/>
              <a:t> </a:t>
            </a:r>
            <a:r>
              <a:rPr lang="fr-FR" dirty="0" err="1"/>
              <a:t>lyon</a:t>
            </a:r>
            <a:br>
              <a:rPr lang="fr-FR" dirty="0"/>
            </a:br>
            <a:r>
              <a:rPr lang="fr-FR" dirty="0"/>
              <a:t> </a:t>
            </a:r>
            <a:r>
              <a:rPr lang="fr-FR" sz="1600" dirty="0">
                <a:hlinkClick r:id="rId2"/>
              </a:rPr>
              <a:t>https://javascript.tolan.me/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62D236D-CD6E-4CFA-86C6-4A132A9FA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2726423"/>
            <a:ext cx="9785249" cy="3064778"/>
          </a:xfrm>
        </p:spPr>
        <p:txBody>
          <a:bodyPr/>
          <a:lstStyle/>
          <a:p>
            <a:r>
              <a:rPr lang="fr-FR" dirty="0"/>
              <a:t>1.  Présentation du projet – Frontend rôle</a:t>
            </a:r>
          </a:p>
          <a:p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/>
              <a:t>HTML </a:t>
            </a:r>
            <a:r>
              <a:rPr lang="fr-FR"/>
              <a:t>CSS JavaScript </a:t>
            </a:r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/>
              <a:t>Intégrer le maquette du graphiste</a:t>
            </a:r>
          </a:p>
          <a:p>
            <a:pPr marL="342900" indent="-342900">
              <a:buFontTx/>
              <a:buChar char="-"/>
            </a:pPr>
            <a:r>
              <a:rPr lang="fr-FR" dirty="0"/>
              <a:t>Travail en équipe avec le back end</a:t>
            </a:r>
          </a:p>
          <a:p>
            <a:pPr marL="342900" indent="-342900">
              <a:buFontTx/>
              <a:buChar char="-"/>
            </a:pPr>
            <a:r>
              <a:rPr lang="fr-FR" dirty="0"/>
              <a:t>En charge de l’interaction avec client final</a:t>
            </a:r>
          </a:p>
        </p:txBody>
      </p:sp>
    </p:spTree>
    <p:extLst>
      <p:ext uri="{BB962C8B-B14F-4D97-AF65-F5344CB8AC3E}">
        <p14:creationId xmlns:p14="http://schemas.microsoft.com/office/powerpoint/2010/main" val="348919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E1989E-5E7C-4FA9-B846-58CA6810E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773885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VELOv</a:t>
            </a:r>
            <a:r>
              <a:rPr lang="fr-FR" dirty="0"/>
              <a:t> </a:t>
            </a:r>
            <a:r>
              <a:rPr lang="fr-FR" dirty="0" err="1"/>
              <a:t>lyon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62D236D-CD6E-4CFA-86C6-4A132A9FA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2676088"/>
            <a:ext cx="9785249" cy="3951215"/>
          </a:xfrm>
        </p:spPr>
        <p:txBody>
          <a:bodyPr/>
          <a:lstStyle/>
          <a:p>
            <a:r>
              <a:rPr lang="fr-FR" dirty="0"/>
              <a:t>2.  Difficultés rencontrées</a:t>
            </a:r>
          </a:p>
          <a:p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/>
              <a:t>POO</a:t>
            </a:r>
          </a:p>
          <a:p>
            <a:pPr marL="342900" indent="-342900">
              <a:buFontTx/>
              <a:buChar char="-"/>
            </a:pPr>
            <a:r>
              <a:rPr lang="fr-FR" dirty="0" err="1"/>
              <a:t>SessionStorage</a:t>
            </a:r>
            <a:r>
              <a:rPr lang="fr-FR" dirty="0"/>
              <a:t>/</a:t>
            </a:r>
            <a:r>
              <a:rPr lang="fr-FR" dirty="0" err="1"/>
              <a:t>localstorage</a:t>
            </a:r>
            <a:r>
              <a:rPr lang="fr-FR" dirty="0"/>
              <a:t>/</a:t>
            </a:r>
            <a:r>
              <a:rPr lang="fr-FR" dirty="0" err="1"/>
              <a:t>timeInterval</a:t>
            </a:r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/>
              <a:t>API</a:t>
            </a:r>
          </a:p>
          <a:p>
            <a:pPr marL="342900" indent="-342900">
              <a:buFontTx/>
              <a:buChar char="-"/>
            </a:pPr>
            <a:r>
              <a:rPr lang="fr-FR" dirty="0"/>
              <a:t>Sans plugin</a:t>
            </a:r>
          </a:p>
          <a:p>
            <a:pPr marL="342900" indent="-34290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903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E1989E-5E7C-4FA9-B846-58CA6810E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824219"/>
          </a:xfrm>
        </p:spPr>
        <p:txBody>
          <a:bodyPr/>
          <a:lstStyle/>
          <a:p>
            <a:r>
              <a:rPr lang="fr-FR" dirty="0" err="1"/>
              <a:t>VELOv</a:t>
            </a:r>
            <a:r>
              <a:rPr lang="fr-FR" dirty="0"/>
              <a:t> </a:t>
            </a:r>
            <a:r>
              <a:rPr lang="fr-FR" dirty="0" err="1"/>
              <a:t>lyon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62D236D-CD6E-4CFA-86C6-4A132A9FA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2676088"/>
            <a:ext cx="9785249" cy="3951215"/>
          </a:xfrm>
        </p:spPr>
        <p:txBody>
          <a:bodyPr>
            <a:normAutofit/>
          </a:bodyPr>
          <a:lstStyle/>
          <a:p>
            <a:r>
              <a:rPr lang="fr-FR" dirty="0"/>
              <a:t>3.  Perspectives d’amélioration</a:t>
            </a:r>
          </a:p>
          <a:p>
            <a:pPr marL="342900" indent="-342900">
              <a:buFontTx/>
              <a:buChar char="-"/>
            </a:pPr>
            <a:r>
              <a:rPr lang="fr-FR" dirty="0"/>
              <a:t>Framework ex AngularJS</a:t>
            </a:r>
          </a:p>
          <a:p>
            <a:pPr marL="342900" indent="-342900">
              <a:buFontTx/>
              <a:buChar char="-"/>
            </a:pPr>
            <a:r>
              <a:rPr lang="fr-FR" dirty="0"/>
              <a:t>« </a:t>
            </a:r>
            <a:r>
              <a:rPr lang="fr-FR" dirty="0" err="1"/>
              <a:t>Webpack</a:t>
            </a:r>
            <a:r>
              <a:rPr lang="fr-FR" dirty="0"/>
              <a:t> » </a:t>
            </a:r>
          </a:p>
          <a:p>
            <a:pPr marL="342900" indent="-342900">
              <a:buFontTx/>
              <a:buChar char="-"/>
            </a:pPr>
            <a:r>
              <a:rPr lang="fr-FR" dirty="0"/>
              <a:t>es6</a:t>
            </a:r>
          </a:p>
          <a:p>
            <a:pPr marL="342900" indent="-342900">
              <a:buFontTx/>
              <a:buChar char="-"/>
            </a:pPr>
            <a:r>
              <a:rPr lang="fr-FR" dirty="0"/>
              <a:t>Intégration directe prod</a:t>
            </a:r>
          </a:p>
          <a:p>
            <a:pPr marL="342900" indent="-342900">
              <a:buFontTx/>
              <a:buChar char="-"/>
            </a:pPr>
            <a:r>
              <a:rPr lang="fr-FR" dirty="0"/>
              <a:t>Estimation trajet</a:t>
            </a:r>
          </a:p>
          <a:p>
            <a:pPr marL="342900" indent="-342900">
              <a:buFontTx/>
              <a:buChar char="-"/>
            </a:pPr>
            <a:r>
              <a:rPr lang="fr-FR" dirty="0"/>
              <a:t>Mobile app - PWA</a:t>
            </a:r>
          </a:p>
          <a:p>
            <a:pPr marL="342900" indent="-342900">
              <a:buFontTx/>
              <a:buChar char="-"/>
            </a:pPr>
            <a:endParaRPr lang="fr-FR" dirty="0"/>
          </a:p>
          <a:p>
            <a:endParaRPr lang="fr-FR" dirty="0"/>
          </a:p>
          <a:p>
            <a:pPr marL="342900" indent="-34290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6708660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1177</TotalTime>
  <Words>40</Words>
  <Application>Microsoft Office PowerPoint</Application>
  <PresentationFormat>Grand écran</PresentationFormat>
  <Paragraphs>23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Secteur</vt:lpstr>
      <vt:lpstr>VELOv lyon  https://javascript.tolan.me/</vt:lpstr>
      <vt:lpstr>VELOv lyon</vt:lpstr>
      <vt:lpstr>VELOv lyon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VELOv lyon</dc:title>
  <dc:creator>ThinkCenter</dc:creator>
  <cp:lastModifiedBy>Beniamin Tolan</cp:lastModifiedBy>
  <cp:revision>8</cp:revision>
  <dcterms:created xsi:type="dcterms:W3CDTF">2019-04-18T10:35:22Z</dcterms:created>
  <dcterms:modified xsi:type="dcterms:W3CDTF">2019-04-24T14:44:37Z</dcterms:modified>
</cp:coreProperties>
</file>