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media/image39.png" ContentType="image/png"/>
  <Override PartName="/ppt/media/image38.png" ContentType="image/png"/>
  <Override PartName="/ppt/media/image37.png" ContentType="image/png"/>
  <Override PartName="/ppt/media/image36.png" ContentType="image/png"/>
  <Override PartName="/ppt/media/image35.png" ContentType="image/png"/>
  <Override PartName="/ppt/media/image34.png" ContentType="image/png"/>
  <Override PartName="/ppt/media/image33.png" ContentType="image/png"/>
  <Override PartName="/ppt/media/image30.bmp" ContentType="image/bmp"/>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18.png" ContentType="image/png"/>
  <Override PartName="/ppt/media/image14.png" ContentType="image/png"/>
  <Override PartName="/ppt/media/image13.png" ContentType="image/png"/>
  <Override PartName="/ppt/media/image12.png" ContentType="image/png"/>
  <Override PartName="/ppt/media/image32.png" ContentType="image/png"/>
  <Override PartName="/ppt/media/image29.bmp" ContentType="image/bmp"/>
  <Override PartName="/ppt/media/image11.png" ContentType="image/png"/>
  <Override PartName="/ppt/media/image31.png" ContentType="image/png"/>
  <Override PartName="/ppt/media/image28.bmp" ContentType="image/bmp"/>
  <Override PartName="/ppt/media/image10.png" ContentType="image/png"/>
  <Override PartName="/ppt/media/image9.png" ContentType="image/png"/>
  <Override PartName="/ppt/media/image8.png" ContentType="image/png"/>
  <Override PartName="/ppt/media/image7.png" ContentType="image/png"/>
  <Override PartName="/ppt/media/image6.png" ContentType="image/png"/>
  <Override PartName="/ppt/media/image5.png" ContentType="image/png"/>
  <Override PartName="/ppt/media/image27.png" ContentType="image/png"/>
  <Override PartName="/ppt/media/image4.png" ContentType="image/png"/>
  <Override PartName="/ppt/media/image17.png" ContentType="image/png"/>
  <Override PartName="/ppt/media/image26.png" ContentType="image/png"/>
  <Override PartName="/ppt/media/image3.png" ContentType="image/png"/>
  <Override PartName="/ppt/media/image16.png" ContentType="image/png"/>
  <Override PartName="/ppt/media/image25.png" ContentType="image/png"/>
  <Override PartName="/ppt/media/image2.png" ContentType="image/png"/>
  <Override PartName="/ppt/media/image40.png" ContentType="image/png"/>
  <Override PartName="/ppt/media/image15.png" ContentType="image/png"/>
  <Override PartName="/ppt/media/image24.png" ContentType="image/png"/>
  <Override PartName="/ppt/media/image1.png" ContentType="image/png"/>
  <Override PartName="/ppt/slideLayouts/slideLayout96.xml" ContentType="application/vnd.openxmlformats-officedocument.presentationml.slideLayout+xml"/>
  <Override PartName="/ppt/slideLayouts/slideLayout95.xml" ContentType="application/vnd.openxmlformats-officedocument.presentationml.slideLayout+xml"/>
  <Override PartName="/ppt/slideLayouts/slideLayout88.xml" ContentType="application/vnd.openxmlformats-officedocument.presentationml.slideLayout+xml"/>
  <Override PartName="/ppt/slideLayouts/slideLayout87.xml" ContentType="application/vnd.openxmlformats-officedocument.presentationml.slideLayout+xml"/>
  <Override PartName="/ppt/slideLayouts/slideLayout86.xml" ContentType="application/vnd.openxmlformats-officedocument.presentationml.slideLayout+xml"/>
  <Override PartName="/ppt/slideLayouts/slideLayout85.xml" ContentType="application/vnd.openxmlformats-officedocument.presentationml.slideLayout+xml"/>
  <Override PartName="/ppt/slideLayouts/slideLayout84.xml" ContentType="application/vnd.openxmlformats-officedocument.presentationml.slideLayout+xml"/>
  <Override PartName="/ppt/slideLayouts/slideLayout83.xml" ContentType="application/vnd.openxmlformats-officedocument.presentationml.slideLayout+xml"/>
  <Override PartName="/ppt/slideLayouts/slideLayout82.xml" ContentType="application/vnd.openxmlformats-officedocument.presentationml.slideLayout+xml"/>
  <Override PartName="/ppt/slideLayouts/slideLayout81.xml" ContentType="application/vnd.openxmlformats-officedocument.presentationml.slideLayout+xml"/>
  <Override PartName="/ppt/slideLayouts/slideLayout80.xml" ContentType="application/vnd.openxmlformats-officedocument.presentationml.slideLayout+xml"/>
  <Override PartName="/ppt/slideLayouts/slideLayout78.xml" ContentType="application/vnd.openxmlformats-officedocument.presentationml.slideLayout+xml"/>
  <Override PartName="/ppt/slideLayouts/slideLayout77.xml" ContentType="application/vnd.openxmlformats-officedocument.presentationml.slideLayout+xml"/>
  <Override PartName="/ppt/slideLayouts/slideLayout76.xml" ContentType="application/vnd.openxmlformats-officedocument.presentationml.slideLayout+xml"/>
  <Override PartName="/ppt/slideLayouts/slideLayout75.xml" ContentType="application/vnd.openxmlformats-officedocument.presentationml.slideLayout+xml"/>
  <Override PartName="/ppt/slideLayouts/slideLayout74.xml" ContentType="application/vnd.openxmlformats-officedocument.presentationml.slideLayout+xml"/>
  <Override PartName="/ppt/slideLayouts/slideLayout68.xml" ContentType="application/vnd.openxmlformats-officedocument.presentationml.slideLayout+xml"/>
  <Override PartName="/ppt/slideLayouts/slideLayout67.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62.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59.xml" ContentType="application/vnd.openxmlformats-officedocument.presentationml.slideLayout+xml"/>
  <Override PartName="/ppt/slideLayouts/slideLayout58.xml" ContentType="application/vnd.openxmlformats-officedocument.presentationml.slideLayout+xml"/>
  <Override PartName="/ppt/slideLayouts/slideLayout57.xml" ContentType="application/vnd.openxmlformats-officedocument.presentationml.slideLayout+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1.xml" ContentType="application/vnd.openxmlformats-officedocument.presentationml.slideLayout+xml"/>
  <Override PartName="/ppt/slideLayouts/slideLayout49.xml" ContentType="application/vnd.openxmlformats-officedocument.presentationml.slideLayout+xml"/>
  <Override PartName="/ppt/slideLayouts/slideLayout48.xml" ContentType="application/vnd.openxmlformats-officedocument.presentationml.slideLayout+xml"/>
  <Override PartName="/ppt/slideLayouts/slideLayout47.xml" ContentType="application/vnd.openxmlformats-officedocument.presentationml.slideLayout+xml"/>
  <Override PartName="/ppt/slideLayouts/slideLayout46.xml" ContentType="application/vnd.openxmlformats-officedocument.presentationml.slideLayout+xml"/>
  <Override PartName="/ppt/slideLayouts/slideLayout45.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89.xml" ContentType="application/vnd.openxmlformats-officedocument.presentationml.slideLayout+xml"/>
  <Override PartName="/ppt/slideLayouts/slideLayout30.xml" ContentType="application/vnd.openxmlformats-officedocument.presentationml.slideLayout+xml"/>
  <Override PartName="/ppt/slideLayouts/slideLayout2.xml" ContentType="application/vnd.openxmlformats-officedocument.presentationml.slideLayout+xml"/>
  <Override PartName="/ppt/slideLayouts/slideLayout21.xml" ContentType="application/vnd.openxmlformats-officedocument.presentationml.slideLayout+xml"/>
  <Override PartName="/ppt/slideLayouts/slideLayout44.xml" ContentType="application/vnd.openxmlformats-officedocument.presentationml.slideLayout+xml"/>
  <Override PartName="/ppt/slideLayouts/slideLayout94.xml" ContentType="application/vnd.openxmlformats-officedocument.presentationml.slideLayout+xml"/>
  <Override PartName="/ppt/slideLayouts/slideLayout19.xml" ContentType="application/vnd.openxmlformats-officedocument.presentationml.slideLayout+xml"/>
  <Override PartName="/ppt/slideLayouts/slideLayout79.xml" ContentType="application/vnd.openxmlformats-officedocument.presentationml.slideLayout+xml"/>
  <Override PartName="/ppt/slideLayouts/slideLayout20.xml" ContentType="application/vnd.openxmlformats-officedocument.presentationml.slideLayout+xml"/>
  <Override PartName="/ppt/slideLayouts/slideLayout43.xml" ContentType="application/vnd.openxmlformats-officedocument.presentationml.slideLayout+xml"/>
  <Override PartName="/ppt/slideLayouts/slideLayout93.xml" ContentType="application/vnd.openxmlformats-officedocument.presentationml.slideLayout+xml"/>
  <Override PartName="/ppt/slideLayouts/slideLayout18.xml" ContentType="application/vnd.openxmlformats-officedocument.presentationml.slideLayout+xml"/>
  <Override PartName="/ppt/slideLayouts/slideLayout40.xml" ContentType="application/vnd.openxmlformats-officedocument.presentationml.slideLayout+xml"/>
  <Override PartName="/ppt/slideLayouts/slideLayout90.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69.xml" ContentType="application/vnd.openxmlformats-officedocument.presentationml.slideLayout+xml"/>
  <Override PartName="/ppt/slideLayouts/slideLayout10.xml" ContentType="application/vnd.openxmlformats-officedocument.presentationml.slideLayout+xml"/>
  <Override PartName="/ppt/slideLayouts/slideLayout53.xml" ContentType="application/vnd.openxmlformats-officedocument.presentationml.slideLayout+xml"/>
  <Override PartName="/ppt/slideLayouts/slideLayout28.xml" ContentType="application/vnd.openxmlformats-officedocument.presentationml.slideLayout+xml"/>
  <Override PartName="/ppt/slideLayouts/slideLayout73.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52.xml" ContentType="application/vnd.openxmlformats-officedocument.presentationml.slideLayout+xml"/>
  <Override PartName="/ppt/slideLayouts/slideLayout27.xml" ContentType="application/vnd.openxmlformats-officedocument.presentationml.slideLayout+xml"/>
  <Override PartName="/ppt/slideLayouts/slideLayout72.xml" ContentType="application/vnd.openxmlformats-officedocument.presentationml.slideLayout+xml"/>
  <Override PartName="/ppt/slideLayouts/slideLayout8.xml" ContentType="application/vnd.openxmlformats-officedocument.presentationml.slideLayout+xml"/>
  <Override PartName="/ppt/slideLayouts/slideLayout51.xml" ContentType="application/vnd.openxmlformats-officedocument.presentationml.slideLayout+xml"/>
  <Override PartName="/ppt/slideLayouts/slideLayout26.xml" ContentType="application/vnd.openxmlformats-officedocument.presentationml.slideLayout+xml"/>
  <Override PartName="/ppt/slideLayouts/slideLayout71.xml" ContentType="application/vnd.openxmlformats-officedocument.presentationml.slideLayout+xml"/>
  <Override PartName="/ppt/slideLayouts/slideLayout7.xml" ContentType="application/vnd.openxmlformats-officedocument.presentationml.slideLayout+xml"/>
  <Override PartName="/ppt/slideLayouts/_rels/slideLayout96.xml.rels" ContentType="application/vnd.openxmlformats-package.relationships+xml"/>
  <Override PartName="/ppt/slideLayouts/_rels/slideLayout91.xml.rels" ContentType="application/vnd.openxmlformats-package.relationships+xml"/>
  <Override PartName="/ppt/slideLayouts/_rels/slideLayout89.xml.rels" ContentType="application/vnd.openxmlformats-package.relationships+xml"/>
  <Override PartName="/ppt/slideLayouts/_rels/slideLayout88.xml.rels" ContentType="application/vnd.openxmlformats-package.relationships+xml"/>
  <Override PartName="/ppt/slideLayouts/_rels/slideLayout87.xml.rels" ContentType="application/vnd.openxmlformats-package.relationships+xml"/>
  <Override PartName="/ppt/slideLayouts/_rels/slideLayout86.xml.rels" ContentType="application/vnd.openxmlformats-package.relationships+xml"/>
  <Override PartName="/ppt/slideLayouts/_rels/slideLayout85.xml.rels" ContentType="application/vnd.openxmlformats-package.relationships+xml"/>
  <Override PartName="/ppt/slideLayouts/_rels/slideLayout84.xml.rels" ContentType="application/vnd.openxmlformats-package.relationships+xml"/>
  <Override PartName="/ppt/slideLayouts/_rels/slideLayout76.xml.rels" ContentType="application/vnd.openxmlformats-package.relationships+xml"/>
  <Override PartName="/ppt/slideLayouts/_rels/slideLayout75.xml.rels" ContentType="application/vnd.openxmlformats-package.relationships+xml"/>
  <Override PartName="/ppt/slideLayouts/_rels/slideLayout74.xml.rels" ContentType="application/vnd.openxmlformats-package.relationships+xml"/>
  <Override PartName="/ppt/slideLayouts/_rels/slideLayout73.xml.rels" ContentType="application/vnd.openxmlformats-package.relationships+xml"/>
  <Override PartName="/ppt/slideLayouts/_rels/slideLayout72.xml.rels" ContentType="application/vnd.openxmlformats-package.relationships+xml"/>
  <Override PartName="/ppt/slideLayouts/_rels/slideLayout71.xml.rels" ContentType="application/vnd.openxmlformats-package.relationships+xml"/>
  <Override PartName="/ppt/slideLayouts/_rels/slideLayout70.xml.rels" ContentType="application/vnd.openxmlformats-package.relationships+xml"/>
  <Override PartName="/ppt/slideLayouts/_rels/slideLayout95.xml.rels" ContentType="application/vnd.openxmlformats-package.relationships+xml"/>
  <Override PartName="/ppt/slideLayouts/_rels/slideLayout63.xml.rels" ContentType="application/vnd.openxmlformats-package.relationships+xml"/>
  <Override PartName="/ppt/slideLayouts/_rels/slideLayout94.xml.rels" ContentType="application/vnd.openxmlformats-package.relationships+xml"/>
  <Override PartName="/ppt/slideLayouts/_rels/slideLayout62.xml.rels" ContentType="application/vnd.openxmlformats-package.relationships+xml"/>
  <Override PartName="/ppt/slideLayouts/_rels/slideLayout93.xml.rels" ContentType="application/vnd.openxmlformats-package.relationships+xml"/>
  <Override PartName="/ppt/slideLayouts/_rels/slideLayout61.xml.rels" ContentType="application/vnd.openxmlformats-package.relationships+xml"/>
  <Override PartName="/ppt/slideLayouts/_rels/slideLayout92.xml.rels" ContentType="application/vnd.openxmlformats-package.relationships+xml"/>
  <Override PartName="/ppt/slideLayouts/_rels/slideLayout60.xml.rels" ContentType="application/vnd.openxmlformats-package.relationships+xml"/>
  <Override PartName="/ppt/slideLayouts/_rels/slideLayout59.xml.rels" ContentType="application/vnd.openxmlformats-package.relationships+xml"/>
  <Override PartName="/ppt/slideLayouts/_rels/slideLayout8.xml.rels" ContentType="application/vnd.openxmlformats-package.relationships+xml"/>
  <Override PartName="/ppt/slideLayouts/_rels/slideLayout21.xml.rels" ContentType="application/vnd.openxmlformats-package.relationships+xml"/>
  <Override PartName="/ppt/slideLayouts/_rels/slideLayout53.xml.rels" ContentType="application/vnd.openxmlformats-package.relationships+xml"/>
  <Override PartName="/ppt/slideLayouts/_rels/slideLayout7.xml.rels" ContentType="application/vnd.openxmlformats-package.relationships+xml"/>
  <Override PartName="/ppt/slideLayouts/_rels/slideLayout20.xml.rels" ContentType="application/vnd.openxmlformats-package.relationships+xml"/>
  <Override PartName="/ppt/slideLayouts/_rels/slideLayout52.xml.rels" ContentType="application/vnd.openxmlformats-package.relationships+xml"/>
  <Override PartName="/ppt/slideLayouts/_rels/slideLayout83.xml.rels" ContentType="application/vnd.openxmlformats-package.relationships+xml"/>
  <Override PartName="/ppt/slideLayouts/_rels/slideLayout51.xml.rels" ContentType="application/vnd.openxmlformats-package.relationships+xml"/>
  <Override PartName="/ppt/slideLayouts/_rels/slideLayout82.xml.rels" ContentType="application/vnd.openxmlformats-package.relationships+xml"/>
  <Override PartName="/ppt/slideLayouts/_rels/slideLayout5.xml.rels" ContentType="application/vnd.openxmlformats-package.relationships+xml"/>
  <Override PartName="/ppt/slideLayouts/_rels/slideLayout50.xml.rels" ContentType="application/vnd.openxmlformats-package.relationships+xml"/>
  <Override PartName="/ppt/slideLayouts/_rels/slideLayout11.xml.rels" ContentType="application/vnd.openxmlformats-package.relationships+xml"/>
  <Override PartName="/ppt/slideLayouts/_rels/slideLayout43.xml.rels" ContentType="application/vnd.openxmlformats-package.relationships+xml"/>
  <Override PartName="/ppt/slideLayouts/_rels/slideLayout10.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66.xml.rels" ContentType="application/vnd.openxmlformats-package.relationships+xml"/>
  <Override PartName="/ppt/slideLayouts/_rels/slideLayout34.xml.rels" ContentType="application/vnd.openxmlformats-package.relationships+xml"/>
  <Override PartName="/ppt/slideLayouts/_rels/slideLayout65.xml.rels" ContentType="application/vnd.openxmlformats-package.relationships+xml"/>
  <Override PartName="/ppt/slideLayouts/_rels/slideLayout33.xml.rels" ContentType="application/vnd.openxmlformats-package.relationships+xml"/>
  <Override PartName="/ppt/slideLayouts/_rels/slideLayout64.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30.xml.rels" ContentType="application/vnd.openxmlformats-package.relationships+xml"/>
  <Override PartName="/ppt/slideLayouts/_rels/slideLayout28.xml.rels" ContentType="application/vnd.openxmlformats-package.relationships+xml"/>
  <Override PartName="/ppt/slideLayouts/_rels/slideLayout54.xml.rels" ContentType="application/vnd.openxmlformats-package.relationships+xml"/>
  <Override PartName="/ppt/slideLayouts/_rels/slideLayout22.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49.xml.rels" ContentType="application/vnd.openxmlformats-package.relationships+xml"/>
  <Override PartName="/ppt/slideLayouts/_rels/slideLayout56.xml.rels" ContentType="application/vnd.openxmlformats-package.relationships+xml"/>
  <Override PartName="/ppt/slideLayouts/_rels/slideLayout24.xml.rels" ContentType="application/vnd.openxmlformats-package.relationships+xml"/>
  <Override PartName="/ppt/slideLayouts/_rels/slideLayout48.xml.rels" ContentType="application/vnd.openxmlformats-package.relationships+xml"/>
  <Override PartName="/ppt/slideLayouts/_rels/slideLayout55.xml.rels" ContentType="application/vnd.openxmlformats-package.relationships+xml"/>
  <Override PartName="/ppt/slideLayouts/_rels/slideLayout23.xml.rels" ContentType="application/vnd.openxmlformats-package.relationships+xml"/>
  <Override PartName="/ppt/slideLayouts/_rels/slideLayout79.xml.rels" ContentType="application/vnd.openxmlformats-package.relationships+xml"/>
  <Override PartName="/ppt/slideLayouts/_rels/slideLayout47.xml.rels" ContentType="application/vnd.openxmlformats-package.relationships+xml"/>
  <Override PartName="/ppt/slideLayouts/_rels/slideLayout81.xml.rels" ContentType="application/vnd.openxmlformats-package.relationships+xml"/>
  <Override PartName="/ppt/slideLayouts/_rels/slideLayout4.xml.rels" ContentType="application/vnd.openxmlformats-package.relationships+xml"/>
  <Override PartName="/ppt/slideLayouts/_rels/slideLayout78.xml.rels" ContentType="application/vnd.openxmlformats-package.relationships+xml"/>
  <Override PartName="/ppt/slideLayouts/_rels/slideLayout46.xml.rels" ContentType="application/vnd.openxmlformats-package.relationships+xml"/>
  <Override PartName="/ppt/slideLayouts/_rels/slideLayout80.xml.rels" ContentType="application/vnd.openxmlformats-package.relationships+xml"/>
  <Override PartName="/ppt/slideLayouts/_rels/slideLayout3.xml.rels" ContentType="application/vnd.openxmlformats-package.relationships+xml"/>
  <Override PartName="/ppt/slideLayouts/_rels/slideLayout77.xml.rels" ContentType="application/vnd.openxmlformats-package.relationships+xml"/>
  <Override PartName="/ppt/slideLayouts/_rels/slideLayout13.xml.rels" ContentType="application/vnd.openxmlformats-package.relationships+xml"/>
  <Override PartName="/ppt/slideLayouts/_rels/slideLayout45.xml.rels" ContentType="application/vnd.openxmlformats-package.relationships+xml"/>
  <Override PartName="/ppt/slideLayouts/_rels/slideLayout2.xml.rels" ContentType="application/vnd.openxmlformats-package.relationships+xml"/>
  <Override PartName="/ppt/slideLayouts/_rels/slideLayout90.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29.xml.rels" ContentType="application/vnd.openxmlformats-package.relationships+xml"/>
  <Override PartName="/ppt/slideLayouts/_rels/slideLayout1.xml.rels" ContentType="application/vnd.openxmlformats-package.relationships+xml"/>
  <Override PartName="/ppt/slideLayouts/_rels/slideLayout39.xml.rels" ContentType="application/vnd.openxmlformats-package.relationships+xml"/>
  <Override PartName="/ppt/slideLayouts/_rels/slideLayout14.xml.rels" ContentType="application/vnd.openxmlformats-package.relationships+xml"/>
  <Override PartName="/ppt/slideLayouts/_rels/slideLayout38.xml.rels" ContentType="application/vnd.openxmlformats-package.relationships+xml"/>
  <Override PartName="/ppt/slideLayouts/_rels/slideLayout6.xml.rels" ContentType="application/vnd.openxmlformats-package.relationships+xml"/>
  <Override PartName="/ppt/slideLayouts/_rels/slideLayout69.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12.xml.rels" ContentType="application/vnd.openxmlformats-package.relationships+xml"/>
  <Override PartName="/ppt/slideLayouts/_rels/slideLayout58.xml.rels" ContentType="application/vnd.openxmlformats-package.relationships+xml"/>
  <Override PartName="/ppt/slideLayouts/_rels/slideLayout26.xml.rels" ContentType="application/vnd.openxmlformats-package.relationships+xml"/>
  <Override PartName="/ppt/slideLayouts/_rels/slideLayout68.xml.rels" ContentType="application/vnd.openxmlformats-package.relationships+xml"/>
  <Override PartName="/ppt/slideLayouts/_rels/slideLayout36.xml.rels" ContentType="application/vnd.openxmlformats-package.relationships+xml"/>
  <Override PartName="/ppt/slideLayouts/_rels/slideLayout57.xml.rels" ContentType="application/vnd.openxmlformats-package.relationships+xml"/>
  <Override PartName="/ppt/slideLayouts/_rels/slideLayout25.xml.rels" ContentType="application/vnd.openxmlformats-package.relationships+xml"/>
  <Override PartName="/ppt/slideLayouts/_rels/slideLayout67.xml.rels" ContentType="application/vnd.openxmlformats-package.relationships+xml"/>
  <Override PartName="/ppt/slideLayouts/_rels/slideLayout35.xml.rels" ContentType="application/vnd.openxmlformats-package.relationships+xml"/>
  <Override PartName="/ppt/slideLayouts/_rels/slideLayout17.xml.rels" ContentType="application/vnd.openxmlformats-package.relationships+xml"/>
  <Override PartName="/ppt/slideLayouts/slideLayout50.xml" ContentType="application/vnd.openxmlformats-officedocument.presentationml.slideLayout+xml"/>
  <Override PartName="/ppt/slideLayouts/slideLayout25.xml" ContentType="application/vnd.openxmlformats-officedocument.presentationml.slideLayout+xml"/>
  <Override PartName="/ppt/slideLayouts/slideLayout70.xml" ContentType="application/vnd.openxmlformats-officedocument.presentationml.slideLayout+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2.xml" ContentType="application/vnd.openxmlformats-officedocument.presentationml.slideLayout+xml"/>
  <Override PartName="/ppt/slideLayouts/slideLayout92.xml" ContentType="application/vnd.openxmlformats-officedocument.presentationml.slideLayout+xml"/>
  <Override PartName="/ppt/slideLayouts/slideLayout17.xml" ContentType="application/vnd.openxmlformats-officedocument.presentationml.slideLayout+xml"/>
  <Override PartName="/ppt/slideLayouts/slideLayout41.xml" ContentType="application/vnd.openxmlformats-officedocument.presentationml.slideLayout+xml"/>
  <Override PartName="/ppt/slideLayouts/slideLayout91.xml" ContentType="application/vnd.openxmlformats-officedocument.presentationml.slideLayout+xml"/>
  <Override PartName="/ppt/slideLayouts/slideLayout16.xml" ContentType="application/vnd.openxmlformats-officedocument.presentationml.slideLayout+xml"/>
  <Override PartName="/ppt/theme/theme8.xml" ContentType="application/vnd.openxmlformats-officedocument.theme+xml"/>
  <Override PartName="/ppt/theme/theme7.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Lst>
  <p:sldIdLst>
    <p:sldId id="256" r:id="rId10"/>
    <p:sldId id="257" r:id="rId11"/>
    <p:sldId id="258" r:id="rId12"/>
    <p:sldId id="259" r:id="rId13"/>
    <p:sldId id="260" r:id="rId14"/>
    <p:sldId id="261" r:id="rId15"/>
    <p:sldId id="262" r:id="rId16"/>
    <p:sldId id="263" r:id="rId17"/>
  </p:sldIdLst>
  <p:sldSz cx="36576000" cy="27432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 Target="slides/slide1.xml"/><Relationship Id="rId11" Type="http://schemas.openxmlformats.org/officeDocument/2006/relationships/slide" Target="slides/slide2.xml"/><Relationship Id="rId12" Type="http://schemas.openxmlformats.org/officeDocument/2006/relationships/slide" Target="slides/slide3.xml"/><Relationship Id="rId13" Type="http://schemas.openxmlformats.org/officeDocument/2006/relationships/slide" Target="slides/slide4.xml"/><Relationship Id="rId14" Type="http://schemas.openxmlformats.org/officeDocument/2006/relationships/slide" Target="slides/slide5.xml"/><Relationship Id="rId15" Type="http://schemas.openxmlformats.org/officeDocument/2006/relationships/slide" Target="slides/slide6.xml"/><Relationship Id="rId16" Type="http://schemas.openxmlformats.org/officeDocument/2006/relationships/slide" Target="slides/slide7.xml"/><Relationship Id="rId17" Type="http://schemas.openxmlformats.org/officeDocument/2006/relationships/slide" Target="slides/slide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9.png"/><Relationship Id="rId3" Type="http://schemas.openxmlformats.org/officeDocument/2006/relationships/image" Target="../media/image10.png"/>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1.png"/><Relationship Id="rId3" Type="http://schemas.openxmlformats.org/officeDocument/2006/relationships/image" Target="../media/image12.png"/>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13.png"/><Relationship Id="rId3" Type="http://schemas.openxmlformats.org/officeDocument/2006/relationships/image" Target="../media/image14.png"/>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17.png"/><Relationship Id="rId3" Type="http://schemas.openxmlformats.org/officeDocument/2006/relationships/image" Target="../media/image18.png"/>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828800" y="1094400"/>
            <a:ext cx="32917680" cy="4580280"/>
          </a:xfrm>
          <a:prstGeom prst="rect">
            <a:avLst/>
          </a:prstGeom>
        </p:spPr>
        <p:txBody>
          <a:bodyPr lIns="0" rIns="0" tIns="0" bIns="0" anchor="ctr"/>
          <a:p>
            <a:pPr algn="ctr"/>
            <a:endParaRPr/>
          </a:p>
        </p:txBody>
      </p:sp>
      <p:sp>
        <p:nvSpPr>
          <p:cNvPr id="26" name="PlaceHolder 2"/>
          <p:cNvSpPr>
            <a:spLocks noGrp="1"/>
          </p:cNvSpPr>
          <p:nvPr>
            <p:ph type="body"/>
          </p:nvPr>
        </p:nvSpPr>
        <p:spPr>
          <a:xfrm>
            <a:off x="1828800" y="6418800"/>
            <a:ext cx="32917680" cy="7588800"/>
          </a:xfrm>
          <a:prstGeom prst="rect">
            <a:avLst/>
          </a:prstGeom>
        </p:spPr>
        <p:txBody>
          <a:bodyPr lIns="0" rIns="0" tIns="0" bIns="0"/>
          <a:p>
            <a:endParaRPr/>
          </a:p>
        </p:txBody>
      </p:sp>
      <p:sp>
        <p:nvSpPr>
          <p:cNvPr id="27" name="PlaceHolder 3"/>
          <p:cNvSpPr>
            <a:spLocks noGrp="1"/>
          </p:cNvSpPr>
          <p:nvPr>
            <p:ph type="body"/>
          </p:nvPr>
        </p:nvSpPr>
        <p:spPr>
          <a:xfrm>
            <a:off x="1828800" y="14729040"/>
            <a:ext cx="32917680" cy="758880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828800" y="1094400"/>
            <a:ext cx="32917680" cy="4580280"/>
          </a:xfrm>
          <a:prstGeom prst="rect">
            <a:avLst/>
          </a:prstGeom>
        </p:spPr>
        <p:txBody>
          <a:bodyPr lIns="0" rIns="0" tIns="0" bIns="0" anchor="ctr"/>
          <a:p>
            <a:pPr algn="ctr"/>
            <a:endParaRPr/>
          </a:p>
        </p:txBody>
      </p:sp>
      <p:sp>
        <p:nvSpPr>
          <p:cNvPr id="29" name="PlaceHolder 2"/>
          <p:cNvSpPr>
            <a:spLocks noGrp="1"/>
          </p:cNvSpPr>
          <p:nvPr>
            <p:ph type="body"/>
          </p:nvPr>
        </p:nvSpPr>
        <p:spPr>
          <a:xfrm>
            <a:off x="1828800" y="6418800"/>
            <a:ext cx="16063560" cy="7588800"/>
          </a:xfrm>
          <a:prstGeom prst="rect">
            <a:avLst/>
          </a:prstGeom>
        </p:spPr>
        <p:txBody>
          <a:bodyPr lIns="0" rIns="0" tIns="0" bIns="0"/>
          <a:p>
            <a:endParaRPr/>
          </a:p>
        </p:txBody>
      </p:sp>
      <p:sp>
        <p:nvSpPr>
          <p:cNvPr id="30" name="PlaceHolder 3"/>
          <p:cNvSpPr>
            <a:spLocks noGrp="1"/>
          </p:cNvSpPr>
          <p:nvPr>
            <p:ph type="body"/>
          </p:nvPr>
        </p:nvSpPr>
        <p:spPr>
          <a:xfrm>
            <a:off x="18695880" y="6418800"/>
            <a:ext cx="16063560" cy="7588800"/>
          </a:xfrm>
          <a:prstGeom prst="rect">
            <a:avLst/>
          </a:prstGeom>
        </p:spPr>
        <p:txBody>
          <a:bodyPr lIns="0" rIns="0" tIns="0" bIns="0"/>
          <a:p>
            <a:endParaRPr/>
          </a:p>
        </p:txBody>
      </p:sp>
      <p:sp>
        <p:nvSpPr>
          <p:cNvPr id="31" name="PlaceHolder 4"/>
          <p:cNvSpPr>
            <a:spLocks noGrp="1"/>
          </p:cNvSpPr>
          <p:nvPr>
            <p:ph type="body"/>
          </p:nvPr>
        </p:nvSpPr>
        <p:spPr>
          <a:xfrm>
            <a:off x="18695880" y="14729040"/>
            <a:ext cx="16063560" cy="7588800"/>
          </a:xfrm>
          <a:prstGeom prst="rect">
            <a:avLst/>
          </a:prstGeom>
        </p:spPr>
        <p:txBody>
          <a:bodyPr lIns="0" rIns="0" tIns="0" bIns="0"/>
          <a:p>
            <a:endParaRPr/>
          </a:p>
        </p:txBody>
      </p:sp>
      <p:sp>
        <p:nvSpPr>
          <p:cNvPr id="32" name="PlaceHolder 5"/>
          <p:cNvSpPr>
            <a:spLocks noGrp="1"/>
          </p:cNvSpPr>
          <p:nvPr>
            <p:ph type="body"/>
          </p:nvPr>
        </p:nvSpPr>
        <p:spPr>
          <a:xfrm>
            <a:off x="1828800" y="14729040"/>
            <a:ext cx="16063560" cy="758880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828800" y="1094400"/>
            <a:ext cx="32917680" cy="4580280"/>
          </a:xfrm>
          <a:prstGeom prst="rect">
            <a:avLst/>
          </a:prstGeom>
        </p:spPr>
        <p:txBody>
          <a:bodyPr lIns="0" rIns="0" tIns="0" bIns="0" anchor="ctr"/>
          <a:p>
            <a:pPr algn="ctr"/>
            <a:endParaRPr/>
          </a:p>
        </p:txBody>
      </p:sp>
      <p:sp>
        <p:nvSpPr>
          <p:cNvPr id="34" name="PlaceHolder 2"/>
          <p:cNvSpPr>
            <a:spLocks noGrp="1"/>
          </p:cNvSpPr>
          <p:nvPr>
            <p:ph type="body"/>
          </p:nvPr>
        </p:nvSpPr>
        <p:spPr>
          <a:xfrm>
            <a:off x="1828800" y="6418800"/>
            <a:ext cx="32917680" cy="15909840"/>
          </a:xfrm>
          <a:prstGeom prst="rect">
            <a:avLst/>
          </a:prstGeom>
        </p:spPr>
        <p:txBody>
          <a:bodyPr lIns="0" rIns="0" tIns="0" bIns="0"/>
          <a:p>
            <a:endParaRPr/>
          </a:p>
        </p:txBody>
      </p:sp>
      <p:sp>
        <p:nvSpPr>
          <p:cNvPr id="35" name="PlaceHolder 3"/>
          <p:cNvSpPr>
            <a:spLocks noGrp="1"/>
          </p:cNvSpPr>
          <p:nvPr>
            <p:ph type="body"/>
          </p:nvPr>
        </p:nvSpPr>
        <p:spPr>
          <a:xfrm>
            <a:off x="1828800" y="6418800"/>
            <a:ext cx="32917680" cy="15909840"/>
          </a:xfrm>
          <a:prstGeom prst="rect">
            <a:avLst/>
          </a:prstGeom>
        </p:spPr>
        <p:txBody>
          <a:bodyPr lIns="0" rIns="0" tIns="0" bIns="0"/>
          <a:p>
            <a:endParaRPr/>
          </a:p>
        </p:txBody>
      </p:sp>
      <p:pic>
        <p:nvPicPr>
          <p:cNvPr id="36" name="" descr=""/>
          <p:cNvPicPr/>
          <p:nvPr/>
        </p:nvPicPr>
        <p:blipFill>
          <a:blip r:embed="rId2"/>
          <a:stretch/>
        </p:blipFill>
        <p:spPr>
          <a:xfrm>
            <a:off x="8317440" y="6418800"/>
            <a:ext cx="19940040" cy="15909840"/>
          </a:xfrm>
          <a:prstGeom prst="rect">
            <a:avLst/>
          </a:prstGeom>
          <a:ln>
            <a:noFill/>
          </a:ln>
        </p:spPr>
      </p:pic>
      <p:pic>
        <p:nvPicPr>
          <p:cNvPr id="37" name="" descr=""/>
          <p:cNvPicPr/>
          <p:nvPr/>
        </p:nvPicPr>
        <p:blipFill>
          <a:blip r:embed="rId3"/>
          <a:stretch/>
        </p:blipFill>
        <p:spPr>
          <a:xfrm>
            <a:off x="8317440" y="6418800"/>
            <a:ext cx="19940040" cy="1590984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1828800" y="1094400"/>
            <a:ext cx="32917680" cy="4580280"/>
          </a:xfrm>
          <a:prstGeom prst="rect">
            <a:avLst/>
          </a:prstGeom>
        </p:spPr>
        <p:txBody>
          <a:bodyPr lIns="0" rIns="0" tIns="0" bIns="0" anchor="ctr"/>
          <a:p>
            <a:pPr algn="ctr"/>
            <a:endParaRPr/>
          </a:p>
        </p:txBody>
      </p:sp>
      <p:sp>
        <p:nvSpPr>
          <p:cNvPr id="44" name="PlaceHolder 2"/>
          <p:cNvSpPr>
            <a:spLocks noGrp="1"/>
          </p:cNvSpPr>
          <p:nvPr>
            <p:ph type="subTitle"/>
          </p:nvPr>
        </p:nvSpPr>
        <p:spPr>
          <a:xfrm>
            <a:off x="1828800" y="6418800"/>
            <a:ext cx="32917680" cy="1590984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1828800" y="1094400"/>
            <a:ext cx="32917680" cy="4580280"/>
          </a:xfrm>
          <a:prstGeom prst="rect">
            <a:avLst/>
          </a:prstGeom>
        </p:spPr>
        <p:txBody>
          <a:bodyPr lIns="0" rIns="0" tIns="0" bIns="0" anchor="ctr"/>
          <a:p>
            <a:pPr algn="ctr"/>
            <a:endParaRPr/>
          </a:p>
        </p:txBody>
      </p:sp>
      <p:sp>
        <p:nvSpPr>
          <p:cNvPr id="46" name="PlaceHolder 2"/>
          <p:cNvSpPr>
            <a:spLocks noGrp="1"/>
          </p:cNvSpPr>
          <p:nvPr>
            <p:ph type="body"/>
          </p:nvPr>
        </p:nvSpPr>
        <p:spPr>
          <a:xfrm>
            <a:off x="1828800" y="6418800"/>
            <a:ext cx="32917680" cy="1590984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1828800" y="1094400"/>
            <a:ext cx="32917680" cy="4580280"/>
          </a:xfrm>
          <a:prstGeom prst="rect">
            <a:avLst/>
          </a:prstGeom>
        </p:spPr>
        <p:txBody>
          <a:bodyPr lIns="0" rIns="0" tIns="0" bIns="0" anchor="ctr"/>
          <a:p>
            <a:pPr algn="ctr"/>
            <a:endParaRPr/>
          </a:p>
        </p:txBody>
      </p:sp>
      <p:sp>
        <p:nvSpPr>
          <p:cNvPr id="48" name="PlaceHolder 2"/>
          <p:cNvSpPr>
            <a:spLocks noGrp="1"/>
          </p:cNvSpPr>
          <p:nvPr>
            <p:ph type="body"/>
          </p:nvPr>
        </p:nvSpPr>
        <p:spPr>
          <a:xfrm>
            <a:off x="1828800" y="6418800"/>
            <a:ext cx="16063560" cy="15909840"/>
          </a:xfrm>
          <a:prstGeom prst="rect">
            <a:avLst/>
          </a:prstGeom>
        </p:spPr>
        <p:txBody>
          <a:bodyPr lIns="0" rIns="0" tIns="0" bIns="0"/>
          <a:p>
            <a:endParaRPr/>
          </a:p>
        </p:txBody>
      </p:sp>
      <p:sp>
        <p:nvSpPr>
          <p:cNvPr id="49" name="PlaceHolder 3"/>
          <p:cNvSpPr>
            <a:spLocks noGrp="1"/>
          </p:cNvSpPr>
          <p:nvPr>
            <p:ph type="body"/>
          </p:nvPr>
        </p:nvSpPr>
        <p:spPr>
          <a:xfrm>
            <a:off x="18695880" y="6418800"/>
            <a:ext cx="16063560" cy="1590984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1828800" y="1094400"/>
            <a:ext cx="32917680" cy="458028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1828800" y="1094400"/>
            <a:ext cx="32917680" cy="2123280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1828800" y="1094400"/>
            <a:ext cx="32917680" cy="4580280"/>
          </a:xfrm>
          <a:prstGeom prst="rect">
            <a:avLst/>
          </a:prstGeom>
        </p:spPr>
        <p:txBody>
          <a:bodyPr lIns="0" rIns="0" tIns="0" bIns="0" anchor="ctr"/>
          <a:p>
            <a:pPr algn="ctr"/>
            <a:endParaRPr/>
          </a:p>
        </p:txBody>
      </p:sp>
      <p:sp>
        <p:nvSpPr>
          <p:cNvPr id="53" name="PlaceHolder 2"/>
          <p:cNvSpPr>
            <a:spLocks noGrp="1"/>
          </p:cNvSpPr>
          <p:nvPr>
            <p:ph type="body"/>
          </p:nvPr>
        </p:nvSpPr>
        <p:spPr>
          <a:xfrm>
            <a:off x="1828800" y="6418800"/>
            <a:ext cx="16063560" cy="7588800"/>
          </a:xfrm>
          <a:prstGeom prst="rect">
            <a:avLst/>
          </a:prstGeom>
        </p:spPr>
        <p:txBody>
          <a:bodyPr lIns="0" rIns="0" tIns="0" bIns="0"/>
          <a:p>
            <a:endParaRPr/>
          </a:p>
        </p:txBody>
      </p:sp>
      <p:sp>
        <p:nvSpPr>
          <p:cNvPr id="54" name="PlaceHolder 3"/>
          <p:cNvSpPr>
            <a:spLocks noGrp="1"/>
          </p:cNvSpPr>
          <p:nvPr>
            <p:ph type="body"/>
          </p:nvPr>
        </p:nvSpPr>
        <p:spPr>
          <a:xfrm>
            <a:off x="1828800" y="14729040"/>
            <a:ext cx="16063560" cy="7588800"/>
          </a:xfrm>
          <a:prstGeom prst="rect">
            <a:avLst/>
          </a:prstGeom>
        </p:spPr>
        <p:txBody>
          <a:bodyPr lIns="0" rIns="0" tIns="0" bIns="0"/>
          <a:p>
            <a:endParaRPr/>
          </a:p>
        </p:txBody>
      </p:sp>
      <p:sp>
        <p:nvSpPr>
          <p:cNvPr id="55" name="PlaceHolder 4"/>
          <p:cNvSpPr>
            <a:spLocks noGrp="1"/>
          </p:cNvSpPr>
          <p:nvPr>
            <p:ph type="body"/>
          </p:nvPr>
        </p:nvSpPr>
        <p:spPr>
          <a:xfrm>
            <a:off x="18695880" y="6418800"/>
            <a:ext cx="16063560" cy="1590984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1828800" y="1094400"/>
            <a:ext cx="32917680" cy="4580280"/>
          </a:xfrm>
          <a:prstGeom prst="rect">
            <a:avLst/>
          </a:prstGeom>
        </p:spPr>
        <p:txBody>
          <a:bodyPr lIns="0" rIns="0" tIns="0" bIns="0" anchor="ctr"/>
          <a:p>
            <a:pPr algn="ctr"/>
            <a:endParaRPr/>
          </a:p>
        </p:txBody>
      </p:sp>
      <p:sp>
        <p:nvSpPr>
          <p:cNvPr id="5" name="PlaceHolder 2"/>
          <p:cNvSpPr>
            <a:spLocks noGrp="1"/>
          </p:cNvSpPr>
          <p:nvPr>
            <p:ph type="subTitle"/>
          </p:nvPr>
        </p:nvSpPr>
        <p:spPr>
          <a:xfrm>
            <a:off x="1828800" y="6418800"/>
            <a:ext cx="32917680" cy="1590984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1828800" y="1094400"/>
            <a:ext cx="32917680" cy="4580280"/>
          </a:xfrm>
          <a:prstGeom prst="rect">
            <a:avLst/>
          </a:prstGeom>
        </p:spPr>
        <p:txBody>
          <a:bodyPr lIns="0" rIns="0" tIns="0" bIns="0" anchor="ctr"/>
          <a:p>
            <a:pPr algn="ctr"/>
            <a:endParaRPr/>
          </a:p>
        </p:txBody>
      </p:sp>
      <p:sp>
        <p:nvSpPr>
          <p:cNvPr id="57" name="PlaceHolder 2"/>
          <p:cNvSpPr>
            <a:spLocks noGrp="1"/>
          </p:cNvSpPr>
          <p:nvPr>
            <p:ph type="body"/>
          </p:nvPr>
        </p:nvSpPr>
        <p:spPr>
          <a:xfrm>
            <a:off x="1828800" y="6418800"/>
            <a:ext cx="16063560" cy="15909840"/>
          </a:xfrm>
          <a:prstGeom prst="rect">
            <a:avLst/>
          </a:prstGeom>
        </p:spPr>
        <p:txBody>
          <a:bodyPr lIns="0" rIns="0" tIns="0" bIns="0"/>
          <a:p>
            <a:endParaRPr/>
          </a:p>
        </p:txBody>
      </p:sp>
      <p:sp>
        <p:nvSpPr>
          <p:cNvPr id="58" name="PlaceHolder 3"/>
          <p:cNvSpPr>
            <a:spLocks noGrp="1"/>
          </p:cNvSpPr>
          <p:nvPr>
            <p:ph type="body"/>
          </p:nvPr>
        </p:nvSpPr>
        <p:spPr>
          <a:xfrm>
            <a:off x="18695880" y="6418800"/>
            <a:ext cx="16063560" cy="7588800"/>
          </a:xfrm>
          <a:prstGeom prst="rect">
            <a:avLst/>
          </a:prstGeom>
        </p:spPr>
        <p:txBody>
          <a:bodyPr lIns="0" rIns="0" tIns="0" bIns="0"/>
          <a:p>
            <a:endParaRPr/>
          </a:p>
        </p:txBody>
      </p:sp>
      <p:sp>
        <p:nvSpPr>
          <p:cNvPr id="59" name="PlaceHolder 4"/>
          <p:cNvSpPr>
            <a:spLocks noGrp="1"/>
          </p:cNvSpPr>
          <p:nvPr>
            <p:ph type="body"/>
          </p:nvPr>
        </p:nvSpPr>
        <p:spPr>
          <a:xfrm>
            <a:off x="18695880" y="14729040"/>
            <a:ext cx="16063560" cy="758880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1828800" y="1094400"/>
            <a:ext cx="32917680" cy="4580280"/>
          </a:xfrm>
          <a:prstGeom prst="rect">
            <a:avLst/>
          </a:prstGeom>
        </p:spPr>
        <p:txBody>
          <a:bodyPr lIns="0" rIns="0" tIns="0" bIns="0" anchor="ctr"/>
          <a:p>
            <a:pPr algn="ctr"/>
            <a:endParaRPr/>
          </a:p>
        </p:txBody>
      </p:sp>
      <p:sp>
        <p:nvSpPr>
          <p:cNvPr id="61" name="PlaceHolder 2"/>
          <p:cNvSpPr>
            <a:spLocks noGrp="1"/>
          </p:cNvSpPr>
          <p:nvPr>
            <p:ph type="body"/>
          </p:nvPr>
        </p:nvSpPr>
        <p:spPr>
          <a:xfrm>
            <a:off x="1828800" y="6418800"/>
            <a:ext cx="16063560" cy="7588800"/>
          </a:xfrm>
          <a:prstGeom prst="rect">
            <a:avLst/>
          </a:prstGeom>
        </p:spPr>
        <p:txBody>
          <a:bodyPr lIns="0" rIns="0" tIns="0" bIns="0"/>
          <a:p>
            <a:endParaRPr/>
          </a:p>
        </p:txBody>
      </p:sp>
      <p:sp>
        <p:nvSpPr>
          <p:cNvPr id="62" name="PlaceHolder 3"/>
          <p:cNvSpPr>
            <a:spLocks noGrp="1"/>
          </p:cNvSpPr>
          <p:nvPr>
            <p:ph type="body"/>
          </p:nvPr>
        </p:nvSpPr>
        <p:spPr>
          <a:xfrm>
            <a:off x="18695880" y="6418800"/>
            <a:ext cx="16063560" cy="7588800"/>
          </a:xfrm>
          <a:prstGeom prst="rect">
            <a:avLst/>
          </a:prstGeom>
        </p:spPr>
        <p:txBody>
          <a:bodyPr lIns="0" rIns="0" tIns="0" bIns="0"/>
          <a:p>
            <a:endParaRPr/>
          </a:p>
        </p:txBody>
      </p:sp>
      <p:sp>
        <p:nvSpPr>
          <p:cNvPr id="63" name="PlaceHolder 4"/>
          <p:cNvSpPr>
            <a:spLocks noGrp="1"/>
          </p:cNvSpPr>
          <p:nvPr>
            <p:ph type="body"/>
          </p:nvPr>
        </p:nvSpPr>
        <p:spPr>
          <a:xfrm>
            <a:off x="1828800" y="14729040"/>
            <a:ext cx="32917680" cy="758880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1828800" y="1094400"/>
            <a:ext cx="32917680" cy="4580280"/>
          </a:xfrm>
          <a:prstGeom prst="rect">
            <a:avLst/>
          </a:prstGeom>
        </p:spPr>
        <p:txBody>
          <a:bodyPr lIns="0" rIns="0" tIns="0" bIns="0" anchor="ctr"/>
          <a:p>
            <a:pPr algn="ctr"/>
            <a:endParaRPr/>
          </a:p>
        </p:txBody>
      </p:sp>
      <p:sp>
        <p:nvSpPr>
          <p:cNvPr id="65" name="PlaceHolder 2"/>
          <p:cNvSpPr>
            <a:spLocks noGrp="1"/>
          </p:cNvSpPr>
          <p:nvPr>
            <p:ph type="body"/>
          </p:nvPr>
        </p:nvSpPr>
        <p:spPr>
          <a:xfrm>
            <a:off x="1828800" y="6418800"/>
            <a:ext cx="32917680" cy="7588800"/>
          </a:xfrm>
          <a:prstGeom prst="rect">
            <a:avLst/>
          </a:prstGeom>
        </p:spPr>
        <p:txBody>
          <a:bodyPr lIns="0" rIns="0" tIns="0" bIns="0"/>
          <a:p>
            <a:endParaRPr/>
          </a:p>
        </p:txBody>
      </p:sp>
      <p:sp>
        <p:nvSpPr>
          <p:cNvPr id="66" name="PlaceHolder 3"/>
          <p:cNvSpPr>
            <a:spLocks noGrp="1"/>
          </p:cNvSpPr>
          <p:nvPr>
            <p:ph type="body"/>
          </p:nvPr>
        </p:nvSpPr>
        <p:spPr>
          <a:xfrm>
            <a:off x="1828800" y="14729040"/>
            <a:ext cx="32917680" cy="758880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828800" y="1094400"/>
            <a:ext cx="32917680" cy="4580280"/>
          </a:xfrm>
          <a:prstGeom prst="rect">
            <a:avLst/>
          </a:prstGeom>
        </p:spPr>
        <p:txBody>
          <a:bodyPr lIns="0" rIns="0" tIns="0" bIns="0" anchor="ctr"/>
          <a:p>
            <a:pPr algn="ctr"/>
            <a:endParaRPr/>
          </a:p>
        </p:txBody>
      </p:sp>
      <p:sp>
        <p:nvSpPr>
          <p:cNvPr id="68" name="PlaceHolder 2"/>
          <p:cNvSpPr>
            <a:spLocks noGrp="1"/>
          </p:cNvSpPr>
          <p:nvPr>
            <p:ph type="body"/>
          </p:nvPr>
        </p:nvSpPr>
        <p:spPr>
          <a:xfrm>
            <a:off x="1828800" y="6418800"/>
            <a:ext cx="16063560" cy="7588800"/>
          </a:xfrm>
          <a:prstGeom prst="rect">
            <a:avLst/>
          </a:prstGeom>
        </p:spPr>
        <p:txBody>
          <a:bodyPr lIns="0" rIns="0" tIns="0" bIns="0"/>
          <a:p>
            <a:endParaRPr/>
          </a:p>
        </p:txBody>
      </p:sp>
      <p:sp>
        <p:nvSpPr>
          <p:cNvPr id="69" name="PlaceHolder 3"/>
          <p:cNvSpPr>
            <a:spLocks noGrp="1"/>
          </p:cNvSpPr>
          <p:nvPr>
            <p:ph type="body"/>
          </p:nvPr>
        </p:nvSpPr>
        <p:spPr>
          <a:xfrm>
            <a:off x="18695880" y="6418800"/>
            <a:ext cx="16063560" cy="7588800"/>
          </a:xfrm>
          <a:prstGeom prst="rect">
            <a:avLst/>
          </a:prstGeom>
        </p:spPr>
        <p:txBody>
          <a:bodyPr lIns="0" rIns="0" tIns="0" bIns="0"/>
          <a:p>
            <a:endParaRPr/>
          </a:p>
        </p:txBody>
      </p:sp>
      <p:sp>
        <p:nvSpPr>
          <p:cNvPr id="70" name="PlaceHolder 4"/>
          <p:cNvSpPr>
            <a:spLocks noGrp="1"/>
          </p:cNvSpPr>
          <p:nvPr>
            <p:ph type="body"/>
          </p:nvPr>
        </p:nvSpPr>
        <p:spPr>
          <a:xfrm>
            <a:off x="18695880" y="14729040"/>
            <a:ext cx="16063560" cy="7588800"/>
          </a:xfrm>
          <a:prstGeom prst="rect">
            <a:avLst/>
          </a:prstGeom>
        </p:spPr>
        <p:txBody>
          <a:bodyPr lIns="0" rIns="0" tIns="0" bIns="0"/>
          <a:p>
            <a:endParaRPr/>
          </a:p>
        </p:txBody>
      </p:sp>
      <p:sp>
        <p:nvSpPr>
          <p:cNvPr id="71" name="PlaceHolder 5"/>
          <p:cNvSpPr>
            <a:spLocks noGrp="1"/>
          </p:cNvSpPr>
          <p:nvPr>
            <p:ph type="body"/>
          </p:nvPr>
        </p:nvSpPr>
        <p:spPr>
          <a:xfrm>
            <a:off x="1828800" y="14729040"/>
            <a:ext cx="16063560" cy="758880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1828800" y="1094400"/>
            <a:ext cx="32917680" cy="4580280"/>
          </a:xfrm>
          <a:prstGeom prst="rect">
            <a:avLst/>
          </a:prstGeom>
        </p:spPr>
        <p:txBody>
          <a:bodyPr lIns="0" rIns="0" tIns="0" bIns="0" anchor="ctr"/>
          <a:p>
            <a:pPr algn="ctr"/>
            <a:endParaRPr/>
          </a:p>
        </p:txBody>
      </p:sp>
      <p:sp>
        <p:nvSpPr>
          <p:cNvPr id="73" name="PlaceHolder 2"/>
          <p:cNvSpPr>
            <a:spLocks noGrp="1"/>
          </p:cNvSpPr>
          <p:nvPr>
            <p:ph type="body"/>
          </p:nvPr>
        </p:nvSpPr>
        <p:spPr>
          <a:xfrm>
            <a:off x="1828800" y="6418800"/>
            <a:ext cx="32917680" cy="15909840"/>
          </a:xfrm>
          <a:prstGeom prst="rect">
            <a:avLst/>
          </a:prstGeom>
        </p:spPr>
        <p:txBody>
          <a:bodyPr lIns="0" rIns="0" tIns="0" bIns="0"/>
          <a:p>
            <a:endParaRPr/>
          </a:p>
        </p:txBody>
      </p:sp>
      <p:sp>
        <p:nvSpPr>
          <p:cNvPr id="74" name="PlaceHolder 3"/>
          <p:cNvSpPr>
            <a:spLocks noGrp="1"/>
          </p:cNvSpPr>
          <p:nvPr>
            <p:ph type="body"/>
          </p:nvPr>
        </p:nvSpPr>
        <p:spPr>
          <a:xfrm>
            <a:off x="1828800" y="6418800"/>
            <a:ext cx="32917680" cy="15909840"/>
          </a:xfrm>
          <a:prstGeom prst="rect">
            <a:avLst/>
          </a:prstGeom>
        </p:spPr>
        <p:txBody>
          <a:bodyPr lIns="0" rIns="0" tIns="0" bIns="0"/>
          <a:p>
            <a:endParaRPr/>
          </a:p>
        </p:txBody>
      </p:sp>
      <p:pic>
        <p:nvPicPr>
          <p:cNvPr id="75" name="" descr=""/>
          <p:cNvPicPr/>
          <p:nvPr/>
        </p:nvPicPr>
        <p:blipFill>
          <a:blip r:embed="rId2"/>
          <a:stretch/>
        </p:blipFill>
        <p:spPr>
          <a:xfrm>
            <a:off x="8317440" y="6418800"/>
            <a:ext cx="19940040" cy="15909840"/>
          </a:xfrm>
          <a:prstGeom prst="rect">
            <a:avLst/>
          </a:prstGeom>
          <a:ln>
            <a:noFill/>
          </a:ln>
        </p:spPr>
      </p:pic>
      <p:pic>
        <p:nvPicPr>
          <p:cNvPr id="76" name="" descr=""/>
          <p:cNvPicPr/>
          <p:nvPr/>
        </p:nvPicPr>
        <p:blipFill>
          <a:blip r:embed="rId3"/>
          <a:stretch/>
        </p:blipFill>
        <p:spPr>
          <a:xfrm>
            <a:off x="8317440" y="6418800"/>
            <a:ext cx="19940040" cy="1590984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83" name="PlaceHolder 1"/>
          <p:cNvSpPr>
            <a:spLocks noGrp="1"/>
          </p:cNvSpPr>
          <p:nvPr>
            <p:ph type="title"/>
          </p:nvPr>
        </p:nvSpPr>
        <p:spPr>
          <a:xfrm>
            <a:off x="1828800" y="1094400"/>
            <a:ext cx="32917680" cy="4580280"/>
          </a:xfrm>
          <a:prstGeom prst="rect">
            <a:avLst/>
          </a:prstGeom>
        </p:spPr>
        <p:txBody>
          <a:bodyPr lIns="0" rIns="0" tIns="0" bIns="0" anchor="ctr"/>
          <a:p>
            <a:pPr algn="ctr"/>
            <a:endParaRPr/>
          </a:p>
        </p:txBody>
      </p:sp>
      <p:sp>
        <p:nvSpPr>
          <p:cNvPr id="84" name="PlaceHolder 2"/>
          <p:cNvSpPr>
            <a:spLocks noGrp="1"/>
          </p:cNvSpPr>
          <p:nvPr>
            <p:ph type="subTitle"/>
          </p:nvPr>
        </p:nvSpPr>
        <p:spPr>
          <a:xfrm>
            <a:off x="1828800" y="6418800"/>
            <a:ext cx="32917680" cy="1590984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1828800" y="1094400"/>
            <a:ext cx="32917680" cy="4580280"/>
          </a:xfrm>
          <a:prstGeom prst="rect">
            <a:avLst/>
          </a:prstGeom>
        </p:spPr>
        <p:txBody>
          <a:bodyPr lIns="0" rIns="0" tIns="0" bIns="0" anchor="ctr"/>
          <a:p>
            <a:pPr algn="ctr"/>
            <a:endParaRPr/>
          </a:p>
        </p:txBody>
      </p:sp>
      <p:sp>
        <p:nvSpPr>
          <p:cNvPr id="86" name="PlaceHolder 2"/>
          <p:cNvSpPr>
            <a:spLocks noGrp="1"/>
          </p:cNvSpPr>
          <p:nvPr>
            <p:ph type="body"/>
          </p:nvPr>
        </p:nvSpPr>
        <p:spPr>
          <a:xfrm>
            <a:off x="1828800" y="6418800"/>
            <a:ext cx="32917680" cy="1590984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1828800" y="1094400"/>
            <a:ext cx="32917680" cy="4580280"/>
          </a:xfrm>
          <a:prstGeom prst="rect">
            <a:avLst/>
          </a:prstGeom>
        </p:spPr>
        <p:txBody>
          <a:bodyPr lIns="0" rIns="0" tIns="0" bIns="0" anchor="ctr"/>
          <a:p>
            <a:pPr algn="ctr"/>
            <a:endParaRPr/>
          </a:p>
        </p:txBody>
      </p:sp>
      <p:sp>
        <p:nvSpPr>
          <p:cNvPr id="88" name="PlaceHolder 2"/>
          <p:cNvSpPr>
            <a:spLocks noGrp="1"/>
          </p:cNvSpPr>
          <p:nvPr>
            <p:ph type="body"/>
          </p:nvPr>
        </p:nvSpPr>
        <p:spPr>
          <a:xfrm>
            <a:off x="1828800" y="6418800"/>
            <a:ext cx="16063560" cy="15909840"/>
          </a:xfrm>
          <a:prstGeom prst="rect">
            <a:avLst/>
          </a:prstGeom>
        </p:spPr>
        <p:txBody>
          <a:bodyPr lIns="0" rIns="0" tIns="0" bIns="0"/>
          <a:p>
            <a:endParaRPr/>
          </a:p>
        </p:txBody>
      </p:sp>
      <p:sp>
        <p:nvSpPr>
          <p:cNvPr id="89" name="PlaceHolder 3"/>
          <p:cNvSpPr>
            <a:spLocks noGrp="1"/>
          </p:cNvSpPr>
          <p:nvPr>
            <p:ph type="body"/>
          </p:nvPr>
        </p:nvSpPr>
        <p:spPr>
          <a:xfrm>
            <a:off x="18695880" y="6418800"/>
            <a:ext cx="16063560" cy="1590984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1828800" y="1094400"/>
            <a:ext cx="32917680" cy="458028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828800" y="1094400"/>
            <a:ext cx="32917680" cy="4580280"/>
          </a:xfrm>
          <a:prstGeom prst="rect">
            <a:avLst/>
          </a:prstGeom>
        </p:spPr>
        <p:txBody>
          <a:bodyPr lIns="0" rIns="0" tIns="0" bIns="0" anchor="ctr"/>
          <a:p>
            <a:pPr algn="ctr"/>
            <a:endParaRPr/>
          </a:p>
        </p:txBody>
      </p:sp>
      <p:sp>
        <p:nvSpPr>
          <p:cNvPr id="7" name="PlaceHolder 2"/>
          <p:cNvSpPr>
            <a:spLocks noGrp="1"/>
          </p:cNvSpPr>
          <p:nvPr>
            <p:ph type="body"/>
          </p:nvPr>
        </p:nvSpPr>
        <p:spPr>
          <a:xfrm>
            <a:off x="1828800" y="6418800"/>
            <a:ext cx="32917680" cy="1590984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91" name="PlaceHolder 1"/>
          <p:cNvSpPr>
            <a:spLocks noGrp="1"/>
          </p:cNvSpPr>
          <p:nvPr>
            <p:ph type="subTitle"/>
          </p:nvPr>
        </p:nvSpPr>
        <p:spPr>
          <a:xfrm>
            <a:off x="1828800" y="1094400"/>
            <a:ext cx="32917680" cy="2123280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1828800" y="1094400"/>
            <a:ext cx="32917680" cy="4580280"/>
          </a:xfrm>
          <a:prstGeom prst="rect">
            <a:avLst/>
          </a:prstGeom>
        </p:spPr>
        <p:txBody>
          <a:bodyPr lIns="0" rIns="0" tIns="0" bIns="0" anchor="ctr"/>
          <a:p>
            <a:pPr algn="ctr"/>
            <a:endParaRPr/>
          </a:p>
        </p:txBody>
      </p:sp>
      <p:sp>
        <p:nvSpPr>
          <p:cNvPr id="93" name="PlaceHolder 2"/>
          <p:cNvSpPr>
            <a:spLocks noGrp="1"/>
          </p:cNvSpPr>
          <p:nvPr>
            <p:ph type="body"/>
          </p:nvPr>
        </p:nvSpPr>
        <p:spPr>
          <a:xfrm>
            <a:off x="1828800" y="6418800"/>
            <a:ext cx="16063560" cy="7588800"/>
          </a:xfrm>
          <a:prstGeom prst="rect">
            <a:avLst/>
          </a:prstGeom>
        </p:spPr>
        <p:txBody>
          <a:bodyPr lIns="0" rIns="0" tIns="0" bIns="0"/>
          <a:p>
            <a:endParaRPr/>
          </a:p>
        </p:txBody>
      </p:sp>
      <p:sp>
        <p:nvSpPr>
          <p:cNvPr id="94" name="PlaceHolder 3"/>
          <p:cNvSpPr>
            <a:spLocks noGrp="1"/>
          </p:cNvSpPr>
          <p:nvPr>
            <p:ph type="body"/>
          </p:nvPr>
        </p:nvSpPr>
        <p:spPr>
          <a:xfrm>
            <a:off x="1828800" y="14729040"/>
            <a:ext cx="16063560" cy="7588800"/>
          </a:xfrm>
          <a:prstGeom prst="rect">
            <a:avLst/>
          </a:prstGeom>
        </p:spPr>
        <p:txBody>
          <a:bodyPr lIns="0" rIns="0" tIns="0" bIns="0"/>
          <a:p>
            <a:endParaRPr/>
          </a:p>
        </p:txBody>
      </p:sp>
      <p:sp>
        <p:nvSpPr>
          <p:cNvPr id="95" name="PlaceHolder 4"/>
          <p:cNvSpPr>
            <a:spLocks noGrp="1"/>
          </p:cNvSpPr>
          <p:nvPr>
            <p:ph type="body"/>
          </p:nvPr>
        </p:nvSpPr>
        <p:spPr>
          <a:xfrm>
            <a:off x="18695880" y="6418800"/>
            <a:ext cx="16063560" cy="1590984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1828800" y="1094400"/>
            <a:ext cx="32917680" cy="4580280"/>
          </a:xfrm>
          <a:prstGeom prst="rect">
            <a:avLst/>
          </a:prstGeom>
        </p:spPr>
        <p:txBody>
          <a:bodyPr lIns="0" rIns="0" tIns="0" bIns="0" anchor="ctr"/>
          <a:p>
            <a:pPr algn="ctr"/>
            <a:endParaRPr/>
          </a:p>
        </p:txBody>
      </p:sp>
      <p:sp>
        <p:nvSpPr>
          <p:cNvPr id="97" name="PlaceHolder 2"/>
          <p:cNvSpPr>
            <a:spLocks noGrp="1"/>
          </p:cNvSpPr>
          <p:nvPr>
            <p:ph type="body"/>
          </p:nvPr>
        </p:nvSpPr>
        <p:spPr>
          <a:xfrm>
            <a:off x="1828800" y="6418800"/>
            <a:ext cx="16063560" cy="15909840"/>
          </a:xfrm>
          <a:prstGeom prst="rect">
            <a:avLst/>
          </a:prstGeom>
        </p:spPr>
        <p:txBody>
          <a:bodyPr lIns="0" rIns="0" tIns="0" bIns="0"/>
          <a:p>
            <a:endParaRPr/>
          </a:p>
        </p:txBody>
      </p:sp>
      <p:sp>
        <p:nvSpPr>
          <p:cNvPr id="98" name="PlaceHolder 3"/>
          <p:cNvSpPr>
            <a:spLocks noGrp="1"/>
          </p:cNvSpPr>
          <p:nvPr>
            <p:ph type="body"/>
          </p:nvPr>
        </p:nvSpPr>
        <p:spPr>
          <a:xfrm>
            <a:off x="18695880" y="6418800"/>
            <a:ext cx="16063560" cy="7588800"/>
          </a:xfrm>
          <a:prstGeom prst="rect">
            <a:avLst/>
          </a:prstGeom>
        </p:spPr>
        <p:txBody>
          <a:bodyPr lIns="0" rIns="0" tIns="0" bIns="0"/>
          <a:p>
            <a:endParaRPr/>
          </a:p>
        </p:txBody>
      </p:sp>
      <p:sp>
        <p:nvSpPr>
          <p:cNvPr id="99" name="PlaceHolder 4"/>
          <p:cNvSpPr>
            <a:spLocks noGrp="1"/>
          </p:cNvSpPr>
          <p:nvPr>
            <p:ph type="body"/>
          </p:nvPr>
        </p:nvSpPr>
        <p:spPr>
          <a:xfrm>
            <a:off x="18695880" y="14729040"/>
            <a:ext cx="16063560" cy="758880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1828800" y="1094400"/>
            <a:ext cx="32917680" cy="4580280"/>
          </a:xfrm>
          <a:prstGeom prst="rect">
            <a:avLst/>
          </a:prstGeom>
        </p:spPr>
        <p:txBody>
          <a:bodyPr lIns="0" rIns="0" tIns="0" bIns="0" anchor="ctr"/>
          <a:p>
            <a:pPr algn="ctr"/>
            <a:endParaRPr/>
          </a:p>
        </p:txBody>
      </p:sp>
      <p:sp>
        <p:nvSpPr>
          <p:cNvPr id="101" name="PlaceHolder 2"/>
          <p:cNvSpPr>
            <a:spLocks noGrp="1"/>
          </p:cNvSpPr>
          <p:nvPr>
            <p:ph type="body"/>
          </p:nvPr>
        </p:nvSpPr>
        <p:spPr>
          <a:xfrm>
            <a:off x="1828800" y="6418800"/>
            <a:ext cx="16063560" cy="7588800"/>
          </a:xfrm>
          <a:prstGeom prst="rect">
            <a:avLst/>
          </a:prstGeom>
        </p:spPr>
        <p:txBody>
          <a:bodyPr lIns="0" rIns="0" tIns="0" bIns="0"/>
          <a:p>
            <a:endParaRPr/>
          </a:p>
        </p:txBody>
      </p:sp>
      <p:sp>
        <p:nvSpPr>
          <p:cNvPr id="102" name="PlaceHolder 3"/>
          <p:cNvSpPr>
            <a:spLocks noGrp="1"/>
          </p:cNvSpPr>
          <p:nvPr>
            <p:ph type="body"/>
          </p:nvPr>
        </p:nvSpPr>
        <p:spPr>
          <a:xfrm>
            <a:off x="18695880" y="6418800"/>
            <a:ext cx="16063560" cy="7588800"/>
          </a:xfrm>
          <a:prstGeom prst="rect">
            <a:avLst/>
          </a:prstGeom>
        </p:spPr>
        <p:txBody>
          <a:bodyPr lIns="0" rIns="0" tIns="0" bIns="0"/>
          <a:p>
            <a:endParaRPr/>
          </a:p>
        </p:txBody>
      </p:sp>
      <p:sp>
        <p:nvSpPr>
          <p:cNvPr id="103" name="PlaceHolder 4"/>
          <p:cNvSpPr>
            <a:spLocks noGrp="1"/>
          </p:cNvSpPr>
          <p:nvPr>
            <p:ph type="body"/>
          </p:nvPr>
        </p:nvSpPr>
        <p:spPr>
          <a:xfrm>
            <a:off x="1828800" y="14729040"/>
            <a:ext cx="32917680" cy="758880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1828800" y="1094400"/>
            <a:ext cx="32917680" cy="4580280"/>
          </a:xfrm>
          <a:prstGeom prst="rect">
            <a:avLst/>
          </a:prstGeom>
        </p:spPr>
        <p:txBody>
          <a:bodyPr lIns="0" rIns="0" tIns="0" bIns="0" anchor="ctr"/>
          <a:p>
            <a:pPr algn="ctr"/>
            <a:endParaRPr/>
          </a:p>
        </p:txBody>
      </p:sp>
      <p:sp>
        <p:nvSpPr>
          <p:cNvPr id="105" name="PlaceHolder 2"/>
          <p:cNvSpPr>
            <a:spLocks noGrp="1"/>
          </p:cNvSpPr>
          <p:nvPr>
            <p:ph type="body"/>
          </p:nvPr>
        </p:nvSpPr>
        <p:spPr>
          <a:xfrm>
            <a:off x="1828800" y="6418800"/>
            <a:ext cx="32917680" cy="7588800"/>
          </a:xfrm>
          <a:prstGeom prst="rect">
            <a:avLst/>
          </a:prstGeom>
        </p:spPr>
        <p:txBody>
          <a:bodyPr lIns="0" rIns="0" tIns="0" bIns="0"/>
          <a:p>
            <a:endParaRPr/>
          </a:p>
        </p:txBody>
      </p:sp>
      <p:sp>
        <p:nvSpPr>
          <p:cNvPr id="106" name="PlaceHolder 3"/>
          <p:cNvSpPr>
            <a:spLocks noGrp="1"/>
          </p:cNvSpPr>
          <p:nvPr>
            <p:ph type="body"/>
          </p:nvPr>
        </p:nvSpPr>
        <p:spPr>
          <a:xfrm>
            <a:off x="1828800" y="14729040"/>
            <a:ext cx="32917680" cy="758880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1828800" y="1094400"/>
            <a:ext cx="32917680" cy="4580280"/>
          </a:xfrm>
          <a:prstGeom prst="rect">
            <a:avLst/>
          </a:prstGeom>
        </p:spPr>
        <p:txBody>
          <a:bodyPr lIns="0" rIns="0" tIns="0" bIns="0" anchor="ctr"/>
          <a:p>
            <a:pPr algn="ctr"/>
            <a:endParaRPr/>
          </a:p>
        </p:txBody>
      </p:sp>
      <p:sp>
        <p:nvSpPr>
          <p:cNvPr id="108" name="PlaceHolder 2"/>
          <p:cNvSpPr>
            <a:spLocks noGrp="1"/>
          </p:cNvSpPr>
          <p:nvPr>
            <p:ph type="body"/>
          </p:nvPr>
        </p:nvSpPr>
        <p:spPr>
          <a:xfrm>
            <a:off x="1828800" y="6418800"/>
            <a:ext cx="16063560" cy="7588800"/>
          </a:xfrm>
          <a:prstGeom prst="rect">
            <a:avLst/>
          </a:prstGeom>
        </p:spPr>
        <p:txBody>
          <a:bodyPr lIns="0" rIns="0" tIns="0" bIns="0"/>
          <a:p>
            <a:endParaRPr/>
          </a:p>
        </p:txBody>
      </p:sp>
      <p:sp>
        <p:nvSpPr>
          <p:cNvPr id="109" name="PlaceHolder 3"/>
          <p:cNvSpPr>
            <a:spLocks noGrp="1"/>
          </p:cNvSpPr>
          <p:nvPr>
            <p:ph type="body"/>
          </p:nvPr>
        </p:nvSpPr>
        <p:spPr>
          <a:xfrm>
            <a:off x="18695880" y="6418800"/>
            <a:ext cx="16063560" cy="7588800"/>
          </a:xfrm>
          <a:prstGeom prst="rect">
            <a:avLst/>
          </a:prstGeom>
        </p:spPr>
        <p:txBody>
          <a:bodyPr lIns="0" rIns="0" tIns="0" bIns="0"/>
          <a:p>
            <a:endParaRPr/>
          </a:p>
        </p:txBody>
      </p:sp>
      <p:sp>
        <p:nvSpPr>
          <p:cNvPr id="110" name="PlaceHolder 4"/>
          <p:cNvSpPr>
            <a:spLocks noGrp="1"/>
          </p:cNvSpPr>
          <p:nvPr>
            <p:ph type="body"/>
          </p:nvPr>
        </p:nvSpPr>
        <p:spPr>
          <a:xfrm>
            <a:off x="18695880" y="14729040"/>
            <a:ext cx="16063560" cy="7588800"/>
          </a:xfrm>
          <a:prstGeom prst="rect">
            <a:avLst/>
          </a:prstGeom>
        </p:spPr>
        <p:txBody>
          <a:bodyPr lIns="0" rIns="0" tIns="0" bIns="0"/>
          <a:p>
            <a:endParaRPr/>
          </a:p>
        </p:txBody>
      </p:sp>
      <p:sp>
        <p:nvSpPr>
          <p:cNvPr id="111" name="PlaceHolder 5"/>
          <p:cNvSpPr>
            <a:spLocks noGrp="1"/>
          </p:cNvSpPr>
          <p:nvPr>
            <p:ph type="body"/>
          </p:nvPr>
        </p:nvSpPr>
        <p:spPr>
          <a:xfrm>
            <a:off x="1828800" y="14729040"/>
            <a:ext cx="16063560" cy="758880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1828800" y="1094400"/>
            <a:ext cx="32917680" cy="4580280"/>
          </a:xfrm>
          <a:prstGeom prst="rect">
            <a:avLst/>
          </a:prstGeom>
        </p:spPr>
        <p:txBody>
          <a:bodyPr lIns="0" rIns="0" tIns="0" bIns="0" anchor="ctr"/>
          <a:p>
            <a:pPr algn="ctr"/>
            <a:endParaRPr/>
          </a:p>
        </p:txBody>
      </p:sp>
      <p:sp>
        <p:nvSpPr>
          <p:cNvPr id="113" name="PlaceHolder 2"/>
          <p:cNvSpPr>
            <a:spLocks noGrp="1"/>
          </p:cNvSpPr>
          <p:nvPr>
            <p:ph type="body"/>
          </p:nvPr>
        </p:nvSpPr>
        <p:spPr>
          <a:xfrm>
            <a:off x="1828800" y="6418800"/>
            <a:ext cx="32917680" cy="15909840"/>
          </a:xfrm>
          <a:prstGeom prst="rect">
            <a:avLst/>
          </a:prstGeom>
        </p:spPr>
        <p:txBody>
          <a:bodyPr lIns="0" rIns="0" tIns="0" bIns="0"/>
          <a:p>
            <a:endParaRPr/>
          </a:p>
        </p:txBody>
      </p:sp>
      <p:sp>
        <p:nvSpPr>
          <p:cNvPr id="114" name="PlaceHolder 3"/>
          <p:cNvSpPr>
            <a:spLocks noGrp="1"/>
          </p:cNvSpPr>
          <p:nvPr>
            <p:ph type="body"/>
          </p:nvPr>
        </p:nvSpPr>
        <p:spPr>
          <a:xfrm>
            <a:off x="1828800" y="6418800"/>
            <a:ext cx="32917680" cy="15909840"/>
          </a:xfrm>
          <a:prstGeom prst="rect">
            <a:avLst/>
          </a:prstGeom>
        </p:spPr>
        <p:txBody>
          <a:bodyPr lIns="0" rIns="0" tIns="0" bIns="0"/>
          <a:p>
            <a:endParaRPr/>
          </a:p>
        </p:txBody>
      </p:sp>
      <p:pic>
        <p:nvPicPr>
          <p:cNvPr id="115" name="" descr=""/>
          <p:cNvPicPr/>
          <p:nvPr/>
        </p:nvPicPr>
        <p:blipFill>
          <a:blip r:embed="rId2"/>
          <a:stretch/>
        </p:blipFill>
        <p:spPr>
          <a:xfrm>
            <a:off x="8317440" y="6418800"/>
            <a:ext cx="19940040" cy="15909840"/>
          </a:xfrm>
          <a:prstGeom prst="rect">
            <a:avLst/>
          </a:prstGeom>
          <a:ln>
            <a:noFill/>
          </a:ln>
        </p:spPr>
      </p:pic>
      <p:pic>
        <p:nvPicPr>
          <p:cNvPr id="116" name="" descr=""/>
          <p:cNvPicPr/>
          <p:nvPr/>
        </p:nvPicPr>
        <p:blipFill>
          <a:blip r:embed="rId3"/>
          <a:stretch/>
        </p:blipFill>
        <p:spPr>
          <a:xfrm>
            <a:off x="8317440" y="6418800"/>
            <a:ext cx="19940040" cy="1590984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23" name="PlaceHolder 1"/>
          <p:cNvSpPr>
            <a:spLocks noGrp="1"/>
          </p:cNvSpPr>
          <p:nvPr>
            <p:ph type="title"/>
          </p:nvPr>
        </p:nvSpPr>
        <p:spPr>
          <a:xfrm>
            <a:off x="1828800" y="1094400"/>
            <a:ext cx="32917680" cy="4580280"/>
          </a:xfrm>
          <a:prstGeom prst="rect">
            <a:avLst/>
          </a:prstGeom>
        </p:spPr>
        <p:txBody>
          <a:bodyPr lIns="0" rIns="0" tIns="0" bIns="0" anchor="ctr"/>
          <a:p>
            <a:pPr algn="ctr"/>
            <a:endParaRPr/>
          </a:p>
        </p:txBody>
      </p:sp>
      <p:sp>
        <p:nvSpPr>
          <p:cNvPr id="124" name="PlaceHolder 2"/>
          <p:cNvSpPr>
            <a:spLocks noGrp="1"/>
          </p:cNvSpPr>
          <p:nvPr>
            <p:ph type="subTitle"/>
          </p:nvPr>
        </p:nvSpPr>
        <p:spPr>
          <a:xfrm>
            <a:off x="1828800" y="6418800"/>
            <a:ext cx="32917680" cy="15909840"/>
          </a:xfrm>
          <a:prstGeom prst="rect">
            <a:avLst/>
          </a:prstGeom>
        </p:spPr>
        <p:txBody>
          <a:bodyPr lIns="0" rIns="0" tIns="0" bIns="0" anchor="ctr"/>
          <a:p>
            <a:pPr algn="ctr"/>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1828800" y="1094400"/>
            <a:ext cx="32917680" cy="4580280"/>
          </a:xfrm>
          <a:prstGeom prst="rect">
            <a:avLst/>
          </a:prstGeom>
        </p:spPr>
        <p:txBody>
          <a:bodyPr lIns="0" rIns="0" tIns="0" bIns="0" anchor="ctr"/>
          <a:p>
            <a:pPr algn="ctr"/>
            <a:endParaRPr/>
          </a:p>
        </p:txBody>
      </p:sp>
      <p:sp>
        <p:nvSpPr>
          <p:cNvPr id="126" name="PlaceHolder 2"/>
          <p:cNvSpPr>
            <a:spLocks noGrp="1"/>
          </p:cNvSpPr>
          <p:nvPr>
            <p:ph type="body"/>
          </p:nvPr>
        </p:nvSpPr>
        <p:spPr>
          <a:xfrm>
            <a:off x="1828800" y="6418800"/>
            <a:ext cx="32917680" cy="1590984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1828800" y="1094400"/>
            <a:ext cx="32917680" cy="4580280"/>
          </a:xfrm>
          <a:prstGeom prst="rect">
            <a:avLst/>
          </a:prstGeom>
        </p:spPr>
        <p:txBody>
          <a:bodyPr lIns="0" rIns="0" tIns="0" bIns="0" anchor="ctr"/>
          <a:p>
            <a:pPr algn="ctr"/>
            <a:endParaRPr/>
          </a:p>
        </p:txBody>
      </p:sp>
      <p:sp>
        <p:nvSpPr>
          <p:cNvPr id="9" name="PlaceHolder 2"/>
          <p:cNvSpPr>
            <a:spLocks noGrp="1"/>
          </p:cNvSpPr>
          <p:nvPr>
            <p:ph type="body"/>
          </p:nvPr>
        </p:nvSpPr>
        <p:spPr>
          <a:xfrm>
            <a:off x="1828800" y="6418800"/>
            <a:ext cx="16063560" cy="15909840"/>
          </a:xfrm>
          <a:prstGeom prst="rect">
            <a:avLst/>
          </a:prstGeom>
        </p:spPr>
        <p:txBody>
          <a:bodyPr lIns="0" rIns="0" tIns="0" bIns="0"/>
          <a:p>
            <a:endParaRPr/>
          </a:p>
        </p:txBody>
      </p:sp>
      <p:sp>
        <p:nvSpPr>
          <p:cNvPr id="10" name="PlaceHolder 3"/>
          <p:cNvSpPr>
            <a:spLocks noGrp="1"/>
          </p:cNvSpPr>
          <p:nvPr>
            <p:ph type="body"/>
          </p:nvPr>
        </p:nvSpPr>
        <p:spPr>
          <a:xfrm>
            <a:off x="18695880" y="6418800"/>
            <a:ext cx="16063560" cy="15909840"/>
          </a:xfrm>
          <a:prstGeom prst="rect">
            <a:avLst/>
          </a:prstGeom>
        </p:spPr>
        <p:txBody>
          <a:bodyPr lIns="0" rIns="0" tIns="0" bIns="0"/>
          <a:p>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1828800" y="1094400"/>
            <a:ext cx="32917680" cy="4580280"/>
          </a:xfrm>
          <a:prstGeom prst="rect">
            <a:avLst/>
          </a:prstGeom>
        </p:spPr>
        <p:txBody>
          <a:bodyPr lIns="0" rIns="0" tIns="0" bIns="0" anchor="ctr"/>
          <a:p>
            <a:pPr algn="ctr"/>
            <a:endParaRPr/>
          </a:p>
        </p:txBody>
      </p:sp>
      <p:sp>
        <p:nvSpPr>
          <p:cNvPr id="128" name="PlaceHolder 2"/>
          <p:cNvSpPr>
            <a:spLocks noGrp="1"/>
          </p:cNvSpPr>
          <p:nvPr>
            <p:ph type="body"/>
          </p:nvPr>
        </p:nvSpPr>
        <p:spPr>
          <a:xfrm>
            <a:off x="1828800" y="6418800"/>
            <a:ext cx="16063560" cy="15909840"/>
          </a:xfrm>
          <a:prstGeom prst="rect">
            <a:avLst/>
          </a:prstGeom>
        </p:spPr>
        <p:txBody>
          <a:bodyPr lIns="0" rIns="0" tIns="0" bIns="0"/>
          <a:p>
            <a:endParaRPr/>
          </a:p>
        </p:txBody>
      </p:sp>
      <p:sp>
        <p:nvSpPr>
          <p:cNvPr id="129" name="PlaceHolder 3"/>
          <p:cNvSpPr>
            <a:spLocks noGrp="1"/>
          </p:cNvSpPr>
          <p:nvPr>
            <p:ph type="body"/>
          </p:nvPr>
        </p:nvSpPr>
        <p:spPr>
          <a:xfrm>
            <a:off x="18695880" y="6418800"/>
            <a:ext cx="16063560" cy="15909840"/>
          </a:xfrm>
          <a:prstGeom prst="rect">
            <a:avLst/>
          </a:prstGeom>
        </p:spPr>
        <p:txBody>
          <a:bodyPr lIns="0" rIns="0" tIns="0" bIns="0"/>
          <a:p>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30" name="PlaceHolder 1"/>
          <p:cNvSpPr>
            <a:spLocks noGrp="1"/>
          </p:cNvSpPr>
          <p:nvPr>
            <p:ph type="title"/>
          </p:nvPr>
        </p:nvSpPr>
        <p:spPr>
          <a:xfrm>
            <a:off x="1828800" y="1094400"/>
            <a:ext cx="32917680" cy="4580280"/>
          </a:xfrm>
          <a:prstGeom prst="rect">
            <a:avLst/>
          </a:prstGeom>
        </p:spPr>
        <p:txBody>
          <a:bodyPr lIns="0" rIns="0" tIns="0" bIns="0" anchor="ctr"/>
          <a:p>
            <a:pPr algn="ctr"/>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1" name="PlaceHolder 1"/>
          <p:cNvSpPr>
            <a:spLocks noGrp="1"/>
          </p:cNvSpPr>
          <p:nvPr>
            <p:ph type="subTitle"/>
          </p:nvPr>
        </p:nvSpPr>
        <p:spPr>
          <a:xfrm>
            <a:off x="1828800" y="1094400"/>
            <a:ext cx="32917680" cy="21232800"/>
          </a:xfrm>
          <a:prstGeom prst="rect">
            <a:avLst/>
          </a:prstGeom>
        </p:spPr>
        <p:txBody>
          <a:bodyPr lIns="0" rIns="0" tIns="0" bIns="0" anchor="ctr"/>
          <a:p>
            <a:pPr algn="ctr"/>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1828800" y="1094400"/>
            <a:ext cx="32917680" cy="4580280"/>
          </a:xfrm>
          <a:prstGeom prst="rect">
            <a:avLst/>
          </a:prstGeom>
        </p:spPr>
        <p:txBody>
          <a:bodyPr lIns="0" rIns="0" tIns="0" bIns="0" anchor="ctr"/>
          <a:p>
            <a:pPr algn="ctr"/>
            <a:endParaRPr/>
          </a:p>
        </p:txBody>
      </p:sp>
      <p:sp>
        <p:nvSpPr>
          <p:cNvPr id="133" name="PlaceHolder 2"/>
          <p:cNvSpPr>
            <a:spLocks noGrp="1"/>
          </p:cNvSpPr>
          <p:nvPr>
            <p:ph type="body"/>
          </p:nvPr>
        </p:nvSpPr>
        <p:spPr>
          <a:xfrm>
            <a:off x="1828800" y="6418800"/>
            <a:ext cx="16063560" cy="7588800"/>
          </a:xfrm>
          <a:prstGeom prst="rect">
            <a:avLst/>
          </a:prstGeom>
        </p:spPr>
        <p:txBody>
          <a:bodyPr lIns="0" rIns="0" tIns="0" bIns="0"/>
          <a:p>
            <a:endParaRPr/>
          </a:p>
        </p:txBody>
      </p:sp>
      <p:sp>
        <p:nvSpPr>
          <p:cNvPr id="134" name="PlaceHolder 3"/>
          <p:cNvSpPr>
            <a:spLocks noGrp="1"/>
          </p:cNvSpPr>
          <p:nvPr>
            <p:ph type="body"/>
          </p:nvPr>
        </p:nvSpPr>
        <p:spPr>
          <a:xfrm>
            <a:off x="1828800" y="14729040"/>
            <a:ext cx="16063560" cy="7588800"/>
          </a:xfrm>
          <a:prstGeom prst="rect">
            <a:avLst/>
          </a:prstGeom>
        </p:spPr>
        <p:txBody>
          <a:bodyPr lIns="0" rIns="0" tIns="0" bIns="0"/>
          <a:p>
            <a:endParaRPr/>
          </a:p>
        </p:txBody>
      </p:sp>
      <p:sp>
        <p:nvSpPr>
          <p:cNvPr id="135" name="PlaceHolder 4"/>
          <p:cNvSpPr>
            <a:spLocks noGrp="1"/>
          </p:cNvSpPr>
          <p:nvPr>
            <p:ph type="body"/>
          </p:nvPr>
        </p:nvSpPr>
        <p:spPr>
          <a:xfrm>
            <a:off x="18695880" y="6418800"/>
            <a:ext cx="16063560" cy="15909840"/>
          </a:xfrm>
          <a:prstGeom prst="rect">
            <a:avLst/>
          </a:prstGeom>
        </p:spPr>
        <p:txBody>
          <a:bodyPr lIns="0" rIns="0" tIns="0" bIns="0"/>
          <a:p>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1828800" y="1094400"/>
            <a:ext cx="32917680" cy="4580280"/>
          </a:xfrm>
          <a:prstGeom prst="rect">
            <a:avLst/>
          </a:prstGeom>
        </p:spPr>
        <p:txBody>
          <a:bodyPr lIns="0" rIns="0" tIns="0" bIns="0" anchor="ctr"/>
          <a:p>
            <a:pPr algn="ctr"/>
            <a:endParaRPr/>
          </a:p>
        </p:txBody>
      </p:sp>
      <p:sp>
        <p:nvSpPr>
          <p:cNvPr id="137" name="PlaceHolder 2"/>
          <p:cNvSpPr>
            <a:spLocks noGrp="1"/>
          </p:cNvSpPr>
          <p:nvPr>
            <p:ph type="body"/>
          </p:nvPr>
        </p:nvSpPr>
        <p:spPr>
          <a:xfrm>
            <a:off x="1828800" y="6418800"/>
            <a:ext cx="16063560" cy="15909840"/>
          </a:xfrm>
          <a:prstGeom prst="rect">
            <a:avLst/>
          </a:prstGeom>
        </p:spPr>
        <p:txBody>
          <a:bodyPr lIns="0" rIns="0" tIns="0" bIns="0"/>
          <a:p>
            <a:endParaRPr/>
          </a:p>
        </p:txBody>
      </p:sp>
      <p:sp>
        <p:nvSpPr>
          <p:cNvPr id="138" name="PlaceHolder 3"/>
          <p:cNvSpPr>
            <a:spLocks noGrp="1"/>
          </p:cNvSpPr>
          <p:nvPr>
            <p:ph type="body"/>
          </p:nvPr>
        </p:nvSpPr>
        <p:spPr>
          <a:xfrm>
            <a:off x="18695880" y="6418800"/>
            <a:ext cx="16063560" cy="7588800"/>
          </a:xfrm>
          <a:prstGeom prst="rect">
            <a:avLst/>
          </a:prstGeom>
        </p:spPr>
        <p:txBody>
          <a:bodyPr lIns="0" rIns="0" tIns="0" bIns="0"/>
          <a:p>
            <a:endParaRPr/>
          </a:p>
        </p:txBody>
      </p:sp>
      <p:sp>
        <p:nvSpPr>
          <p:cNvPr id="139" name="PlaceHolder 4"/>
          <p:cNvSpPr>
            <a:spLocks noGrp="1"/>
          </p:cNvSpPr>
          <p:nvPr>
            <p:ph type="body"/>
          </p:nvPr>
        </p:nvSpPr>
        <p:spPr>
          <a:xfrm>
            <a:off x="18695880" y="14729040"/>
            <a:ext cx="16063560" cy="7588800"/>
          </a:xfrm>
          <a:prstGeom prst="rect">
            <a:avLst/>
          </a:prstGeom>
        </p:spPr>
        <p:txBody>
          <a:bodyPr lIns="0" rIns="0" tIns="0" bIns="0"/>
          <a:p>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1828800" y="1094400"/>
            <a:ext cx="32917680" cy="4580280"/>
          </a:xfrm>
          <a:prstGeom prst="rect">
            <a:avLst/>
          </a:prstGeom>
        </p:spPr>
        <p:txBody>
          <a:bodyPr lIns="0" rIns="0" tIns="0" bIns="0" anchor="ctr"/>
          <a:p>
            <a:pPr algn="ctr"/>
            <a:endParaRPr/>
          </a:p>
        </p:txBody>
      </p:sp>
      <p:sp>
        <p:nvSpPr>
          <p:cNvPr id="141" name="PlaceHolder 2"/>
          <p:cNvSpPr>
            <a:spLocks noGrp="1"/>
          </p:cNvSpPr>
          <p:nvPr>
            <p:ph type="body"/>
          </p:nvPr>
        </p:nvSpPr>
        <p:spPr>
          <a:xfrm>
            <a:off x="1828800" y="6418800"/>
            <a:ext cx="16063560" cy="7588800"/>
          </a:xfrm>
          <a:prstGeom prst="rect">
            <a:avLst/>
          </a:prstGeom>
        </p:spPr>
        <p:txBody>
          <a:bodyPr lIns="0" rIns="0" tIns="0" bIns="0"/>
          <a:p>
            <a:endParaRPr/>
          </a:p>
        </p:txBody>
      </p:sp>
      <p:sp>
        <p:nvSpPr>
          <p:cNvPr id="142" name="PlaceHolder 3"/>
          <p:cNvSpPr>
            <a:spLocks noGrp="1"/>
          </p:cNvSpPr>
          <p:nvPr>
            <p:ph type="body"/>
          </p:nvPr>
        </p:nvSpPr>
        <p:spPr>
          <a:xfrm>
            <a:off x="18695880" y="6418800"/>
            <a:ext cx="16063560" cy="7588800"/>
          </a:xfrm>
          <a:prstGeom prst="rect">
            <a:avLst/>
          </a:prstGeom>
        </p:spPr>
        <p:txBody>
          <a:bodyPr lIns="0" rIns="0" tIns="0" bIns="0"/>
          <a:p>
            <a:endParaRPr/>
          </a:p>
        </p:txBody>
      </p:sp>
      <p:sp>
        <p:nvSpPr>
          <p:cNvPr id="143" name="PlaceHolder 4"/>
          <p:cNvSpPr>
            <a:spLocks noGrp="1"/>
          </p:cNvSpPr>
          <p:nvPr>
            <p:ph type="body"/>
          </p:nvPr>
        </p:nvSpPr>
        <p:spPr>
          <a:xfrm>
            <a:off x="1828800" y="14729040"/>
            <a:ext cx="32917680" cy="7588800"/>
          </a:xfrm>
          <a:prstGeom prst="rect">
            <a:avLst/>
          </a:prstGeom>
        </p:spPr>
        <p:txBody>
          <a:bodyPr lIns="0" rIns="0" tIns="0" bIns="0"/>
          <a:p>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1828800" y="1094400"/>
            <a:ext cx="32917680" cy="4580280"/>
          </a:xfrm>
          <a:prstGeom prst="rect">
            <a:avLst/>
          </a:prstGeom>
        </p:spPr>
        <p:txBody>
          <a:bodyPr lIns="0" rIns="0" tIns="0" bIns="0" anchor="ctr"/>
          <a:p>
            <a:pPr algn="ctr"/>
            <a:endParaRPr/>
          </a:p>
        </p:txBody>
      </p:sp>
      <p:sp>
        <p:nvSpPr>
          <p:cNvPr id="145" name="PlaceHolder 2"/>
          <p:cNvSpPr>
            <a:spLocks noGrp="1"/>
          </p:cNvSpPr>
          <p:nvPr>
            <p:ph type="body"/>
          </p:nvPr>
        </p:nvSpPr>
        <p:spPr>
          <a:xfrm>
            <a:off x="1828800" y="6418800"/>
            <a:ext cx="32917680" cy="7588800"/>
          </a:xfrm>
          <a:prstGeom prst="rect">
            <a:avLst/>
          </a:prstGeom>
        </p:spPr>
        <p:txBody>
          <a:bodyPr lIns="0" rIns="0" tIns="0" bIns="0"/>
          <a:p>
            <a:endParaRPr/>
          </a:p>
        </p:txBody>
      </p:sp>
      <p:sp>
        <p:nvSpPr>
          <p:cNvPr id="146" name="PlaceHolder 3"/>
          <p:cNvSpPr>
            <a:spLocks noGrp="1"/>
          </p:cNvSpPr>
          <p:nvPr>
            <p:ph type="body"/>
          </p:nvPr>
        </p:nvSpPr>
        <p:spPr>
          <a:xfrm>
            <a:off x="1828800" y="14729040"/>
            <a:ext cx="32917680" cy="7588800"/>
          </a:xfrm>
          <a:prstGeom prst="rect">
            <a:avLst/>
          </a:prstGeom>
        </p:spPr>
        <p:txBody>
          <a:bodyPr lIns="0" rIns="0" tIns="0" bIns="0"/>
          <a:p>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1828800" y="1094400"/>
            <a:ext cx="32917680" cy="4580280"/>
          </a:xfrm>
          <a:prstGeom prst="rect">
            <a:avLst/>
          </a:prstGeom>
        </p:spPr>
        <p:txBody>
          <a:bodyPr lIns="0" rIns="0" tIns="0" bIns="0" anchor="ctr"/>
          <a:p>
            <a:pPr algn="ctr"/>
            <a:endParaRPr/>
          </a:p>
        </p:txBody>
      </p:sp>
      <p:sp>
        <p:nvSpPr>
          <p:cNvPr id="148" name="PlaceHolder 2"/>
          <p:cNvSpPr>
            <a:spLocks noGrp="1"/>
          </p:cNvSpPr>
          <p:nvPr>
            <p:ph type="body"/>
          </p:nvPr>
        </p:nvSpPr>
        <p:spPr>
          <a:xfrm>
            <a:off x="1828800" y="6418800"/>
            <a:ext cx="16063560" cy="7588800"/>
          </a:xfrm>
          <a:prstGeom prst="rect">
            <a:avLst/>
          </a:prstGeom>
        </p:spPr>
        <p:txBody>
          <a:bodyPr lIns="0" rIns="0" tIns="0" bIns="0"/>
          <a:p>
            <a:endParaRPr/>
          </a:p>
        </p:txBody>
      </p:sp>
      <p:sp>
        <p:nvSpPr>
          <p:cNvPr id="149" name="PlaceHolder 3"/>
          <p:cNvSpPr>
            <a:spLocks noGrp="1"/>
          </p:cNvSpPr>
          <p:nvPr>
            <p:ph type="body"/>
          </p:nvPr>
        </p:nvSpPr>
        <p:spPr>
          <a:xfrm>
            <a:off x="18695880" y="6418800"/>
            <a:ext cx="16063560" cy="7588800"/>
          </a:xfrm>
          <a:prstGeom prst="rect">
            <a:avLst/>
          </a:prstGeom>
        </p:spPr>
        <p:txBody>
          <a:bodyPr lIns="0" rIns="0" tIns="0" bIns="0"/>
          <a:p>
            <a:endParaRPr/>
          </a:p>
        </p:txBody>
      </p:sp>
      <p:sp>
        <p:nvSpPr>
          <p:cNvPr id="150" name="PlaceHolder 4"/>
          <p:cNvSpPr>
            <a:spLocks noGrp="1"/>
          </p:cNvSpPr>
          <p:nvPr>
            <p:ph type="body"/>
          </p:nvPr>
        </p:nvSpPr>
        <p:spPr>
          <a:xfrm>
            <a:off x="18695880" y="14729040"/>
            <a:ext cx="16063560" cy="7588800"/>
          </a:xfrm>
          <a:prstGeom prst="rect">
            <a:avLst/>
          </a:prstGeom>
        </p:spPr>
        <p:txBody>
          <a:bodyPr lIns="0" rIns="0" tIns="0" bIns="0"/>
          <a:p>
            <a:endParaRPr/>
          </a:p>
        </p:txBody>
      </p:sp>
      <p:sp>
        <p:nvSpPr>
          <p:cNvPr id="151" name="PlaceHolder 5"/>
          <p:cNvSpPr>
            <a:spLocks noGrp="1"/>
          </p:cNvSpPr>
          <p:nvPr>
            <p:ph type="body"/>
          </p:nvPr>
        </p:nvSpPr>
        <p:spPr>
          <a:xfrm>
            <a:off x="1828800" y="14729040"/>
            <a:ext cx="16063560" cy="7588800"/>
          </a:xfrm>
          <a:prstGeom prst="rect">
            <a:avLst/>
          </a:prstGeom>
        </p:spPr>
        <p:txBody>
          <a:bodyPr lIns="0" rIns="0" tIns="0" bIns="0"/>
          <a:p>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1828800" y="1094400"/>
            <a:ext cx="32917680" cy="4580280"/>
          </a:xfrm>
          <a:prstGeom prst="rect">
            <a:avLst/>
          </a:prstGeom>
        </p:spPr>
        <p:txBody>
          <a:bodyPr lIns="0" rIns="0" tIns="0" bIns="0" anchor="ctr"/>
          <a:p>
            <a:pPr algn="ctr"/>
            <a:endParaRPr/>
          </a:p>
        </p:txBody>
      </p:sp>
      <p:sp>
        <p:nvSpPr>
          <p:cNvPr id="153" name="PlaceHolder 2"/>
          <p:cNvSpPr>
            <a:spLocks noGrp="1"/>
          </p:cNvSpPr>
          <p:nvPr>
            <p:ph type="body"/>
          </p:nvPr>
        </p:nvSpPr>
        <p:spPr>
          <a:xfrm>
            <a:off x="1828800" y="6418800"/>
            <a:ext cx="32917680" cy="15909840"/>
          </a:xfrm>
          <a:prstGeom prst="rect">
            <a:avLst/>
          </a:prstGeom>
        </p:spPr>
        <p:txBody>
          <a:bodyPr lIns="0" rIns="0" tIns="0" bIns="0"/>
          <a:p>
            <a:endParaRPr/>
          </a:p>
        </p:txBody>
      </p:sp>
      <p:sp>
        <p:nvSpPr>
          <p:cNvPr id="154" name="PlaceHolder 3"/>
          <p:cNvSpPr>
            <a:spLocks noGrp="1"/>
          </p:cNvSpPr>
          <p:nvPr>
            <p:ph type="body"/>
          </p:nvPr>
        </p:nvSpPr>
        <p:spPr>
          <a:xfrm>
            <a:off x="1828800" y="6418800"/>
            <a:ext cx="32917680" cy="15909840"/>
          </a:xfrm>
          <a:prstGeom prst="rect">
            <a:avLst/>
          </a:prstGeom>
        </p:spPr>
        <p:txBody>
          <a:bodyPr lIns="0" rIns="0" tIns="0" bIns="0"/>
          <a:p>
            <a:endParaRPr/>
          </a:p>
        </p:txBody>
      </p:sp>
      <p:pic>
        <p:nvPicPr>
          <p:cNvPr id="155" name="" descr=""/>
          <p:cNvPicPr/>
          <p:nvPr/>
        </p:nvPicPr>
        <p:blipFill>
          <a:blip r:embed="rId2"/>
          <a:stretch/>
        </p:blipFill>
        <p:spPr>
          <a:xfrm>
            <a:off x="8317440" y="6418800"/>
            <a:ext cx="19940040" cy="15909840"/>
          </a:xfrm>
          <a:prstGeom prst="rect">
            <a:avLst/>
          </a:prstGeom>
          <a:ln>
            <a:noFill/>
          </a:ln>
        </p:spPr>
      </p:pic>
      <p:pic>
        <p:nvPicPr>
          <p:cNvPr id="156" name="" descr=""/>
          <p:cNvPicPr/>
          <p:nvPr/>
        </p:nvPicPr>
        <p:blipFill>
          <a:blip r:embed="rId3"/>
          <a:stretch/>
        </p:blipFill>
        <p:spPr>
          <a:xfrm>
            <a:off x="8317440" y="6418800"/>
            <a:ext cx="19940040" cy="15909840"/>
          </a:xfrm>
          <a:prstGeom prst="rect">
            <a:avLst/>
          </a:prstGeom>
          <a:ln>
            <a:noFill/>
          </a:ln>
        </p:spPr>
      </p:pic>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1828800" y="1094400"/>
            <a:ext cx="32917680" cy="4580280"/>
          </a:xfrm>
          <a:prstGeom prst="rect">
            <a:avLst/>
          </a:prstGeom>
        </p:spPr>
        <p:txBody>
          <a:bodyPr lIns="0" rIns="0" tIns="0" bIns="0" anchor="ctr"/>
          <a:p>
            <a:pPr algn="ctr"/>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63" name="PlaceHolder 1"/>
          <p:cNvSpPr>
            <a:spLocks noGrp="1"/>
          </p:cNvSpPr>
          <p:nvPr>
            <p:ph type="title"/>
          </p:nvPr>
        </p:nvSpPr>
        <p:spPr>
          <a:xfrm>
            <a:off x="1828800" y="1094400"/>
            <a:ext cx="32917680" cy="4580280"/>
          </a:xfrm>
          <a:prstGeom prst="rect">
            <a:avLst/>
          </a:prstGeom>
        </p:spPr>
        <p:txBody>
          <a:bodyPr lIns="0" rIns="0" tIns="0" bIns="0" anchor="ctr"/>
          <a:p>
            <a:pPr algn="ctr"/>
            <a:endParaRPr/>
          </a:p>
        </p:txBody>
      </p:sp>
      <p:sp>
        <p:nvSpPr>
          <p:cNvPr id="164" name="PlaceHolder 2"/>
          <p:cNvSpPr>
            <a:spLocks noGrp="1"/>
          </p:cNvSpPr>
          <p:nvPr>
            <p:ph type="subTitle"/>
          </p:nvPr>
        </p:nvSpPr>
        <p:spPr>
          <a:xfrm>
            <a:off x="1828800" y="6418800"/>
            <a:ext cx="32917680" cy="15909840"/>
          </a:xfrm>
          <a:prstGeom prst="rect">
            <a:avLst/>
          </a:prstGeom>
        </p:spPr>
        <p:txBody>
          <a:bodyPr lIns="0" rIns="0" tIns="0" bIns="0" anchor="ctr"/>
          <a:p>
            <a:pPr algn="ctr"/>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1828800" y="1094400"/>
            <a:ext cx="32917680" cy="4580280"/>
          </a:xfrm>
          <a:prstGeom prst="rect">
            <a:avLst/>
          </a:prstGeom>
        </p:spPr>
        <p:txBody>
          <a:bodyPr lIns="0" rIns="0" tIns="0" bIns="0" anchor="ctr"/>
          <a:p>
            <a:pPr algn="ctr"/>
            <a:endParaRPr/>
          </a:p>
        </p:txBody>
      </p:sp>
      <p:sp>
        <p:nvSpPr>
          <p:cNvPr id="166" name="PlaceHolder 2"/>
          <p:cNvSpPr>
            <a:spLocks noGrp="1"/>
          </p:cNvSpPr>
          <p:nvPr>
            <p:ph type="body"/>
          </p:nvPr>
        </p:nvSpPr>
        <p:spPr>
          <a:xfrm>
            <a:off x="1828800" y="6418800"/>
            <a:ext cx="32917680" cy="15909840"/>
          </a:xfrm>
          <a:prstGeom prst="rect">
            <a:avLst/>
          </a:prstGeom>
        </p:spPr>
        <p:txBody>
          <a:bodyPr lIns="0" rIns="0" tIns="0" bIns="0"/>
          <a:p>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1828800" y="1094400"/>
            <a:ext cx="32917680" cy="4580280"/>
          </a:xfrm>
          <a:prstGeom prst="rect">
            <a:avLst/>
          </a:prstGeom>
        </p:spPr>
        <p:txBody>
          <a:bodyPr lIns="0" rIns="0" tIns="0" bIns="0" anchor="ctr"/>
          <a:p>
            <a:pPr algn="ctr"/>
            <a:endParaRPr/>
          </a:p>
        </p:txBody>
      </p:sp>
      <p:sp>
        <p:nvSpPr>
          <p:cNvPr id="168" name="PlaceHolder 2"/>
          <p:cNvSpPr>
            <a:spLocks noGrp="1"/>
          </p:cNvSpPr>
          <p:nvPr>
            <p:ph type="body"/>
          </p:nvPr>
        </p:nvSpPr>
        <p:spPr>
          <a:xfrm>
            <a:off x="1828800" y="6418800"/>
            <a:ext cx="16063560" cy="15909840"/>
          </a:xfrm>
          <a:prstGeom prst="rect">
            <a:avLst/>
          </a:prstGeom>
        </p:spPr>
        <p:txBody>
          <a:bodyPr lIns="0" rIns="0" tIns="0" bIns="0"/>
          <a:p>
            <a:endParaRPr/>
          </a:p>
        </p:txBody>
      </p:sp>
      <p:sp>
        <p:nvSpPr>
          <p:cNvPr id="169" name="PlaceHolder 3"/>
          <p:cNvSpPr>
            <a:spLocks noGrp="1"/>
          </p:cNvSpPr>
          <p:nvPr>
            <p:ph type="body"/>
          </p:nvPr>
        </p:nvSpPr>
        <p:spPr>
          <a:xfrm>
            <a:off x="18695880" y="6418800"/>
            <a:ext cx="16063560" cy="15909840"/>
          </a:xfrm>
          <a:prstGeom prst="rect">
            <a:avLst/>
          </a:prstGeom>
        </p:spPr>
        <p:txBody>
          <a:bodyPr lIns="0" rIns="0" tIns="0" bIns="0"/>
          <a:p>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70" name="PlaceHolder 1"/>
          <p:cNvSpPr>
            <a:spLocks noGrp="1"/>
          </p:cNvSpPr>
          <p:nvPr>
            <p:ph type="title"/>
          </p:nvPr>
        </p:nvSpPr>
        <p:spPr>
          <a:xfrm>
            <a:off x="1828800" y="1094400"/>
            <a:ext cx="32917680" cy="4580280"/>
          </a:xfrm>
          <a:prstGeom prst="rect">
            <a:avLst/>
          </a:prstGeom>
        </p:spPr>
        <p:txBody>
          <a:bodyPr lIns="0" rIns="0" tIns="0" bIns="0" anchor="ctr"/>
          <a:p>
            <a:pPr algn="ctr"/>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71" name="PlaceHolder 1"/>
          <p:cNvSpPr>
            <a:spLocks noGrp="1"/>
          </p:cNvSpPr>
          <p:nvPr>
            <p:ph type="subTitle"/>
          </p:nvPr>
        </p:nvSpPr>
        <p:spPr>
          <a:xfrm>
            <a:off x="1828800" y="1094400"/>
            <a:ext cx="32917680" cy="21232800"/>
          </a:xfrm>
          <a:prstGeom prst="rect">
            <a:avLst/>
          </a:prstGeom>
        </p:spPr>
        <p:txBody>
          <a:bodyPr lIns="0" rIns="0" tIns="0" bIns="0" anchor="ctr"/>
          <a:p>
            <a:pPr algn="ctr"/>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1828800" y="1094400"/>
            <a:ext cx="32917680" cy="4580280"/>
          </a:xfrm>
          <a:prstGeom prst="rect">
            <a:avLst/>
          </a:prstGeom>
        </p:spPr>
        <p:txBody>
          <a:bodyPr lIns="0" rIns="0" tIns="0" bIns="0" anchor="ctr"/>
          <a:p>
            <a:pPr algn="ctr"/>
            <a:endParaRPr/>
          </a:p>
        </p:txBody>
      </p:sp>
      <p:sp>
        <p:nvSpPr>
          <p:cNvPr id="173" name="PlaceHolder 2"/>
          <p:cNvSpPr>
            <a:spLocks noGrp="1"/>
          </p:cNvSpPr>
          <p:nvPr>
            <p:ph type="body"/>
          </p:nvPr>
        </p:nvSpPr>
        <p:spPr>
          <a:xfrm>
            <a:off x="1828800" y="6418800"/>
            <a:ext cx="16063560" cy="7588800"/>
          </a:xfrm>
          <a:prstGeom prst="rect">
            <a:avLst/>
          </a:prstGeom>
        </p:spPr>
        <p:txBody>
          <a:bodyPr lIns="0" rIns="0" tIns="0" bIns="0"/>
          <a:p>
            <a:endParaRPr/>
          </a:p>
        </p:txBody>
      </p:sp>
      <p:sp>
        <p:nvSpPr>
          <p:cNvPr id="174" name="PlaceHolder 3"/>
          <p:cNvSpPr>
            <a:spLocks noGrp="1"/>
          </p:cNvSpPr>
          <p:nvPr>
            <p:ph type="body"/>
          </p:nvPr>
        </p:nvSpPr>
        <p:spPr>
          <a:xfrm>
            <a:off x="1828800" y="14729040"/>
            <a:ext cx="16063560" cy="7588800"/>
          </a:xfrm>
          <a:prstGeom prst="rect">
            <a:avLst/>
          </a:prstGeom>
        </p:spPr>
        <p:txBody>
          <a:bodyPr lIns="0" rIns="0" tIns="0" bIns="0"/>
          <a:p>
            <a:endParaRPr/>
          </a:p>
        </p:txBody>
      </p:sp>
      <p:sp>
        <p:nvSpPr>
          <p:cNvPr id="175" name="PlaceHolder 4"/>
          <p:cNvSpPr>
            <a:spLocks noGrp="1"/>
          </p:cNvSpPr>
          <p:nvPr>
            <p:ph type="body"/>
          </p:nvPr>
        </p:nvSpPr>
        <p:spPr>
          <a:xfrm>
            <a:off x="18695880" y="6418800"/>
            <a:ext cx="16063560" cy="15909840"/>
          </a:xfrm>
          <a:prstGeom prst="rect">
            <a:avLst/>
          </a:prstGeom>
        </p:spPr>
        <p:txBody>
          <a:bodyPr lIns="0" rIns="0" tIns="0" bIns="0"/>
          <a:p>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1828800" y="1094400"/>
            <a:ext cx="32917680" cy="4580280"/>
          </a:xfrm>
          <a:prstGeom prst="rect">
            <a:avLst/>
          </a:prstGeom>
        </p:spPr>
        <p:txBody>
          <a:bodyPr lIns="0" rIns="0" tIns="0" bIns="0" anchor="ctr"/>
          <a:p>
            <a:pPr algn="ctr"/>
            <a:endParaRPr/>
          </a:p>
        </p:txBody>
      </p:sp>
      <p:sp>
        <p:nvSpPr>
          <p:cNvPr id="177" name="PlaceHolder 2"/>
          <p:cNvSpPr>
            <a:spLocks noGrp="1"/>
          </p:cNvSpPr>
          <p:nvPr>
            <p:ph type="body"/>
          </p:nvPr>
        </p:nvSpPr>
        <p:spPr>
          <a:xfrm>
            <a:off x="1828800" y="6418800"/>
            <a:ext cx="16063560" cy="15909840"/>
          </a:xfrm>
          <a:prstGeom prst="rect">
            <a:avLst/>
          </a:prstGeom>
        </p:spPr>
        <p:txBody>
          <a:bodyPr lIns="0" rIns="0" tIns="0" bIns="0"/>
          <a:p>
            <a:endParaRPr/>
          </a:p>
        </p:txBody>
      </p:sp>
      <p:sp>
        <p:nvSpPr>
          <p:cNvPr id="178" name="PlaceHolder 3"/>
          <p:cNvSpPr>
            <a:spLocks noGrp="1"/>
          </p:cNvSpPr>
          <p:nvPr>
            <p:ph type="body"/>
          </p:nvPr>
        </p:nvSpPr>
        <p:spPr>
          <a:xfrm>
            <a:off x="18695880" y="6418800"/>
            <a:ext cx="16063560" cy="7588800"/>
          </a:xfrm>
          <a:prstGeom prst="rect">
            <a:avLst/>
          </a:prstGeom>
        </p:spPr>
        <p:txBody>
          <a:bodyPr lIns="0" rIns="0" tIns="0" bIns="0"/>
          <a:p>
            <a:endParaRPr/>
          </a:p>
        </p:txBody>
      </p:sp>
      <p:sp>
        <p:nvSpPr>
          <p:cNvPr id="179" name="PlaceHolder 4"/>
          <p:cNvSpPr>
            <a:spLocks noGrp="1"/>
          </p:cNvSpPr>
          <p:nvPr>
            <p:ph type="body"/>
          </p:nvPr>
        </p:nvSpPr>
        <p:spPr>
          <a:xfrm>
            <a:off x="18695880" y="14729040"/>
            <a:ext cx="16063560" cy="7588800"/>
          </a:xfrm>
          <a:prstGeom prst="rect">
            <a:avLst/>
          </a:prstGeom>
        </p:spPr>
        <p:txBody>
          <a:bodyPr lIns="0" rIns="0" tIns="0" bIns="0"/>
          <a:p>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1828800" y="1094400"/>
            <a:ext cx="32917680" cy="4580280"/>
          </a:xfrm>
          <a:prstGeom prst="rect">
            <a:avLst/>
          </a:prstGeom>
        </p:spPr>
        <p:txBody>
          <a:bodyPr lIns="0" rIns="0" tIns="0" bIns="0" anchor="ctr"/>
          <a:p>
            <a:pPr algn="ctr"/>
            <a:endParaRPr/>
          </a:p>
        </p:txBody>
      </p:sp>
      <p:sp>
        <p:nvSpPr>
          <p:cNvPr id="181" name="PlaceHolder 2"/>
          <p:cNvSpPr>
            <a:spLocks noGrp="1"/>
          </p:cNvSpPr>
          <p:nvPr>
            <p:ph type="body"/>
          </p:nvPr>
        </p:nvSpPr>
        <p:spPr>
          <a:xfrm>
            <a:off x="1828800" y="6418800"/>
            <a:ext cx="16063560" cy="7588800"/>
          </a:xfrm>
          <a:prstGeom prst="rect">
            <a:avLst/>
          </a:prstGeom>
        </p:spPr>
        <p:txBody>
          <a:bodyPr lIns="0" rIns="0" tIns="0" bIns="0"/>
          <a:p>
            <a:endParaRPr/>
          </a:p>
        </p:txBody>
      </p:sp>
      <p:sp>
        <p:nvSpPr>
          <p:cNvPr id="182" name="PlaceHolder 3"/>
          <p:cNvSpPr>
            <a:spLocks noGrp="1"/>
          </p:cNvSpPr>
          <p:nvPr>
            <p:ph type="body"/>
          </p:nvPr>
        </p:nvSpPr>
        <p:spPr>
          <a:xfrm>
            <a:off x="18695880" y="6418800"/>
            <a:ext cx="16063560" cy="7588800"/>
          </a:xfrm>
          <a:prstGeom prst="rect">
            <a:avLst/>
          </a:prstGeom>
        </p:spPr>
        <p:txBody>
          <a:bodyPr lIns="0" rIns="0" tIns="0" bIns="0"/>
          <a:p>
            <a:endParaRPr/>
          </a:p>
        </p:txBody>
      </p:sp>
      <p:sp>
        <p:nvSpPr>
          <p:cNvPr id="183" name="PlaceHolder 4"/>
          <p:cNvSpPr>
            <a:spLocks noGrp="1"/>
          </p:cNvSpPr>
          <p:nvPr>
            <p:ph type="body"/>
          </p:nvPr>
        </p:nvSpPr>
        <p:spPr>
          <a:xfrm>
            <a:off x="1828800" y="14729040"/>
            <a:ext cx="32917680" cy="7588800"/>
          </a:xfrm>
          <a:prstGeom prst="rect">
            <a:avLst/>
          </a:prstGeom>
        </p:spPr>
        <p:txBody>
          <a:bodyPr lIns="0" rIns="0" tIns="0" bIns="0"/>
          <a:p>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1828800" y="1094400"/>
            <a:ext cx="32917680" cy="4580280"/>
          </a:xfrm>
          <a:prstGeom prst="rect">
            <a:avLst/>
          </a:prstGeom>
        </p:spPr>
        <p:txBody>
          <a:bodyPr lIns="0" rIns="0" tIns="0" bIns="0" anchor="ctr"/>
          <a:p>
            <a:pPr algn="ctr"/>
            <a:endParaRPr/>
          </a:p>
        </p:txBody>
      </p:sp>
      <p:sp>
        <p:nvSpPr>
          <p:cNvPr id="185" name="PlaceHolder 2"/>
          <p:cNvSpPr>
            <a:spLocks noGrp="1"/>
          </p:cNvSpPr>
          <p:nvPr>
            <p:ph type="body"/>
          </p:nvPr>
        </p:nvSpPr>
        <p:spPr>
          <a:xfrm>
            <a:off x="1828800" y="6418800"/>
            <a:ext cx="32917680" cy="7588800"/>
          </a:xfrm>
          <a:prstGeom prst="rect">
            <a:avLst/>
          </a:prstGeom>
        </p:spPr>
        <p:txBody>
          <a:bodyPr lIns="0" rIns="0" tIns="0" bIns="0"/>
          <a:p>
            <a:endParaRPr/>
          </a:p>
        </p:txBody>
      </p:sp>
      <p:sp>
        <p:nvSpPr>
          <p:cNvPr id="186" name="PlaceHolder 3"/>
          <p:cNvSpPr>
            <a:spLocks noGrp="1"/>
          </p:cNvSpPr>
          <p:nvPr>
            <p:ph type="body"/>
          </p:nvPr>
        </p:nvSpPr>
        <p:spPr>
          <a:xfrm>
            <a:off x="1828800" y="14729040"/>
            <a:ext cx="32917680" cy="7588800"/>
          </a:xfrm>
          <a:prstGeom prst="rect">
            <a:avLst/>
          </a:prstGeom>
        </p:spPr>
        <p:txBody>
          <a:bodyPr lIns="0" rIns="0" tIns="0" bIns="0"/>
          <a:p>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1828800" y="1094400"/>
            <a:ext cx="32917680" cy="4580280"/>
          </a:xfrm>
          <a:prstGeom prst="rect">
            <a:avLst/>
          </a:prstGeom>
        </p:spPr>
        <p:txBody>
          <a:bodyPr lIns="0" rIns="0" tIns="0" bIns="0" anchor="ctr"/>
          <a:p>
            <a:pPr algn="ctr"/>
            <a:endParaRPr/>
          </a:p>
        </p:txBody>
      </p:sp>
      <p:sp>
        <p:nvSpPr>
          <p:cNvPr id="188" name="PlaceHolder 2"/>
          <p:cNvSpPr>
            <a:spLocks noGrp="1"/>
          </p:cNvSpPr>
          <p:nvPr>
            <p:ph type="body"/>
          </p:nvPr>
        </p:nvSpPr>
        <p:spPr>
          <a:xfrm>
            <a:off x="1828800" y="6418800"/>
            <a:ext cx="16063560" cy="7588800"/>
          </a:xfrm>
          <a:prstGeom prst="rect">
            <a:avLst/>
          </a:prstGeom>
        </p:spPr>
        <p:txBody>
          <a:bodyPr lIns="0" rIns="0" tIns="0" bIns="0"/>
          <a:p>
            <a:endParaRPr/>
          </a:p>
        </p:txBody>
      </p:sp>
      <p:sp>
        <p:nvSpPr>
          <p:cNvPr id="189" name="PlaceHolder 3"/>
          <p:cNvSpPr>
            <a:spLocks noGrp="1"/>
          </p:cNvSpPr>
          <p:nvPr>
            <p:ph type="body"/>
          </p:nvPr>
        </p:nvSpPr>
        <p:spPr>
          <a:xfrm>
            <a:off x="18695880" y="6418800"/>
            <a:ext cx="16063560" cy="7588800"/>
          </a:xfrm>
          <a:prstGeom prst="rect">
            <a:avLst/>
          </a:prstGeom>
        </p:spPr>
        <p:txBody>
          <a:bodyPr lIns="0" rIns="0" tIns="0" bIns="0"/>
          <a:p>
            <a:endParaRPr/>
          </a:p>
        </p:txBody>
      </p:sp>
      <p:sp>
        <p:nvSpPr>
          <p:cNvPr id="190" name="PlaceHolder 4"/>
          <p:cNvSpPr>
            <a:spLocks noGrp="1"/>
          </p:cNvSpPr>
          <p:nvPr>
            <p:ph type="body"/>
          </p:nvPr>
        </p:nvSpPr>
        <p:spPr>
          <a:xfrm>
            <a:off x="18695880" y="14729040"/>
            <a:ext cx="16063560" cy="7588800"/>
          </a:xfrm>
          <a:prstGeom prst="rect">
            <a:avLst/>
          </a:prstGeom>
        </p:spPr>
        <p:txBody>
          <a:bodyPr lIns="0" rIns="0" tIns="0" bIns="0"/>
          <a:p>
            <a:endParaRPr/>
          </a:p>
        </p:txBody>
      </p:sp>
      <p:sp>
        <p:nvSpPr>
          <p:cNvPr id="191" name="PlaceHolder 5"/>
          <p:cNvSpPr>
            <a:spLocks noGrp="1"/>
          </p:cNvSpPr>
          <p:nvPr>
            <p:ph type="body"/>
          </p:nvPr>
        </p:nvSpPr>
        <p:spPr>
          <a:xfrm>
            <a:off x="1828800" y="14729040"/>
            <a:ext cx="16063560" cy="7588800"/>
          </a:xfrm>
          <a:prstGeom prst="rect">
            <a:avLst/>
          </a:prstGeom>
        </p:spPr>
        <p:txBody>
          <a:bodyPr lIns="0" rIns="0" tIns="0" bIns="0"/>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1828800" y="1094400"/>
            <a:ext cx="32917680" cy="21232800"/>
          </a:xfrm>
          <a:prstGeom prst="rect">
            <a:avLst/>
          </a:prstGeom>
        </p:spPr>
        <p:txBody>
          <a:bodyPr lIns="0" rIns="0" tIns="0" bIns="0" anchor="ctr"/>
          <a:p>
            <a:pPr algn="ctr"/>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1828800" y="1094400"/>
            <a:ext cx="32917680" cy="4580280"/>
          </a:xfrm>
          <a:prstGeom prst="rect">
            <a:avLst/>
          </a:prstGeom>
        </p:spPr>
        <p:txBody>
          <a:bodyPr lIns="0" rIns="0" tIns="0" bIns="0" anchor="ctr"/>
          <a:p>
            <a:pPr algn="ctr"/>
            <a:endParaRPr/>
          </a:p>
        </p:txBody>
      </p:sp>
      <p:sp>
        <p:nvSpPr>
          <p:cNvPr id="193" name="PlaceHolder 2"/>
          <p:cNvSpPr>
            <a:spLocks noGrp="1"/>
          </p:cNvSpPr>
          <p:nvPr>
            <p:ph type="body"/>
          </p:nvPr>
        </p:nvSpPr>
        <p:spPr>
          <a:xfrm>
            <a:off x="1828800" y="6418800"/>
            <a:ext cx="32917680" cy="15909840"/>
          </a:xfrm>
          <a:prstGeom prst="rect">
            <a:avLst/>
          </a:prstGeom>
        </p:spPr>
        <p:txBody>
          <a:bodyPr lIns="0" rIns="0" tIns="0" bIns="0"/>
          <a:p>
            <a:endParaRPr/>
          </a:p>
        </p:txBody>
      </p:sp>
      <p:sp>
        <p:nvSpPr>
          <p:cNvPr id="194" name="PlaceHolder 3"/>
          <p:cNvSpPr>
            <a:spLocks noGrp="1"/>
          </p:cNvSpPr>
          <p:nvPr>
            <p:ph type="body"/>
          </p:nvPr>
        </p:nvSpPr>
        <p:spPr>
          <a:xfrm>
            <a:off x="1828800" y="6418800"/>
            <a:ext cx="32917680" cy="15909840"/>
          </a:xfrm>
          <a:prstGeom prst="rect">
            <a:avLst/>
          </a:prstGeom>
        </p:spPr>
        <p:txBody>
          <a:bodyPr lIns="0" rIns="0" tIns="0" bIns="0"/>
          <a:p>
            <a:endParaRPr/>
          </a:p>
        </p:txBody>
      </p:sp>
      <p:pic>
        <p:nvPicPr>
          <p:cNvPr id="195" name="" descr=""/>
          <p:cNvPicPr/>
          <p:nvPr/>
        </p:nvPicPr>
        <p:blipFill>
          <a:blip r:embed="rId2"/>
          <a:stretch/>
        </p:blipFill>
        <p:spPr>
          <a:xfrm>
            <a:off x="8317440" y="6418800"/>
            <a:ext cx="19940040" cy="15909840"/>
          </a:xfrm>
          <a:prstGeom prst="rect">
            <a:avLst/>
          </a:prstGeom>
          <a:ln>
            <a:noFill/>
          </a:ln>
        </p:spPr>
      </p:pic>
      <p:pic>
        <p:nvPicPr>
          <p:cNvPr id="196" name="" descr=""/>
          <p:cNvPicPr/>
          <p:nvPr/>
        </p:nvPicPr>
        <p:blipFill>
          <a:blip r:embed="rId3"/>
          <a:stretch/>
        </p:blipFill>
        <p:spPr>
          <a:xfrm>
            <a:off x="8317440" y="6418800"/>
            <a:ext cx="19940040" cy="15909840"/>
          </a:xfrm>
          <a:prstGeom prst="rect">
            <a:avLst/>
          </a:prstGeom>
          <a:ln>
            <a:noFill/>
          </a:ln>
        </p:spPr>
      </p:pic>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02" name="PlaceHolder 1"/>
          <p:cNvSpPr>
            <a:spLocks noGrp="1"/>
          </p:cNvSpPr>
          <p:nvPr>
            <p:ph type="title"/>
          </p:nvPr>
        </p:nvSpPr>
        <p:spPr>
          <a:xfrm>
            <a:off x="1828800" y="1094400"/>
            <a:ext cx="32917680" cy="4580280"/>
          </a:xfrm>
          <a:prstGeom prst="rect">
            <a:avLst/>
          </a:prstGeom>
        </p:spPr>
        <p:txBody>
          <a:bodyPr lIns="0" rIns="0" tIns="0" bIns="0" anchor="ctr"/>
          <a:p>
            <a:pPr algn="ctr"/>
            <a:endParaRPr/>
          </a:p>
        </p:txBody>
      </p:sp>
      <p:sp>
        <p:nvSpPr>
          <p:cNvPr id="203" name="PlaceHolder 2"/>
          <p:cNvSpPr>
            <a:spLocks noGrp="1"/>
          </p:cNvSpPr>
          <p:nvPr>
            <p:ph type="subTitle"/>
          </p:nvPr>
        </p:nvSpPr>
        <p:spPr>
          <a:xfrm>
            <a:off x="1828800" y="6418800"/>
            <a:ext cx="32917680" cy="15909840"/>
          </a:xfrm>
          <a:prstGeom prst="rect">
            <a:avLst/>
          </a:prstGeom>
        </p:spPr>
        <p:txBody>
          <a:bodyPr lIns="0" rIns="0" tIns="0" bIns="0" anchor="ctr"/>
          <a:p>
            <a:pPr algn="ctr"/>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1828800" y="1094400"/>
            <a:ext cx="32917680" cy="4580280"/>
          </a:xfrm>
          <a:prstGeom prst="rect">
            <a:avLst/>
          </a:prstGeom>
        </p:spPr>
        <p:txBody>
          <a:bodyPr lIns="0" rIns="0" tIns="0" bIns="0" anchor="ctr"/>
          <a:p>
            <a:pPr algn="ctr"/>
            <a:endParaRPr/>
          </a:p>
        </p:txBody>
      </p:sp>
      <p:sp>
        <p:nvSpPr>
          <p:cNvPr id="205" name="PlaceHolder 2"/>
          <p:cNvSpPr>
            <a:spLocks noGrp="1"/>
          </p:cNvSpPr>
          <p:nvPr>
            <p:ph type="body"/>
          </p:nvPr>
        </p:nvSpPr>
        <p:spPr>
          <a:xfrm>
            <a:off x="1828800" y="6418800"/>
            <a:ext cx="32917680" cy="15909840"/>
          </a:xfrm>
          <a:prstGeom prst="rect">
            <a:avLst/>
          </a:prstGeom>
        </p:spPr>
        <p:txBody>
          <a:bodyPr lIns="0" rIns="0" tIns="0" bIns="0"/>
          <a:p>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1828800" y="1094400"/>
            <a:ext cx="32917680" cy="4580280"/>
          </a:xfrm>
          <a:prstGeom prst="rect">
            <a:avLst/>
          </a:prstGeom>
        </p:spPr>
        <p:txBody>
          <a:bodyPr lIns="0" rIns="0" tIns="0" bIns="0" anchor="ctr"/>
          <a:p>
            <a:pPr algn="ctr"/>
            <a:endParaRPr/>
          </a:p>
        </p:txBody>
      </p:sp>
      <p:sp>
        <p:nvSpPr>
          <p:cNvPr id="207" name="PlaceHolder 2"/>
          <p:cNvSpPr>
            <a:spLocks noGrp="1"/>
          </p:cNvSpPr>
          <p:nvPr>
            <p:ph type="body"/>
          </p:nvPr>
        </p:nvSpPr>
        <p:spPr>
          <a:xfrm>
            <a:off x="1828800" y="6418800"/>
            <a:ext cx="16063560" cy="15909840"/>
          </a:xfrm>
          <a:prstGeom prst="rect">
            <a:avLst/>
          </a:prstGeom>
        </p:spPr>
        <p:txBody>
          <a:bodyPr lIns="0" rIns="0" tIns="0" bIns="0"/>
          <a:p>
            <a:endParaRPr/>
          </a:p>
        </p:txBody>
      </p:sp>
      <p:sp>
        <p:nvSpPr>
          <p:cNvPr id="208" name="PlaceHolder 3"/>
          <p:cNvSpPr>
            <a:spLocks noGrp="1"/>
          </p:cNvSpPr>
          <p:nvPr>
            <p:ph type="body"/>
          </p:nvPr>
        </p:nvSpPr>
        <p:spPr>
          <a:xfrm>
            <a:off x="18695880" y="6418800"/>
            <a:ext cx="16063560" cy="15909840"/>
          </a:xfrm>
          <a:prstGeom prst="rect">
            <a:avLst/>
          </a:prstGeom>
        </p:spPr>
        <p:txBody>
          <a:bodyPr lIns="0" rIns="0" tIns="0" bIns="0"/>
          <a:p>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209" name="PlaceHolder 1"/>
          <p:cNvSpPr>
            <a:spLocks noGrp="1"/>
          </p:cNvSpPr>
          <p:nvPr>
            <p:ph type="title"/>
          </p:nvPr>
        </p:nvSpPr>
        <p:spPr>
          <a:xfrm>
            <a:off x="1828800" y="1094400"/>
            <a:ext cx="32917680" cy="4580280"/>
          </a:xfrm>
          <a:prstGeom prst="rect">
            <a:avLst/>
          </a:prstGeom>
        </p:spPr>
        <p:txBody>
          <a:bodyPr lIns="0" rIns="0" tIns="0" bIns="0" anchor="ctr"/>
          <a:p>
            <a:pPr algn="ctr"/>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210" name="PlaceHolder 1"/>
          <p:cNvSpPr>
            <a:spLocks noGrp="1"/>
          </p:cNvSpPr>
          <p:nvPr>
            <p:ph type="subTitle"/>
          </p:nvPr>
        </p:nvSpPr>
        <p:spPr>
          <a:xfrm>
            <a:off x="1828800" y="1094400"/>
            <a:ext cx="32917680" cy="21232800"/>
          </a:xfrm>
          <a:prstGeom prst="rect">
            <a:avLst/>
          </a:prstGeom>
        </p:spPr>
        <p:txBody>
          <a:bodyPr lIns="0" rIns="0" tIns="0" bIns="0" anchor="ctr"/>
          <a:p>
            <a:pPr algn="ctr"/>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1828800" y="1094400"/>
            <a:ext cx="32917680" cy="4580280"/>
          </a:xfrm>
          <a:prstGeom prst="rect">
            <a:avLst/>
          </a:prstGeom>
        </p:spPr>
        <p:txBody>
          <a:bodyPr lIns="0" rIns="0" tIns="0" bIns="0" anchor="ctr"/>
          <a:p>
            <a:pPr algn="ctr"/>
            <a:endParaRPr/>
          </a:p>
        </p:txBody>
      </p:sp>
      <p:sp>
        <p:nvSpPr>
          <p:cNvPr id="212" name="PlaceHolder 2"/>
          <p:cNvSpPr>
            <a:spLocks noGrp="1"/>
          </p:cNvSpPr>
          <p:nvPr>
            <p:ph type="body"/>
          </p:nvPr>
        </p:nvSpPr>
        <p:spPr>
          <a:xfrm>
            <a:off x="1828800" y="6418800"/>
            <a:ext cx="16063560" cy="7588800"/>
          </a:xfrm>
          <a:prstGeom prst="rect">
            <a:avLst/>
          </a:prstGeom>
        </p:spPr>
        <p:txBody>
          <a:bodyPr lIns="0" rIns="0" tIns="0" bIns="0"/>
          <a:p>
            <a:endParaRPr/>
          </a:p>
        </p:txBody>
      </p:sp>
      <p:sp>
        <p:nvSpPr>
          <p:cNvPr id="213" name="PlaceHolder 3"/>
          <p:cNvSpPr>
            <a:spLocks noGrp="1"/>
          </p:cNvSpPr>
          <p:nvPr>
            <p:ph type="body"/>
          </p:nvPr>
        </p:nvSpPr>
        <p:spPr>
          <a:xfrm>
            <a:off x="1828800" y="14729040"/>
            <a:ext cx="16063560" cy="7588800"/>
          </a:xfrm>
          <a:prstGeom prst="rect">
            <a:avLst/>
          </a:prstGeom>
        </p:spPr>
        <p:txBody>
          <a:bodyPr lIns="0" rIns="0" tIns="0" bIns="0"/>
          <a:p>
            <a:endParaRPr/>
          </a:p>
        </p:txBody>
      </p:sp>
      <p:sp>
        <p:nvSpPr>
          <p:cNvPr id="214" name="PlaceHolder 4"/>
          <p:cNvSpPr>
            <a:spLocks noGrp="1"/>
          </p:cNvSpPr>
          <p:nvPr>
            <p:ph type="body"/>
          </p:nvPr>
        </p:nvSpPr>
        <p:spPr>
          <a:xfrm>
            <a:off x="18695880" y="6418800"/>
            <a:ext cx="16063560" cy="15909840"/>
          </a:xfrm>
          <a:prstGeom prst="rect">
            <a:avLst/>
          </a:prstGeom>
        </p:spPr>
        <p:txBody>
          <a:bodyPr lIns="0" rIns="0" tIns="0" bIns="0"/>
          <a:p>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1828800" y="1094400"/>
            <a:ext cx="32917680" cy="4580280"/>
          </a:xfrm>
          <a:prstGeom prst="rect">
            <a:avLst/>
          </a:prstGeom>
        </p:spPr>
        <p:txBody>
          <a:bodyPr lIns="0" rIns="0" tIns="0" bIns="0" anchor="ctr"/>
          <a:p>
            <a:pPr algn="ctr"/>
            <a:endParaRPr/>
          </a:p>
        </p:txBody>
      </p:sp>
      <p:sp>
        <p:nvSpPr>
          <p:cNvPr id="216" name="PlaceHolder 2"/>
          <p:cNvSpPr>
            <a:spLocks noGrp="1"/>
          </p:cNvSpPr>
          <p:nvPr>
            <p:ph type="body"/>
          </p:nvPr>
        </p:nvSpPr>
        <p:spPr>
          <a:xfrm>
            <a:off x="1828800" y="6418800"/>
            <a:ext cx="16063560" cy="15909840"/>
          </a:xfrm>
          <a:prstGeom prst="rect">
            <a:avLst/>
          </a:prstGeom>
        </p:spPr>
        <p:txBody>
          <a:bodyPr lIns="0" rIns="0" tIns="0" bIns="0"/>
          <a:p>
            <a:endParaRPr/>
          </a:p>
        </p:txBody>
      </p:sp>
      <p:sp>
        <p:nvSpPr>
          <p:cNvPr id="217" name="PlaceHolder 3"/>
          <p:cNvSpPr>
            <a:spLocks noGrp="1"/>
          </p:cNvSpPr>
          <p:nvPr>
            <p:ph type="body"/>
          </p:nvPr>
        </p:nvSpPr>
        <p:spPr>
          <a:xfrm>
            <a:off x="18695880" y="6418800"/>
            <a:ext cx="16063560" cy="7588800"/>
          </a:xfrm>
          <a:prstGeom prst="rect">
            <a:avLst/>
          </a:prstGeom>
        </p:spPr>
        <p:txBody>
          <a:bodyPr lIns="0" rIns="0" tIns="0" bIns="0"/>
          <a:p>
            <a:endParaRPr/>
          </a:p>
        </p:txBody>
      </p:sp>
      <p:sp>
        <p:nvSpPr>
          <p:cNvPr id="218" name="PlaceHolder 4"/>
          <p:cNvSpPr>
            <a:spLocks noGrp="1"/>
          </p:cNvSpPr>
          <p:nvPr>
            <p:ph type="body"/>
          </p:nvPr>
        </p:nvSpPr>
        <p:spPr>
          <a:xfrm>
            <a:off x="18695880" y="14729040"/>
            <a:ext cx="16063560" cy="7588800"/>
          </a:xfrm>
          <a:prstGeom prst="rect">
            <a:avLst/>
          </a:prstGeom>
        </p:spPr>
        <p:txBody>
          <a:bodyPr lIns="0" rIns="0" tIns="0" bIns="0"/>
          <a:p>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1828800" y="1094400"/>
            <a:ext cx="32917680" cy="4580280"/>
          </a:xfrm>
          <a:prstGeom prst="rect">
            <a:avLst/>
          </a:prstGeom>
        </p:spPr>
        <p:txBody>
          <a:bodyPr lIns="0" rIns="0" tIns="0" bIns="0" anchor="ctr"/>
          <a:p>
            <a:pPr algn="ctr"/>
            <a:endParaRPr/>
          </a:p>
        </p:txBody>
      </p:sp>
      <p:sp>
        <p:nvSpPr>
          <p:cNvPr id="220" name="PlaceHolder 2"/>
          <p:cNvSpPr>
            <a:spLocks noGrp="1"/>
          </p:cNvSpPr>
          <p:nvPr>
            <p:ph type="body"/>
          </p:nvPr>
        </p:nvSpPr>
        <p:spPr>
          <a:xfrm>
            <a:off x="1828800" y="6418800"/>
            <a:ext cx="16063560" cy="7588800"/>
          </a:xfrm>
          <a:prstGeom prst="rect">
            <a:avLst/>
          </a:prstGeom>
        </p:spPr>
        <p:txBody>
          <a:bodyPr lIns="0" rIns="0" tIns="0" bIns="0"/>
          <a:p>
            <a:endParaRPr/>
          </a:p>
        </p:txBody>
      </p:sp>
      <p:sp>
        <p:nvSpPr>
          <p:cNvPr id="221" name="PlaceHolder 3"/>
          <p:cNvSpPr>
            <a:spLocks noGrp="1"/>
          </p:cNvSpPr>
          <p:nvPr>
            <p:ph type="body"/>
          </p:nvPr>
        </p:nvSpPr>
        <p:spPr>
          <a:xfrm>
            <a:off x="18695880" y="6418800"/>
            <a:ext cx="16063560" cy="7588800"/>
          </a:xfrm>
          <a:prstGeom prst="rect">
            <a:avLst/>
          </a:prstGeom>
        </p:spPr>
        <p:txBody>
          <a:bodyPr lIns="0" rIns="0" tIns="0" bIns="0"/>
          <a:p>
            <a:endParaRPr/>
          </a:p>
        </p:txBody>
      </p:sp>
      <p:sp>
        <p:nvSpPr>
          <p:cNvPr id="222" name="PlaceHolder 4"/>
          <p:cNvSpPr>
            <a:spLocks noGrp="1"/>
          </p:cNvSpPr>
          <p:nvPr>
            <p:ph type="body"/>
          </p:nvPr>
        </p:nvSpPr>
        <p:spPr>
          <a:xfrm>
            <a:off x="1828800" y="14729040"/>
            <a:ext cx="32917680" cy="7588800"/>
          </a:xfrm>
          <a:prstGeom prst="rect">
            <a:avLst/>
          </a:prstGeom>
        </p:spPr>
        <p:txBody>
          <a:bodyPr lIns="0" rIns="0" tIns="0" bIns="0"/>
          <a:p>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828800" y="1094400"/>
            <a:ext cx="32917680" cy="4580280"/>
          </a:xfrm>
          <a:prstGeom prst="rect">
            <a:avLst/>
          </a:prstGeom>
        </p:spPr>
        <p:txBody>
          <a:bodyPr lIns="0" rIns="0" tIns="0" bIns="0" anchor="ctr"/>
          <a:p>
            <a:pPr algn="ctr"/>
            <a:endParaRPr/>
          </a:p>
        </p:txBody>
      </p:sp>
      <p:sp>
        <p:nvSpPr>
          <p:cNvPr id="14" name="PlaceHolder 2"/>
          <p:cNvSpPr>
            <a:spLocks noGrp="1"/>
          </p:cNvSpPr>
          <p:nvPr>
            <p:ph type="body"/>
          </p:nvPr>
        </p:nvSpPr>
        <p:spPr>
          <a:xfrm>
            <a:off x="1828800" y="6418800"/>
            <a:ext cx="16063560" cy="7588800"/>
          </a:xfrm>
          <a:prstGeom prst="rect">
            <a:avLst/>
          </a:prstGeom>
        </p:spPr>
        <p:txBody>
          <a:bodyPr lIns="0" rIns="0" tIns="0" bIns="0"/>
          <a:p>
            <a:endParaRPr/>
          </a:p>
        </p:txBody>
      </p:sp>
      <p:sp>
        <p:nvSpPr>
          <p:cNvPr id="15" name="PlaceHolder 3"/>
          <p:cNvSpPr>
            <a:spLocks noGrp="1"/>
          </p:cNvSpPr>
          <p:nvPr>
            <p:ph type="body"/>
          </p:nvPr>
        </p:nvSpPr>
        <p:spPr>
          <a:xfrm>
            <a:off x="1828800" y="14729040"/>
            <a:ext cx="16063560" cy="7588800"/>
          </a:xfrm>
          <a:prstGeom prst="rect">
            <a:avLst/>
          </a:prstGeom>
        </p:spPr>
        <p:txBody>
          <a:bodyPr lIns="0" rIns="0" tIns="0" bIns="0"/>
          <a:p>
            <a:endParaRPr/>
          </a:p>
        </p:txBody>
      </p:sp>
      <p:sp>
        <p:nvSpPr>
          <p:cNvPr id="16" name="PlaceHolder 4"/>
          <p:cNvSpPr>
            <a:spLocks noGrp="1"/>
          </p:cNvSpPr>
          <p:nvPr>
            <p:ph type="body"/>
          </p:nvPr>
        </p:nvSpPr>
        <p:spPr>
          <a:xfrm>
            <a:off x="18695880" y="6418800"/>
            <a:ext cx="16063560" cy="15909840"/>
          </a:xfrm>
          <a:prstGeom prst="rect">
            <a:avLst/>
          </a:prstGeom>
        </p:spPr>
        <p:txBody>
          <a:bodyPr lIns="0" rIns="0" tIns="0" bIns="0"/>
          <a:p>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1828800" y="1094400"/>
            <a:ext cx="32917680" cy="4580280"/>
          </a:xfrm>
          <a:prstGeom prst="rect">
            <a:avLst/>
          </a:prstGeom>
        </p:spPr>
        <p:txBody>
          <a:bodyPr lIns="0" rIns="0" tIns="0" bIns="0" anchor="ctr"/>
          <a:p>
            <a:pPr algn="ctr"/>
            <a:endParaRPr/>
          </a:p>
        </p:txBody>
      </p:sp>
      <p:sp>
        <p:nvSpPr>
          <p:cNvPr id="224" name="PlaceHolder 2"/>
          <p:cNvSpPr>
            <a:spLocks noGrp="1"/>
          </p:cNvSpPr>
          <p:nvPr>
            <p:ph type="body"/>
          </p:nvPr>
        </p:nvSpPr>
        <p:spPr>
          <a:xfrm>
            <a:off x="1828800" y="6418800"/>
            <a:ext cx="32917680" cy="7588800"/>
          </a:xfrm>
          <a:prstGeom prst="rect">
            <a:avLst/>
          </a:prstGeom>
        </p:spPr>
        <p:txBody>
          <a:bodyPr lIns="0" rIns="0" tIns="0" bIns="0"/>
          <a:p>
            <a:endParaRPr/>
          </a:p>
        </p:txBody>
      </p:sp>
      <p:sp>
        <p:nvSpPr>
          <p:cNvPr id="225" name="PlaceHolder 3"/>
          <p:cNvSpPr>
            <a:spLocks noGrp="1"/>
          </p:cNvSpPr>
          <p:nvPr>
            <p:ph type="body"/>
          </p:nvPr>
        </p:nvSpPr>
        <p:spPr>
          <a:xfrm>
            <a:off x="1828800" y="14729040"/>
            <a:ext cx="32917680" cy="7588800"/>
          </a:xfrm>
          <a:prstGeom prst="rect">
            <a:avLst/>
          </a:prstGeom>
        </p:spPr>
        <p:txBody>
          <a:bodyPr lIns="0" rIns="0" tIns="0" bIns="0"/>
          <a:p>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1828800" y="1094400"/>
            <a:ext cx="32917680" cy="4580280"/>
          </a:xfrm>
          <a:prstGeom prst="rect">
            <a:avLst/>
          </a:prstGeom>
        </p:spPr>
        <p:txBody>
          <a:bodyPr lIns="0" rIns="0" tIns="0" bIns="0" anchor="ctr"/>
          <a:p>
            <a:pPr algn="ctr"/>
            <a:endParaRPr/>
          </a:p>
        </p:txBody>
      </p:sp>
      <p:sp>
        <p:nvSpPr>
          <p:cNvPr id="227" name="PlaceHolder 2"/>
          <p:cNvSpPr>
            <a:spLocks noGrp="1"/>
          </p:cNvSpPr>
          <p:nvPr>
            <p:ph type="body"/>
          </p:nvPr>
        </p:nvSpPr>
        <p:spPr>
          <a:xfrm>
            <a:off x="1828800" y="6418800"/>
            <a:ext cx="16063560" cy="7588800"/>
          </a:xfrm>
          <a:prstGeom prst="rect">
            <a:avLst/>
          </a:prstGeom>
        </p:spPr>
        <p:txBody>
          <a:bodyPr lIns="0" rIns="0" tIns="0" bIns="0"/>
          <a:p>
            <a:endParaRPr/>
          </a:p>
        </p:txBody>
      </p:sp>
      <p:sp>
        <p:nvSpPr>
          <p:cNvPr id="228" name="PlaceHolder 3"/>
          <p:cNvSpPr>
            <a:spLocks noGrp="1"/>
          </p:cNvSpPr>
          <p:nvPr>
            <p:ph type="body"/>
          </p:nvPr>
        </p:nvSpPr>
        <p:spPr>
          <a:xfrm>
            <a:off x="18695880" y="6418800"/>
            <a:ext cx="16063560" cy="7588800"/>
          </a:xfrm>
          <a:prstGeom prst="rect">
            <a:avLst/>
          </a:prstGeom>
        </p:spPr>
        <p:txBody>
          <a:bodyPr lIns="0" rIns="0" tIns="0" bIns="0"/>
          <a:p>
            <a:endParaRPr/>
          </a:p>
        </p:txBody>
      </p:sp>
      <p:sp>
        <p:nvSpPr>
          <p:cNvPr id="229" name="PlaceHolder 4"/>
          <p:cNvSpPr>
            <a:spLocks noGrp="1"/>
          </p:cNvSpPr>
          <p:nvPr>
            <p:ph type="body"/>
          </p:nvPr>
        </p:nvSpPr>
        <p:spPr>
          <a:xfrm>
            <a:off x="18695880" y="14729040"/>
            <a:ext cx="16063560" cy="7588800"/>
          </a:xfrm>
          <a:prstGeom prst="rect">
            <a:avLst/>
          </a:prstGeom>
        </p:spPr>
        <p:txBody>
          <a:bodyPr lIns="0" rIns="0" tIns="0" bIns="0"/>
          <a:p>
            <a:endParaRPr/>
          </a:p>
        </p:txBody>
      </p:sp>
      <p:sp>
        <p:nvSpPr>
          <p:cNvPr id="230" name="PlaceHolder 5"/>
          <p:cNvSpPr>
            <a:spLocks noGrp="1"/>
          </p:cNvSpPr>
          <p:nvPr>
            <p:ph type="body"/>
          </p:nvPr>
        </p:nvSpPr>
        <p:spPr>
          <a:xfrm>
            <a:off x="1828800" y="14729040"/>
            <a:ext cx="16063560" cy="7588800"/>
          </a:xfrm>
          <a:prstGeom prst="rect">
            <a:avLst/>
          </a:prstGeom>
        </p:spPr>
        <p:txBody>
          <a:bodyPr lIns="0" rIns="0" tIns="0" bIns="0"/>
          <a:p>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1828800" y="1094400"/>
            <a:ext cx="32917680" cy="4580280"/>
          </a:xfrm>
          <a:prstGeom prst="rect">
            <a:avLst/>
          </a:prstGeom>
        </p:spPr>
        <p:txBody>
          <a:bodyPr lIns="0" rIns="0" tIns="0" bIns="0" anchor="ctr"/>
          <a:p>
            <a:pPr algn="ctr"/>
            <a:endParaRPr/>
          </a:p>
        </p:txBody>
      </p:sp>
      <p:sp>
        <p:nvSpPr>
          <p:cNvPr id="232" name="PlaceHolder 2"/>
          <p:cNvSpPr>
            <a:spLocks noGrp="1"/>
          </p:cNvSpPr>
          <p:nvPr>
            <p:ph type="body"/>
          </p:nvPr>
        </p:nvSpPr>
        <p:spPr>
          <a:xfrm>
            <a:off x="1828800" y="6418800"/>
            <a:ext cx="32917680" cy="15909840"/>
          </a:xfrm>
          <a:prstGeom prst="rect">
            <a:avLst/>
          </a:prstGeom>
        </p:spPr>
        <p:txBody>
          <a:bodyPr lIns="0" rIns="0" tIns="0" bIns="0"/>
          <a:p>
            <a:endParaRPr/>
          </a:p>
        </p:txBody>
      </p:sp>
      <p:sp>
        <p:nvSpPr>
          <p:cNvPr id="233" name="PlaceHolder 3"/>
          <p:cNvSpPr>
            <a:spLocks noGrp="1"/>
          </p:cNvSpPr>
          <p:nvPr>
            <p:ph type="body"/>
          </p:nvPr>
        </p:nvSpPr>
        <p:spPr>
          <a:xfrm>
            <a:off x="1828800" y="6418800"/>
            <a:ext cx="32917680" cy="15909840"/>
          </a:xfrm>
          <a:prstGeom prst="rect">
            <a:avLst/>
          </a:prstGeom>
        </p:spPr>
        <p:txBody>
          <a:bodyPr lIns="0" rIns="0" tIns="0" bIns="0"/>
          <a:p>
            <a:endParaRPr/>
          </a:p>
        </p:txBody>
      </p:sp>
      <p:pic>
        <p:nvPicPr>
          <p:cNvPr id="234" name="" descr=""/>
          <p:cNvPicPr/>
          <p:nvPr/>
        </p:nvPicPr>
        <p:blipFill>
          <a:blip r:embed="rId2"/>
          <a:stretch/>
        </p:blipFill>
        <p:spPr>
          <a:xfrm>
            <a:off x="8317440" y="6418800"/>
            <a:ext cx="19940040" cy="15909840"/>
          </a:xfrm>
          <a:prstGeom prst="rect">
            <a:avLst/>
          </a:prstGeom>
          <a:ln>
            <a:noFill/>
          </a:ln>
        </p:spPr>
      </p:pic>
      <p:pic>
        <p:nvPicPr>
          <p:cNvPr id="235" name="" descr=""/>
          <p:cNvPicPr/>
          <p:nvPr/>
        </p:nvPicPr>
        <p:blipFill>
          <a:blip r:embed="rId3"/>
          <a:stretch/>
        </p:blipFill>
        <p:spPr>
          <a:xfrm>
            <a:off x="8317440" y="6418800"/>
            <a:ext cx="19940040" cy="15909840"/>
          </a:xfrm>
          <a:prstGeom prst="rect">
            <a:avLst/>
          </a:prstGeom>
          <a:ln>
            <a:noFill/>
          </a:ln>
        </p:spPr>
      </p:pic>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43" name="PlaceHolder 1"/>
          <p:cNvSpPr>
            <a:spLocks noGrp="1"/>
          </p:cNvSpPr>
          <p:nvPr>
            <p:ph type="title"/>
          </p:nvPr>
        </p:nvSpPr>
        <p:spPr>
          <a:xfrm>
            <a:off x="1828800" y="1094400"/>
            <a:ext cx="32917680" cy="4580280"/>
          </a:xfrm>
          <a:prstGeom prst="rect">
            <a:avLst/>
          </a:prstGeom>
        </p:spPr>
        <p:txBody>
          <a:bodyPr lIns="0" rIns="0" tIns="0" bIns="0" anchor="ctr"/>
          <a:p>
            <a:pPr algn="ctr"/>
            <a:endParaRPr/>
          </a:p>
        </p:txBody>
      </p:sp>
      <p:sp>
        <p:nvSpPr>
          <p:cNvPr id="244" name="PlaceHolder 2"/>
          <p:cNvSpPr>
            <a:spLocks noGrp="1"/>
          </p:cNvSpPr>
          <p:nvPr>
            <p:ph type="subTitle"/>
          </p:nvPr>
        </p:nvSpPr>
        <p:spPr>
          <a:xfrm>
            <a:off x="1828800" y="6418800"/>
            <a:ext cx="32917680" cy="15909840"/>
          </a:xfrm>
          <a:prstGeom prst="rect">
            <a:avLst/>
          </a:prstGeom>
        </p:spPr>
        <p:txBody>
          <a:bodyPr lIns="0" rIns="0" tIns="0" bIns="0" anchor="ctr"/>
          <a:p>
            <a:pPr algn="ctr"/>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1828800" y="1094400"/>
            <a:ext cx="32917680" cy="4580280"/>
          </a:xfrm>
          <a:prstGeom prst="rect">
            <a:avLst/>
          </a:prstGeom>
        </p:spPr>
        <p:txBody>
          <a:bodyPr lIns="0" rIns="0" tIns="0" bIns="0" anchor="ctr"/>
          <a:p>
            <a:pPr algn="ctr"/>
            <a:endParaRPr/>
          </a:p>
        </p:txBody>
      </p:sp>
      <p:sp>
        <p:nvSpPr>
          <p:cNvPr id="246" name="PlaceHolder 2"/>
          <p:cNvSpPr>
            <a:spLocks noGrp="1"/>
          </p:cNvSpPr>
          <p:nvPr>
            <p:ph type="body"/>
          </p:nvPr>
        </p:nvSpPr>
        <p:spPr>
          <a:xfrm>
            <a:off x="1828800" y="6418800"/>
            <a:ext cx="32917680" cy="15909840"/>
          </a:xfrm>
          <a:prstGeom prst="rect">
            <a:avLst/>
          </a:prstGeom>
        </p:spPr>
        <p:txBody>
          <a:bodyPr lIns="0" rIns="0" tIns="0" bIns="0"/>
          <a:p>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1828800" y="1094400"/>
            <a:ext cx="32917680" cy="4580280"/>
          </a:xfrm>
          <a:prstGeom prst="rect">
            <a:avLst/>
          </a:prstGeom>
        </p:spPr>
        <p:txBody>
          <a:bodyPr lIns="0" rIns="0" tIns="0" bIns="0" anchor="ctr"/>
          <a:p>
            <a:pPr algn="ctr"/>
            <a:endParaRPr/>
          </a:p>
        </p:txBody>
      </p:sp>
      <p:sp>
        <p:nvSpPr>
          <p:cNvPr id="248" name="PlaceHolder 2"/>
          <p:cNvSpPr>
            <a:spLocks noGrp="1"/>
          </p:cNvSpPr>
          <p:nvPr>
            <p:ph type="body"/>
          </p:nvPr>
        </p:nvSpPr>
        <p:spPr>
          <a:xfrm>
            <a:off x="1828800" y="6418800"/>
            <a:ext cx="16063560" cy="15909840"/>
          </a:xfrm>
          <a:prstGeom prst="rect">
            <a:avLst/>
          </a:prstGeom>
        </p:spPr>
        <p:txBody>
          <a:bodyPr lIns="0" rIns="0" tIns="0" bIns="0"/>
          <a:p>
            <a:endParaRPr/>
          </a:p>
        </p:txBody>
      </p:sp>
      <p:sp>
        <p:nvSpPr>
          <p:cNvPr id="249" name="PlaceHolder 3"/>
          <p:cNvSpPr>
            <a:spLocks noGrp="1"/>
          </p:cNvSpPr>
          <p:nvPr>
            <p:ph type="body"/>
          </p:nvPr>
        </p:nvSpPr>
        <p:spPr>
          <a:xfrm>
            <a:off x="18695880" y="6418800"/>
            <a:ext cx="16063560" cy="15909840"/>
          </a:xfrm>
          <a:prstGeom prst="rect">
            <a:avLst/>
          </a:prstGeom>
        </p:spPr>
        <p:txBody>
          <a:bodyPr lIns="0" rIns="0" tIns="0" bIns="0"/>
          <a:p>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250" name="PlaceHolder 1"/>
          <p:cNvSpPr>
            <a:spLocks noGrp="1"/>
          </p:cNvSpPr>
          <p:nvPr>
            <p:ph type="title"/>
          </p:nvPr>
        </p:nvSpPr>
        <p:spPr>
          <a:xfrm>
            <a:off x="1828800" y="1094400"/>
            <a:ext cx="32917680" cy="4580280"/>
          </a:xfrm>
          <a:prstGeom prst="rect">
            <a:avLst/>
          </a:prstGeom>
        </p:spPr>
        <p:txBody>
          <a:bodyPr lIns="0" rIns="0" tIns="0" bIns="0" anchor="ctr"/>
          <a:p>
            <a:pPr algn="ctr"/>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251" name="PlaceHolder 1"/>
          <p:cNvSpPr>
            <a:spLocks noGrp="1"/>
          </p:cNvSpPr>
          <p:nvPr>
            <p:ph type="subTitle"/>
          </p:nvPr>
        </p:nvSpPr>
        <p:spPr>
          <a:xfrm>
            <a:off x="1828800" y="1094400"/>
            <a:ext cx="32917680" cy="21232800"/>
          </a:xfrm>
          <a:prstGeom prst="rect">
            <a:avLst/>
          </a:prstGeom>
        </p:spPr>
        <p:txBody>
          <a:bodyPr lIns="0" rIns="0" tIns="0" bIns="0" anchor="ctr"/>
          <a:p>
            <a:pPr algn="ctr"/>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252" name="PlaceHolder 1"/>
          <p:cNvSpPr>
            <a:spLocks noGrp="1"/>
          </p:cNvSpPr>
          <p:nvPr>
            <p:ph type="title"/>
          </p:nvPr>
        </p:nvSpPr>
        <p:spPr>
          <a:xfrm>
            <a:off x="1828800" y="1094400"/>
            <a:ext cx="32917680" cy="4580280"/>
          </a:xfrm>
          <a:prstGeom prst="rect">
            <a:avLst/>
          </a:prstGeom>
        </p:spPr>
        <p:txBody>
          <a:bodyPr lIns="0" rIns="0" tIns="0" bIns="0" anchor="ctr"/>
          <a:p>
            <a:pPr algn="ctr"/>
            <a:endParaRPr/>
          </a:p>
        </p:txBody>
      </p:sp>
      <p:sp>
        <p:nvSpPr>
          <p:cNvPr id="253" name="PlaceHolder 2"/>
          <p:cNvSpPr>
            <a:spLocks noGrp="1"/>
          </p:cNvSpPr>
          <p:nvPr>
            <p:ph type="body"/>
          </p:nvPr>
        </p:nvSpPr>
        <p:spPr>
          <a:xfrm>
            <a:off x="1828800" y="6418800"/>
            <a:ext cx="16063560" cy="7588800"/>
          </a:xfrm>
          <a:prstGeom prst="rect">
            <a:avLst/>
          </a:prstGeom>
        </p:spPr>
        <p:txBody>
          <a:bodyPr lIns="0" rIns="0" tIns="0" bIns="0"/>
          <a:p>
            <a:endParaRPr/>
          </a:p>
        </p:txBody>
      </p:sp>
      <p:sp>
        <p:nvSpPr>
          <p:cNvPr id="254" name="PlaceHolder 3"/>
          <p:cNvSpPr>
            <a:spLocks noGrp="1"/>
          </p:cNvSpPr>
          <p:nvPr>
            <p:ph type="body"/>
          </p:nvPr>
        </p:nvSpPr>
        <p:spPr>
          <a:xfrm>
            <a:off x="1828800" y="14729040"/>
            <a:ext cx="16063560" cy="7588800"/>
          </a:xfrm>
          <a:prstGeom prst="rect">
            <a:avLst/>
          </a:prstGeom>
        </p:spPr>
        <p:txBody>
          <a:bodyPr lIns="0" rIns="0" tIns="0" bIns="0"/>
          <a:p>
            <a:endParaRPr/>
          </a:p>
        </p:txBody>
      </p:sp>
      <p:sp>
        <p:nvSpPr>
          <p:cNvPr id="255" name="PlaceHolder 4"/>
          <p:cNvSpPr>
            <a:spLocks noGrp="1"/>
          </p:cNvSpPr>
          <p:nvPr>
            <p:ph type="body"/>
          </p:nvPr>
        </p:nvSpPr>
        <p:spPr>
          <a:xfrm>
            <a:off x="18695880" y="6418800"/>
            <a:ext cx="16063560" cy="1590984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1828800" y="1094400"/>
            <a:ext cx="32917680" cy="4580280"/>
          </a:xfrm>
          <a:prstGeom prst="rect">
            <a:avLst/>
          </a:prstGeom>
        </p:spPr>
        <p:txBody>
          <a:bodyPr lIns="0" rIns="0" tIns="0" bIns="0" anchor="ctr"/>
          <a:p>
            <a:pPr algn="ctr"/>
            <a:endParaRPr/>
          </a:p>
        </p:txBody>
      </p:sp>
      <p:sp>
        <p:nvSpPr>
          <p:cNvPr id="18" name="PlaceHolder 2"/>
          <p:cNvSpPr>
            <a:spLocks noGrp="1"/>
          </p:cNvSpPr>
          <p:nvPr>
            <p:ph type="body"/>
          </p:nvPr>
        </p:nvSpPr>
        <p:spPr>
          <a:xfrm>
            <a:off x="1828800" y="6418800"/>
            <a:ext cx="16063560" cy="15909840"/>
          </a:xfrm>
          <a:prstGeom prst="rect">
            <a:avLst/>
          </a:prstGeom>
        </p:spPr>
        <p:txBody>
          <a:bodyPr lIns="0" rIns="0" tIns="0" bIns="0"/>
          <a:p>
            <a:endParaRPr/>
          </a:p>
        </p:txBody>
      </p:sp>
      <p:sp>
        <p:nvSpPr>
          <p:cNvPr id="19" name="PlaceHolder 3"/>
          <p:cNvSpPr>
            <a:spLocks noGrp="1"/>
          </p:cNvSpPr>
          <p:nvPr>
            <p:ph type="body"/>
          </p:nvPr>
        </p:nvSpPr>
        <p:spPr>
          <a:xfrm>
            <a:off x="18695880" y="6418800"/>
            <a:ext cx="16063560" cy="7588800"/>
          </a:xfrm>
          <a:prstGeom prst="rect">
            <a:avLst/>
          </a:prstGeom>
        </p:spPr>
        <p:txBody>
          <a:bodyPr lIns="0" rIns="0" tIns="0" bIns="0"/>
          <a:p>
            <a:endParaRPr/>
          </a:p>
        </p:txBody>
      </p:sp>
      <p:sp>
        <p:nvSpPr>
          <p:cNvPr id="20" name="PlaceHolder 4"/>
          <p:cNvSpPr>
            <a:spLocks noGrp="1"/>
          </p:cNvSpPr>
          <p:nvPr>
            <p:ph type="body"/>
          </p:nvPr>
        </p:nvSpPr>
        <p:spPr>
          <a:xfrm>
            <a:off x="18695880" y="14729040"/>
            <a:ext cx="16063560" cy="7588800"/>
          </a:xfrm>
          <a:prstGeom prst="rect">
            <a:avLst/>
          </a:prstGeom>
        </p:spPr>
        <p:txBody>
          <a:bodyPr lIns="0" rIns="0" tIns="0" bIns="0"/>
          <a:p>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1828800" y="1094400"/>
            <a:ext cx="32917680" cy="4580280"/>
          </a:xfrm>
          <a:prstGeom prst="rect">
            <a:avLst/>
          </a:prstGeom>
        </p:spPr>
        <p:txBody>
          <a:bodyPr lIns="0" rIns="0" tIns="0" bIns="0" anchor="ctr"/>
          <a:p>
            <a:pPr algn="ctr"/>
            <a:endParaRPr/>
          </a:p>
        </p:txBody>
      </p:sp>
      <p:sp>
        <p:nvSpPr>
          <p:cNvPr id="257" name="PlaceHolder 2"/>
          <p:cNvSpPr>
            <a:spLocks noGrp="1"/>
          </p:cNvSpPr>
          <p:nvPr>
            <p:ph type="body"/>
          </p:nvPr>
        </p:nvSpPr>
        <p:spPr>
          <a:xfrm>
            <a:off x="1828800" y="6418800"/>
            <a:ext cx="16063560" cy="15909840"/>
          </a:xfrm>
          <a:prstGeom prst="rect">
            <a:avLst/>
          </a:prstGeom>
        </p:spPr>
        <p:txBody>
          <a:bodyPr lIns="0" rIns="0" tIns="0" bIns="0"/>
          <a:p>
            <a:endParaRPr/>
          </a:p>
        </p:txBody>
      </p:sp>
      <p:sp>
        <p:nvSpPr>
          <p:cNvPr id="258" name="PlaceHolder 3"/>
          <p:cNvSpPr>
            <a:spLocks noGrp="1"/>
          </p:cNvSpPr>
          <p:nvPr>
            <p:ph type="body"/>
          </p:nvPr>
        </p:nvSpPr>
        <p:spPr>
          <a:xfrm>
            <a:off x="18695880" y="6418800"/>
            <a:ext cx="16063560" cy="7588800"/>
          </a:xfrm>
          <a:prstGeom prst="rect">
            <a:avLst/>
          </a:prstGeom>
        </p:spPr>
        <p:txBody>
          <a:bodyPr lIns="0" rIns="0" tIns="0" bIns="0"/>
          <a:p>
            <a:endParaRPr/>
          </a:p>
        </p:txBody>
      </p:sp>
      <p:sp>
        <p:nvSpPr>
          <p:cNvPr id="259" name="PlaceHolder 4"/>
          <p:cNvSpPr>
            <a:spLocks noGrp="1"/>
          </p:cNvSpPr>
          <p:nvPr>
            <p:ph type="body"/>
          </p:nvPr>
        </p:nvSpPr>
        <p:spPr>
          <a:xfrm>
            <a:off x="18695880" y="14729040"/>
            <a:ext cx="16063560" cy="7588800"/>
          </a:xfrm>
          <a:prstGeom prst="rect">
            <a:avLst/>
          </a:prstGeom>
        </p:spPr>
        <p:txBody>
          <a:bodyPr lIns="0" rIns="0" tIns="0" bIns="0"/>
          <a:p>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1828800" y="1094400"/>
            <a:ext cx="32917680" cy="4580280"/>
          </a:xfrm>
          <a:prstGeom prst="rect">
            <a:avLst/>
          </a:prstGeom>
        </p:spPr>
        <p:txBody>
          <a:bodyPr lIns="0" rIns="0" tIns="0" bIns="0" anchor="ctr"/>
          <a:p>
            <a:pPr algn="ctr"/>
            <a:endParaRPr/>
          </a:p>
        </p:txBody>
      </p:sp>
      <p:sp>
        <p:nvSpPr>
          <p:cNvPr id="261" name="PlaceHolder 2"/>
          <p:cNvSpPr>
            <a:spLocks noGrp="1"/>
          </p:cNvSpPr>
          <p:nvPr>
            <p:ph type="body"/>
          </p:nvPr>
        </p:nvSpPr>
        <p:spPr>
          <a:xfrm>
            <a:off x="1828800" y="6418800"/>
            <a:ext cx="16063560" cy="7588800"/>
          </a:xfrm>
          <a:prstGeom prst="rect">
            <a:avLst/>
          </a:prstGeom>
        </p:spPr>
        <p:txBody>
          <a:bodyPr lIns="0" rIns="0" tIns="0" bIns="0"/>
          <a:p>
            <a:endParaRPr/>
          </a:p>
        </p:txBody>
      </p:sp>
      <p:sp>
        <p:nvSpPr>
          <p:cNvPr id="262" name="PlaceHolder 3"/>
          <p:cNvSpPr>
            <a:spLocks noGrp="1"/>
          </p:cNvSpPr>
          <p:nvPr>
            <p:ph type="body"/>
          </p:nvPr>
        </p:nvSpPr>
        <p:spPr>
          <a:xfrm>
            <a:off x="18695880" y="6418800"/>
            <a:ext cx="16063560" cy="7588800"/>
          </a:xfrm>
          <a:prstGeom prst="rect">
            <a:avLst/>
          </a:prstGeom>
        </p:spPr>
        <p:txBody>
          <a:bodyPr lIns="0" rIns="0" tIns="0" bIns="0"/>
          <a:p>
            <a:endParaRPr/>
          </a:p>
        </p:txBody>
      </p:sp>
      <p:sp>
        <p:nvSpPr>
          <p:cNvPr id="263" name="PlaceHolder 4"/>
          <p:cNvSpPr>
            <a:spLocks noGrp="1"/>
          </p:cNvSpPr>
          <p:nvPr>
            <p:ph type="body"/>
          </p:nvPr>
        </p:nvSpPr>
        <p:spPr>
          <a:xfrm>
            <a:off x="1828800" y="14729040"/>
            <a:ext cx="32917680" cy="7588800"/>
          </a:xfrm>
          <a:prstGeom prst="rect">
            <a:avLst/>
          </a:prstGeom>
        </p:spPr>
        <p:txBody>
          <a:bodyPr lIns="0" rIns="0" tIns="0" bIns="0"/>
          <a:p>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1828800" y="1094400"/>
            <a:ext cx="32917680" cy="4580280"/>
          </a:xfrm>
          <a:prstGeom prst="rect">
            <a:avLst/>
          </a:prstGeom>
        </p:spPr>
        <p:txBody>
          <a:bodyPr lIns="0" rIns="0" tIns="0" bIns="0" anchor="ctr"/>
          <a:p>
            <a:pPr algn="ctr"/>
            <a:endParaRPr/>
          </a:p>
        </p:txBody>
      </p:sp>
      <p:sp>
        <p:nvSpPr>
          <p:cNvPr id="265" name="PlaceHolder 2"/>
          <p:cNvSpPr>
            <a:spLocks noGrp="1"/>
          </p:cNvSpPr>
          <p:nvPr>
            <p:ph type="body"/>
          </p:nvPr>
        </p:nvSpPr>
        <p:spPr>
          <a:xfrm>
            <a:off x="1828800" y="6418800"/>
            <a:ext cx="32917680" cy="7588800"/>
          </a:xfrm>
          <a:prstGeom prst="rect">
            <a:avLst/>
          </a:prstGeom>
        </p:spPr>
        <p:txBody>
          <a:bodyPr lIns="0" rIns="0" tIns="0" bIns="0"/>
          <a:p>
            <a:endParaRPr/>
          </a:p>
        </p:txBody>
      </p:sp>
      <p:sp>
        <p:nvSpPr>
          <p:cNvPr id="266" name="PlaceHolder 3"/>
          <p:cNvSpPr>
            <a:spLocks noGrp="1"/>
          </p:cNvSpPr>
          <p:nvPr>
            <p:ph type="body"/>
          </p:nvPr>
        </p:nvSpPr>
        <p:spPr>
          <a:xfrm>
            <a:off x="1828800" y="14729040"/>
            <a:ext cx="32917680" cy="7588800"/>
          </a:xfrm>
          <a:prstGeom prst="rect">
            <a:avLst/>
          </a:prstGeom>
        </p:spPr>
        <p:txBody>
          <a:bodyPr lIns="0" rIns="0" tIns="0" bIns="0"/>
          <a:p>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67" name="PlaceHolder 1"/>
          <p:cNvSpPr>
            <a:spLocks noGrp="1"/>
          </p:cNvSpPr>
          <p:nvPr>
            <p:ph type="title"/>
          </p:nvPr>
        </p:nvSpPr>
        <p:spPr>
          <a:xfrm>
            <a:off x="1828800" y="1094400"/>
            <a:ext cx="32917680" cy="4580280"/>
          </a:xfrm>
          <a:prstGeom prst="rect">
            <a:avLst/>
          </a:prstGeom>
        </p:spPr>
        <p:txBody>
          <a:bodyPr lIns="0" rIns="0" tIns="0" bIns="0" anchor="ctr"/>
          <a:p>
            <a:pPr algn="ctr"/>
            <a:endParaRPr/>
          </a:p>
        </p:txBody>
      </p:sp>
      <p:sp>
        <p:nvSpPr>
          <p:cNvPr id="268" name="PlaceHolder 2"/>
          <p:cNvSpPr>
            <a:spLocks noGrp="1"/>
          </p:cNvSpPr>
          <p:nvPr>
            <p:ph type="body"/>
          </p:nvPr>
        </p:nvSpPr>
        <p:spPr>
          <a:xfrm>
            <a:off x="1828800" y="6418800"/>
            <a:ext cx="16063560" cy="7588800"/>
          </a:xfrm>
          <a:prstGeom prst="rect">
            <a:avLst/>
          </a:prstGeom>
        </p:spPr>
        <p:txBody>
          <a:bodyPr lIns="0" rIns="0" tIns="0" bIns="0"/>
          <a:p>
            <a:endParaRPr/>
          </a:p>
        </p:txBody>
      </p:sp>
      <p:sp>
        <p:nvSpPr>
          <p:cNvPr id="269" name="PlaceHolder 3"/>
          <p:cNvSpPr>
            <a:spLocks noGrp="1"/>
          </p:cNvSpPr>
          <p:nvPr>
            <p:ph type="body"/>
          </p:nvPr>
        </p:nvSpPr>
        <p:spPr>
          <a:xfrm>
            <a:off x="18695880" y="6418800"/>
            <a:ext cx="16063560" cy="7588800"/>
          </a:xfrm>
          <a:prstGeom prst="rect">
            <a:avLst/>
          </a:prstGeom>
        </p:spPr>
        <p:txBody>
          <a:bodyPr lIns="0" rIns="0" tIns="0" bIns="0"/>
          <a:p>
            <a:endParaRPr/>
          </a:p>
        </p:txBody>
      </p:sp>
      <p:sp>
        <p:nvSpPr>
          <p:cNvPr id="270" name="PlaceHolder 4"/>
          <p:cNvSpPr>
            <a:spLocks noGrp="1"/>
          </p:cNvSpPr>
          <p:nvPr>
            <p:ph type="body"/>
          </p:nvPr>
        </p:nvSpPr>
        <p:spPr>
          <a:xfrm>
            <a:off x="18695880" y="14729040"/>
            <a:ext cx="16063560" cy="7588800"/>
          </a:xfrm>
          <a:prstGeom prst="rect">
            <a:avLst/>
          </a:prstGeom>
        </p:spPr>
        <p:txBody>
          <a:bodyPr lIns="0" rIns="0" tIns="0" bIns="0"/>
          <a:p>
            <a:endParaRPr/>
          </a:p>
        </p:txBody>
      </p:sp>
      <p:sp>
        <p:nvSpPr>
          <p:cNvPr id="271" name="PlaceHolder 5"/>
          <p:cNvSpPr>
            <a:spLocks noGrp="1"/>
          </p:cNvSpPr>
          <p:nvPr>
            <p:ph type="body"/>
          </p:nvPr>
        </p:nvSpPr>
        <p:spPr>
          <a:xfrm>
            <a:off x="1828800" y="14729040"/>
            <a:ext cx="16063560" cy="7588800"/>
          </a:xfrm>
          <a:prstGeom prst="rect">
            <a:avLst/>
          </a:prstGeom>
        </p:spPr>
        <p:txBody>
          <a:bodyPr lIns="0" rIns="0" tIns="0" bIns="0"/>
          <a:p>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272" name="PlaceHolder 1"/>
          <p:cNvSpPr>
            <a:spLocks noGrp="1"/>
          </p:cNvSpPr>
          <p:nvPr>
            <p:ph type="title"/>
          </p:nvPr>
        </p:nvSpPr>
        <p:spPr>
          <a:xfrm>
            <a:off x="1828800" y="1094400"/>
            <a:ext cx="32917680" cy="4580280"/>
          </a:xfrm>
          <a:prstGeom prst="rect">
            <a:avLst/>
          </a:prstGeom>
        </p:spPr>
        <p:txBody>
          <a:bodyPr lIns="0" rIns="0" tIns="0" bIns="0" anchor="ctr"/>
          <a:p>
            <a:pPr algn="ctr"/>
            <a:endParaRPr/>
          </a:p>
        </p:txBody>
      </p:sp>
      <p:sp>
        <p:nvSpPr>
          <p:cNvPr id="273" name="PlaceHolder 2"/>
          <p:cNvSpPr>
            <a:spLocks noGrp="1"/>
          </p:cNvSpPr>
          <p:nvPr>
            <p:ph type="body"/>
          </p:nvPr>
        </p:nvSpPr>
        <p:spPr>
          <a:xfrm>
            <a:off x="1828800" y="6418800"/>
            <a:ext cx="32917680" cy="15909840"/>
          </a:xfrm>
          <a:prstGeom prst="rect">
            <a:avLst/>
          </a:prstGeom>
        </p:spPr>
        <p:txBody>
          <a:bodyPr lIns="0" rIns="0" tIns="0" bIns="0"/>
          <a:p>
            <a:endParaRPr/>
          </a:p>
        </p:txBody>
      </p:sp>
      <p:sp>
        <p:nvSpPr>
          <p:cNvPr id="274" name="PlaceHolder 3"/>
          <p:cNvSpPr>
            <a:spLocks noGrp="1"/>
          </p:cNvSpPr>
          <p:nvPr>
            <p:ph type="body"/>
          </p:nvPr>
        </p:nvSpPr>
        <p:spPr>
          <a:xfrm>
            <a:off x="1828800" y="6418800"/>
            <a:ext cx="32917680" cy="15909840"/>
          </a:xfrm>
          <a:prstGeom prst="rect">
            <a:avLst/>
          </a:prstGeom>
        </p:spPr>
        <p:txBody>
          <a:bodyPr lIns="0" rIns="0" tIns="0" bIns="0"/>
          <a:p>
            <a:endParaRPr/>
          </a:p>
        </p:txBody>
      </p:sp>
      <p:pic>
        <p:nvPicPr>
          <p:cNvPr id="275" name="" descr=""/>
          <p:cNvPicPr/>
          <p:nvPr/>
        </p:nvPicPr>
        <p:blipFill>
          <a:blip r:embed="rId2"/>
          <a:stretch/>
        </p:blipFill>
        <p:spPr>
          <a:xfrm>
            <a:off x="8317440" y="6418800"/>
            <a:ext cx="19940040" cy="15909840"/>
          </a:xfrm>
          <a:prstGeom prst="rect">
            <a:avLst/>
          </a:prstGeom>
          <a:ln>
            <a:noFill/>
          </a:ln>
        </p:spPr>
      </p:pic>
      <p:pic>
        <p:nvPicPr>
          <p:cNvPr id="276" name="" descr=""/>
          <p:cNvPicPr/>
          <p:nvPr/>
        </p:nvPicPr>
        <p:blipFill>
          <a:blip r:embed="rId3"/>
          <a:stretch/>
        </p:blipFill>
        <p:spPr>
          <a:xfrm>
            <a:off x="8317440" y="6418800"/>
            <a:ext cx="19940040" cy="15909840"/>
          </a:xfrm>
          <a:prstGeom prst="rect">
            <a:avLst/>
          </a:prstGeom>
          <a:ln>
            <a:noFill/>
          </a:ln>
        </p:spPr>
      </p:pic>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84" name="PlaceHolder 1"/>
          <p:cNvSpPr>
            <a:spLocks noGrp="1"/>
          </p:cNvSpPr>
          <p:nvPr>
            <p:ph type="title"/>
          </p:nvPr>
        </p:nvSpPr>
        <p:spPr>
          <a:xfrm>
            <a:off x="1828800" y="1094400"/>
            <a:ext cx="32917680" cy="4580280"/>
          </a:xfrm>
          <a:prstGeom prst="rect">
            <a:avLst/>
          </a:prstGeom>
        </p:spPr>
        <p:txBody>
          <a:bodyPr lIns="0" rIns="0" tIns="0" bIns="0" anchor="ctr"/>
          <a:p>
            <a:pPr algn="ctr"/>
            <a:endParaRPr/>
          </a:p>
        </p:txBody>
      </p:sp>
      <p:sp>
        <p:nvSpPr>
          <p:cNvPr id="285" name="PlaceHolder 2"/>
          <p:cNvSpPr>
            <a:spLocks noGrp="1"/>
          </p:cNvSpPr>
          <p:nvPr>
            <p:ph type="subTitle"/>
          </p:nvPr>
        </p:nvSpPr>
        <p:spPr>
          <a:xfrm>
            <a:off x="1828800" y="6418800"/>
            <a:ext cx="32917680" cy="15909840"/>
          </a:xfrm>
          <a:prstGeom prst="rect">
            <a:avLst/>
          </a:prstGeom>
        </p:spPr>
        <p:txBody>
          <a:bodyPr lIns="0" rIns="0" tIns="0" bIns="0" anchor="ctr"/>
          <a:p>
            <a:pPr algn="ctr"/>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286" name="PlaceHolder 1"/>
          <p:cNvSpPr>
            <a:spLocks noGrp="1"/>
          </p:cNvSpPr>
          <p:nvPr>
            <p:ph type="title"/>
          </p:nvPr>
        </p:nvSpPr>
        <p:spPr>
          <a:xfrm>
            <a:off x="1828800" y="1094400"/>
            <a:ext cx="32917680" cy="4580280"/>
          </a:xfrm>
          <a:prstGeom prst="rect">
            <a:avLst/>
          </a:prstGeom>
        </p:spPr>
        <p:txBody>
          <a:bodyPr lIns="0" rIns="0" tIns="0" bIns="0" anchor="ctr"/>
          <a:p>
            <a:pPr algn="ctr"/>
            <a:endParaRPr/>
          </a:p>
        </p:txBody>
      </p:sp>
      <p:sp>
        <p:nvSpPr>
          <p:cNvPr id="287" name="PlaceHolder 2"/>
          <p:cNvSpPr>
            <a:spLocks noGrp="1"/>
          </p:cNvSpPr>
          <p:nvPr>
            <p:ph type="body"/>
          </p:nvPr>
        </p:nvSpPr>
        <p:spPr>
          <a:xfrm>
            <a:off x="1828800" y="6418800"/>
            <a:ext cx="32917680" cy="15909840"/>
          </a:xfrm>
          <a:prstGeom prst="rect">
            <a:avLst/>
          </a:prstGeom>
        </p:spPr>
        <p:txBody>
          <a:bodyPr lIns="0" rIns="0" tIns="0" bIns="0"/>
          <a:p>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288" name="PlaceHolder 1"/>
          <p:cNvSpPr>
            <a:spLocks noGrp="1"/>
          </p:cNvSpPr>
          <p:nvPr>
            <p:ph type="title"/>
          </p:nvPr>
        </p:nvSpPr>
        <p:spPr>
          <a:xfrm>
            <a:off x="1828800" y="1094400"/>
            <a:ext cx="32917680" cy="4580280"/>
          </a:xfrm>
          <a:prstGeom prst="rect">
            <a:avLst/>
          </a:prstGeom>
        </p:spPr>
        <p:txBody>
          <a:bodyPr lIns="0" rIns="0" tIns="0" bIns="0" anchor="ctr"/>
          <a:p>
            <a:pPr algn="ctr"/>
            <a:endParaRPr/>
          </a:p>
        </p:txBody>
      </p:sp>
      <p:sp>
        <p:nvSpPr>
          <p:cNvPr id="289" name="PlaceHolder 2"/>
          <p:cNvSpPr>
            <a:spLocks noGrp="1"/>
          </p:cNvSpPr>
          <p:nvPr>
            <p:ph type="body"/>
          </p:nvPr>
        </p:nvSpPr>
        <p:spPr>
          <a:xfrm>
            <a:off x="1828800" y="6418800"/>
            <a:ext cx="16063560" cy="15909840"/>
          </a:xfrm>
          <a:prstGeom prst="rect">
            <a:avLst/>
          </a:prstGeom>
        </p:spPr>
        <p:txBody>
          <a:bodyPr lIns="0" rIns="0" tIns="0" bIns="0"/>
          <a:p>
            <a:endParaRPr/>
          </a:p>
        </p:txBody>
      </p:sp>
      <p:sp>
        <p:nvSpPr>
          <p:cNvPr id="290" name="PlaceHolder 3"/>
          <p:cNvSpPr>
            <a:spLocks noGrp="1"/>
          </p:cNvSpPr>
          <p:nvPr>
            <p:ph type="body"/>
          </p:nvPr>
        </p:nvSpPr>
        <p:spPr>
          <a:xfrm>
            <a:off x="18695880" y="6418800"/>
            <a:ext cx="16063560" cy="15909840"/>
          </a:xfrm>
          <a:prstGeom prst="rect">
            <a:avLst/>
          </a:prstGeom>
        </p:spPr>
        <p:txBody>
          <a:bodyPr lIns="0" rIns="0" tIns="0" bIns="0"/>
          <a:p>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291" name="PlaceHolder 1"/>
          <p:cNvSpPr>
            <a:spLocks noGrp="1"/>
          </p:cNvSpPr>
          <p:nvPr>
            <p:ph type="title"/>
          </p:nvPr>
        </p:nvSpPr>
        <p:spPr>
          <a:xfrm>
            <a:off x="1828800" y="1094400"/>
            <a:ext cx="32917680" cy="4580280"/>
          </a:xfrm>
          <a:prstGeom prst="rect">
            <a:avLst/>
          </a:prstGeom>
        </p:spPr>
        <p:txBody>
          <a:bodyPr lIns="0" rIns="0" tIns="0" bIns="0" anchor="ctr"/>
          <a:p>
            <a:pPr algn="ctr"/>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828800" y="1094400"/>
            <a:ext cx="32917680" cy="4580280"/>
          </a:xfrm>
          <a:prstGeom prst="rect">
            <a:avLst/>
          </a:prstGeom>
        </p:spPr>
        <p:txBody>
          <a:bodyPr lIns="0" rIns="0" tIns="0" bIns="0" anchor="ctr"/>
          <a:p>
            <a:pPr algn="ctr"/>
            <a:endParaRPr/>
          </a:p>
        </p:txBody>
      </p:sp>
      <p:sp>
        <p:nvSpPr>
          <p:cNvPr id="22" name="PlaceHolder 2"/>
          <p:cNvSpPr>
            <a:spLocks noGrp="1"/>
          </p:cNvSpPr>
          <p:nvPr>
            <p:ph type="body"/>
          </p:nvPr>
        </p:nvSpPr>
        <p:spPr>
          <a:xfrm>
            <a:off x="1828800" y="6418800"/>
            <a:ext cx="16063560" cy="7588800"/>
          </a:xfrm>
          <a:prstGeom prst="rect">
            <a:avLst/>
          </a:prstGeom>
        </p:spPr>
        <p:txBody>
          <a:bodyPr lIns="0" rIns="0" tIns="0" bIns="0"/>
          <a:p>
            <a:endParaRPr/>
          </a:p>
        </p:txBody>
      </p:sp>
      <p:sp>
        <p:nvSpPr>
          <p:cNvPr id="23" name="PlaceHolder 3"/>
          <p:cNvSpPr>
            <a:spLocks noGrp="1"/>
          </p:cNvSpPr>
          <p:nvPr>
            <p:ph type="body"/>
          </p:nvPr>
        </p:nvSpPr>
        <p:spPr>
          <a:xfrm>
            <a:off x="18695880" y="6418800"/>
            <a:ext cx="16063560" cy="7588800"/>
          </a:xfrm>
          <a:prstGeom prst="rect">
            <a:avLst/>
          </a:prstGeom>
        </p:spPr>
        <p:txBody>
          <a:bodyPr lIns="0" rIns="0" tIns="0" bIns="0"/>
          <a:p>
            <a:endParaRPr/>
          </a:p>
        </p:txBody>
      </p:sp>
      <p:sp>
        <p:nvSpPr>
          <p:cNvPr id="24" name="PlaceHolder 4"/>
          <p:cNvSpPr>
            <a:spLocks noGrp="1"/>
          </p:cNvSpPr>
          <p:nvPr>
            <p:ph type="body"/>
          </p:nvPr>
        </p:nvSpPr>
        <p:spPr>
          <a:xfrm>
            <a:off x="1828800" y="14729040"/>
            <a:ext cx="32917680" cy="7588800"/>
          </a:xfrm>
          <a:prstGeom prst="rect">
            <a:avLst/>
          </a:prstGeom>
        </p:spPr>
        <p:txBody>
          <a:bodyPr lIns="0" rIns="0" tIns="0" bIns="0"/>
          <a:p>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292" name="PlaceHolder 1"/>
          <p:cNvSpPr>
            <a:spLocks noGrp="1"/>
          </p:cNvSpPr>
          <p:nvPr>
            <p:ph type="subTitle"/>
          </p:nvPr>
        </p:nvSpPr>
        <p:spPr>
          <a:xfrm>
            <a:off x="1828800" y="1094400"/>
            <a:ext cx="32917680" cy="21232800"/>
          </a:xfrm>
          <a:prstGeom prst="rect">
            <a:avLst/>
          </a:prstGeom>
        </p:spPr>
        <p:txBody>
          <a:bodyPr lIns="0" rIns="0" tIns="0" bIns="0" anchor="ctr"/>
          <a:p>
            <a:pPr algn="ctr"/>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293" name="PlaceHolder 1"/>
          <p:cNvSpPr>
            <a:spLocks noGrp="1"/>
          </p:cNvSpPr>
          <p:nvPr>
            <p:ph type="title"/>
          </p:nvPr>
        </p:nvSpPr>
        <p:spPr>
          <a:xfrm>
            <a:off x="1828800" y="1094400"/>
            <a:ext cx="32917680" cy="4580280"/>
          </a:xfrm>
          <a:prstGeom prst="rect">
            <a:avLst/>
          </a:prstGeom>
        </p:spPr>
        <p:txBody>
          <a:bodyPr lIns="0" rIns="0" tIns="0" bIns="0" anchor="ctr"/>
          <a:p>
            <a:pPr algn="ctr"/>
            <a:endParaRPr/>
          </a:p>
        </p:txBody>
      </p:sp>
      <p:sp>
        <p:nvSpPr>
          <p:cNvPr id="294" name="PlaceHolder 2"/>
          <p:cNvSpPr>
            <a:spLocks noGrp="1"/>
          </p:cNvSpPr>
          <p:nvPr>
            <p:ph type="body"/>
          </p:nvPr>
        </p:nvSpPr>
        <p:spPr>
          <a:xfrm>
            <a:off x="1828800" y="6418800"/>
            <a:ext cx="16063560" cy="7588800"/>
          </a:xfrm>
          <a:prstGeom prst="rect">
            <a:avLst/>
          </a:prstGeom>
        </p:spPr>
        <p:txBody>
          <a:bodyPr lIns="0" rIns="0" tIns="0" bIns="0"/>
          <a:p>
            <a:endParaRPr/>
          </a:p>
        </p:txBody>
      </p:sp>
      <p:sp>
        <p:nvSpPr>
          <p:cNvPr id="295" name="PlaceHolder 3"/>
          <p:cNvSpPr>
            <a:spLocks noGrp="1"/>
          </p:cNvSpPr>
          <p:nvPr>
            <p:ph type="body"/>
          </p:nvPr>
        </p:nvSpPr>
        <p:spPr>
          <a:xfrm>
            <a:off x="1828800" y="14729040"/>
            <a:ext cx="16063560" cy="7588800"/>
          </a:xfrm>
          <a:prstGeom prst="rect">
            <a:avLst/>
          </a:prstGeom>
        </p:spPr>
        <p:txBody>
          <a:bodyPr lIns="0" rIns="0" tIns="0" bIns="0"/>
          <a:p>
            <a:endParaRPr/>
          </a:p>
        </p:txBody>
      </p:sp>
      <p:sp>
        <p:nvSpPr>
          <p:cNvPr id="296" name="PlaceHolder 4"/>
          <p:cNvSpPr>
            <a:spLocks noGrp="1"/>
          </p:cNvSpPr>
          <p:nvPr>
            <p:ph type="body"/>
          </p:nvPr>
        </p:nvSpPr>
        <p:spPr>
          <a:xfrm>
            <a:off x="18695880" y="6418800"/>
            <a:ext cx="16063560" cy="15909840"/>
          </a:xfrm>
          <a:prstGeom prst="rect">
            <a:avLst/>
          </a:prstGeom>
        </p:spPr>
        <p:txBody>
          <a:bodyPr lIns="0" rIns="0" tIns="0" bIns="0"/>
          <a:p>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97" name="PlaceHolder 1"/>
          <p:cNvSpPr>
            <a:spLocks noGrp="1"/>
          </p:cNvSpPr>
          <p:nvPr>
            <p:ph type="title"/>
          </p:nvPr>
        </p:nvSpPr>
        <p:spPr>
          <a:xfrm>
            <a:off x="1828800" y="1094400"/>
            <a:ext cx="32917680" cy="4580280"/>
          </a:xfrm>
          <a:prstGeom prst="rect">
            <a:avLst/>
          </a:prstGeom>
        </p:spPr>
        <p:txBody>
          <a:bodyPr lIns="0" rIns="0" tIns="0" bIns="0" anchor="ctr"/>
          <a:p>
            <a:pPr algn="ctr"/>
            <a:endParaRPr/>
          </a:p>
        </p:txBody>
      </p:sp>
      <p:sp>
        <p:nvSpPr>
          <p:cNvPr id="298" name="PlaceHolder 2"/>
          <p:cNvSpPr>
            <a:spLocks noGrp="1"/>
          </p:cNvSpPr>
          <p:nvPr>
            <p:ph type="body"/>
          </p:nvPr>
        </p:nvSpPr>
        <p:spPr>
          <a:xfrm>
            <a:off x="1828800" y="6418800"/>
            <a:ext cx="16063560" cy="15909840"/>
          </a:xfrm>
          <a:prstGeom prst="rect">
            <a:avLst/>
          </a:prstGeom>
        </p:spPr>
        <p:txBody>
          <a:bodyPr lIns="0" rIns="0" tIns="0" bIns="0"/>
          <a:p>
            <a:endParaRPr/>
          </a:p>
        </p:txBody>
      </p:sp>
      <p:sp>
        <p:nvSpPr>
          <p:cNvPr id="299" name="PlaceHolder 3"/>
          <p:cNvSpPr>
            <a:spLocks noGrp="1"/>
          </p:cNvSpPr>
          <p:nvPr>
            <p:ph type="body"/>
          </p:nvPr>
        </p:nvSpPr>
        <p:spPr>
          <a:xfrm>
            <a:off x="18695880" y="6418800"/>
            <a:ext cx="16063560" cy="7588800"/>
          </a:xfrm>
          <a:prstGeom prst="rect">
            <a:avLst/>
          </a:prstGeom>
        </p:spPr>
        <p:txBody>
          <a:bodyPr lIns="0" rIns="0" tIns="0" bIns="0"/>
          <a:p>
            <a:endParaRPr/>
          </a:p>
        </p:txBody>
      </p:sp>
      <p:sp>
        <p:nvSpPr>
          <p:cNvPr id="300" name="PlaceHolder 4"/>
          <p:cNvSpPr>
            <a:spLocks noGrp="1"/>
          </p:cNvSpPr>
          <p:nvPr>
            <p:ph type="body"/>
          </p:nvPr>
        </p:nvSpPr>
        <p:spPr>
          <a:xfrm>
            <a:off x="18695880" y="14729040"/>
            <a:ext cx="16063560" cy="7588800"/>
          </a:xfrm>
          <a:prstGeom prst="rect">
            <a:avLst/>
          </a:prstGeom>
        </p:spPr>
        <p:txBody>
          <a:bodyPr lIns="0" rIns="0" tIns="0" bIns="0"/>
          <a:p>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301" name="PlaceHolder 1"/>
          <p:cNvSpPr>
            <a:spLocks noGrp="1"/>
          </p:cNvSpPr>
          <p:nvPr>
            <p:ph type="title"/>
          </p:nvPr>
        </p:nvSpPr>
        <p:spPr>
          <a:xfrm>
            <a:off x="1828800" y="1094400"/>
            <a:ext cx="32917680" cy="4580280"/>
          </a:xfrm>
          <a:prstGeom prst="rect">
            <a:avLst/>
          </a:prstGeom>
        </p:spPr>
        <p:txBody>
          <a:bodyPr lIns="0" rIns="0" tIns="0" bIns="0" anchor="ctr"/>
          <a:p>
            <a:pPr algn="ctr"/>
            <a:endParaRPr/>
          </a:p>
        </p:txBody>
      </p:sp>
      <p:sp>
        <p:nvSpPr>
          <p:cNvPr id="302" name="PlaceHolder 2"/>
          <p:cNvSpPr>
            <a:spLocks noGrp="1"/>
          </p:cNvSpPr>
          <p:nvPr>
            <p:ph type="body"/>
          </p:nvPr>
        </p:nvSpPr>
        <p:spPr>
          <a:xfrm>
            <a:off x="1828800" y="6418800"/>
            <a:ext cx="16063560" cy="7588800"/>
          </a:xfrm>
          <a:prstGeom prst="rect">
            <a:avLst/>
          </a:prstGeom>
        </p:spPr>
        <p:txBody>
          <a:bodyPr lIns="0" rIns="0" tIns="0" bIns="0"/>
          <a:p>
            <a:endParaRPr/>
          </a:p>
        </p:txBody>
      </p:sp>
      <p:sp>
        <p:nvSpPr>
          <p:cNvPr id="303" name="PlaceHolder 3"/>
          <p:cNvSpPr>
            <a:spLocks noGrp="1"/>
          </p:cNvSpPr>
          <p:nvPr>
            <p:ph type="body"/>
          </p:nvPr>
        </p:nvSpPr>
        <p:spPr>
          <a:xfrm>
            <a:off x="18695880" y="6418800"/>
            <a:ext cx="16063560" cy="7588800"/>
          </a:xfrm>
          <a:prstGeom prst="rect">
            <a:avLst/>
          </a:prstGeom>
        </p:spPr>
        <p:txBody>
          <a:bodyPr lIns="0" rIns="0" tIns="0" bIns="0"/>
          <a:p>
            <a:endParaRPr/>
          </a:p>
        </p:txBody>
      </p:sp>
      <p:sp>
        <p:nvSpPr>
          <p:cNvPr id="304" name="PlaceHolder 4"/>
          <p:cNvSpPr>
            <a:spLocks noGrp="1"/>
          </p:cNvSpPr>
          <p:nvPr>
            <p:ph type="body"/>
          </p:nvPr>
        </p:nvSpPr>
        <p:spPr>
          <a:xfrm>
            <a:off x="1828800" y="14729040"/>
            <a:ext cx="32917680" cy="7588800"/>
          </a:xfrm>
          <a:prstGeom prst="rect">
            <a:avLst/>
          </a:prstGeom>
        </p:spPr>
        <p:txBody>
          <a:bodyPr lIns="0" rIns="0" tIns="0" bIns="0"/>
          <a:p>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305" name="PlaceHolder 1"/>
          <p:cNvSpPr>
            <a:spLocks noGrp="1"/>
          </p:cNvSpPr>
          <p:nvPr>
            <p:ph type="title"/>
          </p:nvPr>
        </p:nvSpPr>
        <p:spPr>
          <a:xfrm>
            <a:off x="1828800" y="1094400"/>
            <a:ext cx="32917680" cy="4580280"/>
          </a:xfrm>
          <a:prstGeom prst="rect">
            <a:avLst/>
          </a:prstGeom>
        </p:spPr>
        <p:txBody>
          <a:bodyPr lIns="0" rIns="0" tIns="0" bIns="0" anchor="ctr"/>
          <a:p>
            <a:pPr algn="ctr"/>
            <a:endParaRPr/>
          </a:p>
        </p:txBody>
      </p:sp>
      <p:sp>
        <p:nvSpPr>
          <p:cNvPr id="306" name="PlaceHolder 2"/>
          <p:cNvSpPr>
            <a:spLocks noGrp="1"/>
          </p:cNvSpPr>
          <p:nvPr>
            <p:ph type="body"/>
          </p:nvPr>
        </p:nvSpPr>
        <p:spPr>
          <a:xfrm>
            <a:off x="1828800" y="6418800"/>
            <a:ext cx="32917680" cy="7588800"/>
          </a:xfrm>
          <a:prstGeom prst="rect">
            <a:avLst/>
          </a:prstGeom>
        </p:spPr>
        <p:txBody>
          <a:bodyPr lIns="0" rIns="0" tIns="0" bIns="0"/>
          <a:p>
            <a:endParaRPr/>
          </a:p>
        </p:txBody>
      </p:sp>
      <p:sp>
        <p:nvSpPr>
          <p:cNvPr id="307" name="PlaceHolder 3"/>
          <p:cNvSpPr>
            <a:spLocks noGrp="1"/>
          </p:cNvSpPr>
          <p:nvPr>
            <p:ph type="body"/>
          </p:nvPr>
        </p:nvSpPr>
        <p:spPr>
          <a:xfrm>
            <a:off x="1828800" y="14729040"/>
            <a:ext cx="32917680" cy="7588800"/>
          </a:xfrm>
          <a:prstGeom prst="rect">
            <a:avLst/>
          </a:prstGeom>
        </p:spPr>
        <p:txBody>
          <a:bodyPr lIns="0" rIns="0" tIns="0" bIns="0"/>
          <a:p>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08" name="PlaceHolder 1"/>
          <p:cNvSpPr>
            <a:spLocks noGrp="1"/>
          </p:cNvSpPr>
          <p:nvPr>
            <p:ph type="title"/>
          </p:nvPr>
        </p:nvSpPr>
        <p:spPr>
          <a:xfrm>
            <a:off x="1828800" y="1094400"/>
            <a:ext cx="32917680" cy="4580280"/>
          </a:xfrm>
          <a:prstGeom prst="rect">
            <a:avLst/>
          </a:prstGeom>
        </p:spPr>
        <p:txBody>
          <a:bodyPr lIns="0" rIns="0" tIns="0" bIns="0" anchor="ctr"/>
          <a:p>
            <a:pPr algn="ctr"/>
            <a:endParaRPr/>
          </a:p>
        </p:txBody>
      </p:sp>
      <p:sp>
        <p:nvSpPr>
          <p:cNvPr id="309" name="PlaceHolder 2"/>
          <p:cNvSpPr>
            <a:spLocks noGrp="1"/>
          </p:cNvSpPr>
          <p:nvPr>
            <p:ph type="body"/>
          </p:nvPr>
        </p:nvSpPr>
        <p:spPr>
          <a:xfrm>
            <a:off x="1828800" y="6418800"/>
            <a:ext cx="16063560" cy="7588800"/>
          </a:xfrm>
          <a:prstGeom prst="rect">
            <a:avLst/>
          </a:prstGeom>
        </p:spPr>
        <p:txBody>
          <a:bodyPr lIns="0" rIns="0" tIns="0" bIns="0"/>
          <a:p>
            <a:endParaRPr/>
          </a:p>
        </p:txBody>
      </p:sp>
      <p:sp>
        <p:nvSpPr>
          <p:cNvPr id="310" name="PlaceHolder 3"/>
          <p:cNvSpPr>
            <a:spLocks noGrp="1"/>
          </p:cNvSpPr>
          <p:nvPr>
            <p:ph type="body"/>
          </p:nvPr>
        </p:nvSpPr>
        <p:spPr>
          <a:xfrm>
            <a:off x="18695880" y="6418800"/>
            <a:ext cx="16063560" cy="7588800"/>
          </a:xfrm>
          <a:prstGeom prst="rect">
            <a:avLst/>
          </a:prstGeom>
        </p:spPr>
        <p:txBody>
          <a:bodyPr lIns="0" rIns="0" tIns="0" bIns="0"/>
          <a:p>
            <a:endParaRPr/>
          </a:p>
        </p:txBody>
      </p:sp>
      <p:sp>
        <p:nvSpPr>
          <p:cNvPr id="311" name="PlaceHolder 4"/>
          <p:cNvSpPr>
            <a:spLocks noGrp="1"/>
          </p:cNvSpPr>
          <p:nvPr>
            <p:ph type="body"/>
          </p:nvPr>
        </p:nvSpPr>
        <p:spPr>
          <a:xfrm>
            <a:off x="18695880" y="14729040"/>
            <a:ext cx="16063560" cy="7588800"/>
          </a:xfrm>
          <a:prstGeom prst="rect">
            <a:avLst/>
          </a:prstGeom>
        </p:spPr>
        <p:txBody>
          <a:bodyPr lIns="0" rIns="0" tIns="0" bIns="0"/>
          <a:p>
            <a:endParaRPr/>
          </a:p>
        </p:txBody>
      </p:sp>
      <p:sp>
        <p:nvSpPr>
          <p:cNvPr id="312" name="PlaceHolder 5"/>
          <p:cNvSpPr>
            <a:spLocks noGrp="1"/>
          </p:cNvSpPr>
          <p:nvPr>
            <p:ph type="body"/>
          </p:nvPr>
        </p:nvSpPr>
        <p:spPr>
          <a:xfrm>
            <a:off x="1828800" y="14729040"/>
            <a:ext cx="16063560" cy="7588800"/>
          </a:xfrm>
          <a:prstGeom prst="rect">
            <a:avLst/>
          </a:prstGeom>
        </p:spPr>
        <p:txBody>
          <a:bodyPr lIns="0" rIns="0" tIns="0" bIns="0"/>
          <a:p>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13" name="PlaceHolder 1"/>
          <p:cNvSpPr>
            <a:spLocks noGrp="1"/>
          </p:cNvSpPr>
          <p:nvPr>
            <p:ph type="title"/>
          </p:nvPr>
        </p:nvSpPr>
        <p:spPr>
          <a:xfrm>
            <a:off x="1828800" y="1094400"/>
            <a:ext cx="32917680" cy="4580280"/>
          </a:xfrm>
          <a:prstGeom prst="rect">
            <a:avLst/>
          </a:prstGeom>
        </p:spPr>
        <p:txBody>
          <a:bodyPr lIns="0" rIns="0" tIns="0" bIns="0" anchor="ctr"/>
          <a:p>
            <a:pPr algn="ctr"/>
            <a:endParaRPr/>
          </a:p>
        </p:txBody>
      </p:sp>
      <p:sp>
        <p:nvSpPr>
          <p:cNvPr id="314" name="PlaceHolder 2"/>
          <p:cNvSpPr>
            <a:spLocks noGrp="1"/>
          </p:cNvSpPr>
          <p:nvPr>
            <p:ph type="body"/>
          </p:nvPr>
        </p:nvSpPr>
        <p:spPr>
          <a:xfrm>
            <a:off x="1828800" y="6418800"/>
            <a:ext cx="32917680" cy="15909840"/>
          </a:xfrm>
          <a:prstGeom prst="rect">
            <a:avLst/>
          </a:prstGeom>
        </p:spPr>
        <p:txBody>
          <a:bodyPr lIns="0" rIns="0" tIns="0" bIns="0"/>
          <a:p>
            <a:endParaRPr/>
          </a:p>
        </p:txBody>
      </p:sp>
      <p:sp>
        <p:nvSpPr>
          <p:cNvPr id="315" name="PlaceHolder 3"/>
          <p:cNvSpPr>
            <a:spLocks noGrp="1"/>
          </p:cNvSpPr>
          <p:nvPr>
            <p:ph type="body"/>
          </p:nvPr>
        </p:nvSpPr>
        <p:spPr>
          <a:xfrm>
            <a:off x="1828800" y="6418800"/>
            <a:ext cx="32917680" cy="15909840"/>
          </a:xfrm>
          <a:prstGeom prst="rect">
            <a:avLst/>
          </a:prstGeom>
        </p:spPr>
        <p:txBody>
          <a:bodyPr lIns="0" rIns="0" tIns="0" bIns="0"/>
          <a:p>
            <a:endParaRPr/>
          </a:p>
        </p:txBody>
      </p:sp>
      <p:pic>
        <p:nvPicPr>
          <p:cNvPr id="316" name="" descr=""/>
          <p:cNvPicPr/>
          <p:nvPr/>
        </p:nvPicPr>
        <p:blipFill>
          <a:blip r:embed="rId2"/>
          <a:stretch/>
        </p:blipFill>
        <p:spPr>
          <a:xfrm>
            <a:off x="8317440" y="6418800"/>
            <a:ext cx="19940040" cy="15909840"/>
          </a:xfrm>
          <a:prstGeom prst="rect">
            <a:avLst/>
          </a:prstGeom>
          <a:ln>
            <a:noFill/>
          </a:ln>
        </p:spPr>
      </p:pic>
      <p:pic>
        <p:nvPicPr>
          <p:cNvPr id="317" name="" descr=""/>
          <p:cNvPicPr/>
          <p:nvPr/>
        </p:nvPicPr>
        <p:blipFill>
          <a:blip r:embed="rId3"/>
          <a:stretch/>
        </p:blipFill>
        <p:spPr>
          <a:xfrm>
            <a:off x="8317440" y="6418800"/>
            <a:ext cx="19940040" cy="15909840"/>
          </a:xfrm>
          <a:prstGeom prst="rect">
            <a:avLst/>
          </a:prstGeom>
          <a:ln>
            <a:noFill/>
          </a:ln>
        </p:spPr>
      </p:pic>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slideLayout" Target="../slideLayouts/slideLayout85.xml"/><Relationship Id="rId5" Type="http://schemas.openxmlformats.org/officeDocument/2006/relationships/slideLayout" Target="../slideLayouts/slideLayout86.xml"/><Relationship Id="rId6" Type="http://schemas.openxmlformats.org/officeDocument/2006/relationships/slideLayout" Target="../slideLayouts/slideLayout87.xml"/><Relationship Id="rId7" Type="http://schemas.openxmlformats.org/officeDocument/2006/relationships/slideLayout" Target="../slideLayouts/slideLayout88.xml"/><Relationship Id="rId8" Type="http://schemas.openxmlformats.org/officeDocument/2006/relationships/slideLayout" Target="../slideLayouts/slideLayout89.xml"/><Relationship Id="rId9" Type="http://schemas.openxmlformats.org/officeDocument/2006/relationships/slideLayout" Target="../slideLayouts/slideLayout90.xml"/><Relationship Id="rId10" Type="http://schemas.openxmlformats.org/officeDocument/2006/relationships/slideLayout" Target="../slideLayouts/slideLayout91.xml"/><Relationship Id="rId11" Type="http://schemas.openxmlformats.org/officeDocument/2006/relationships/slideLayout" Target="../slideLayouts/slideLayout92.xml"/><Relationship Id="rId12" Type="http://schemas.openxmlformats.org/officeDocument/2006/relationships/slideLayout" Target="../slideLayouts/slideLayout93.xml"/><Relationship Id="rId13" Type="http://schemas.openxmlformats.org/officeDocument/2006/relationships/slideLayout" Target="../slideLayouts/slideLayout94.xml"/><Relationship Id="rId14" Type="http://schemas.openxmlformats.org/officeDocument/2006/relationships/slideLayout" Target="../slideLayouts/slideLayout95.xml"/><Relationship Id="rId15" Type="http://schemas.openxmlformats.org/officeDocument/2006/relationships/slideLayout" Target="../slideLayouts/slideLayout96.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2743200" y="24991920"/>
            <a:ext cx="7616160" cy="1824840"/>
          </a:xfrm>
          <a:prstGeom prst="rect">
            <a:avLst/>
          </a:prstGeom>
          <a:noFill/>
          <a:ln>
            <a:noFill/>
          </a:ln>
        </p:spPr>
        <p:style>
          <a:lnRef idx="0"/>
          <a:fillRef idx="0"/>
          <a:effectRef idx="0"/>
          <a:fontRef idx="minor"/>
        </p:style>
      </p:sp>
      <p:sp>
        <p:nvSpPr>
          <p:cNvPr id="1" name="CustomShape 2"/>
          <p:cNvSpPr/>
          <p:nvPr/>
        </p:nvSpPr>
        <p:spPr>
          <a:xfrm>
            <a:off x="12496680" y="24991920"/>
            <a:ext cx="11578320" cy="1824840"/>
          </a:xfrm>
          <a:prstGeom prst="rect">
            <a:avLst/>
          </a:prstGeom>
          <a:noFill/>
          <a:ln>
            <a:noFill/>
          </a:ln>
        </p:spPr>
        <p:style>
          <a:lnRef idx="0"/>
          <a:fillRef idx="0"/>
          <a:effectRef idx="0"/>
          <a:fontRef idx="minor"/>
        </p:style>
      </p:sp>
      <p:sp>
        <p:nvSpPr>
          <p:cNvPr id="2" name="PlaceHolder 3"/>
          <p:cNvSpPr>
            <a:spLocks noGrp="1"/>
          </p:cNvSpPr>
          <p:nvPr>
            <p:ph type="title"/>
          </p:nvPr>
        </p:nvSpPr>
        <p:spPr>
          <a:xfrm>
            <a:off x="1828800" y="1094400"/>
            <a:ext cx="32918040" cy="4580640"/>
          </a:xfrm>
          <a:prstGeom prst="rect">
            <a:avLst/>
          </a:prstGeom>
        </p:spPr>
        <p:txBody>
          <a:bodyPr lIns="0" rIns="0" tIns="0" bIns="0" anchor="ctr"/>
          <a:p>
            <a:pPr algn="ctr"/>
            <a:r>
              <a:rPr lang="en-US" sz="4400">
                <a:latin typeface="Arial"/>
              </a:rPr>
              <a:t>Click to edit the title text format</a:t>
            </a:r>
            <a:endParaRPr/>
          </a:p>
        </p:txBody>
      </p:sp>
      <p:sp>
        <p:nvSpPr>
          <p:cNvPr id="3" name="PlaceHolder 4"/>
          <p:cNvSpPr>
            <a:spLocks noGrp="1"/>
          </p:cNvSpPr>
          <p:nvPr>
            <p:ph type="body"/>
          </p:nvPr>
        </p:nvSpPr>
        <p:spPr>
          <a:xfrm>
            <a:off x="1828800" y="6418800"/>
            <a:ext cx="32918040" cy="1591020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8" name="CustomShape 1"/>
          <p:cNvSpPr/>
          <p:nvPr/>
        </p:nvSpPr>
        <p:spPr>
          <a:xfrm>
            <a:off x="2743200" y="24991920"/>
            <a:ext cx="7616160" cy="1824840"/>
          </a:xfrm>
          <a:prstGeom prst="rect">
            <a:avLst/>
          </a:prstGeom>
          <a:noFill/>
          <a:ln>
            <a:noFill/>
          </a:ln>
        </p:spPr>
        <p:style>
          <a:lnRef idx="0"/>
          <a:fillRef idx="0"/>
          <a:effectRef idx="0"/>
          <a:fontRef idx="minor"/>
        </p:style>
      </p:sp>
      <p:sp>
        <p:nvSpPr>
          <p:cNvPr id="39" name="CustomShape 2"/>
          <p:cNvSpPr/>
          <p:nvPr/>
        </p:nvSpPr>
        <p:spPr>
          <a:xfrm>
            <a:off x="12496680" y="24991920"/>
            <a:ext cx="11578320" cy="1824840"/>
          </a:xfrm>
          <a:prstGeom prst="rect">
            <a:avLst/>
          </a:prstGeom>
          <a:noFill/>
          <a:ln>
            <a:noFill/>
          </a:ln>
        </p:spPr>
        <p:style>
          <a:lnRef idx="0"/>
          <a:fillRef idx="0"/>
          <a:effectRef idx="0"/>
          <a:fontRef idx="minor"/>
        </p:style>
      </p:sp>
      <p:sp>
        <p:nvSpPr>
          <p:cNvPr id="40" name="PlaceHolder 3"/>
          <p:cNvSpPr>
            <a:spLocks noGrp="1"/>
          </p:cNvSpPr>
          <p:nvPr>
            <p:ph type="subTitle"/>
          </p:nvPr>
        </p:nvSpPr>
        <p:spPr>
          <a:xfrm>
            <a:off x="1828800" y="1094400"/>
            <a:ext cx="32917680" cy="21233880"/>
          </a:xfrm>
          <a:prstGeom prst="rect">
            <a:avLst/>
          </a:prstGeom>
        </p:spPr>
        <p:txBody>
          <a:bodyPr lIns="0" rIns="0" tIns="0" bIns="0" anchor="ctr"/>
          <a:p>
            <a:pPr algn="ctr"/>
            <a:endParaRPr/>
          </a:p>
        </p:txBody>
      </p:sp>
      <p:sp>
        <p:nvSpPr>
          <p:cNvPr id="41" name="PlaceHolder 4"/>
          <p:cNvSpPr>
            <a:spLocks noGrp="1"/>
          </p:cNvSpPr>
          <p:nvPr>
            <p:ph type="title"/>
          </p:nvPr>
        </p:nvSpPr>
        <p:spPr>
          <a:xfrm>
            <a:off x="1828800" y="1094400"/>
            <a:ext cx="32918040" cy="4580640"/>
          </a:xfrm>
          <a:prstGeom prst="rect">
            <a:avLst/>
          </a:prstGeom>
        </p:spPr>
        <p:txBody>
          <a:bodyPr lIns="0" rIns="0" tIns="0" bIns="0" anchor="ctr"/>
          <a:p>
            <a:pPr algn="ctr"/>
            <a:r>
              <a:rPr lang="en-US" sz="4400">
                <a:latin typeface="Arial"/>
              </a:rPr>
              <a:t>Click to edit the title text format</a:t>
            </a:r>
            <a:endParaRPr/>
          </a:p>
        </p:txBody>
      </p:sp>
      <p:sp>
        <p:nvSpPr>
          <p:cNvPr id="42" name="PlaceHolder 5"/>
          <p:cNvSpPr>
            <a:spLocks noGrp="1"/>
          </p:cNvSpPr>
          <p:nvPr>
            <p:ph type="body"/>
          </p:nvPr>
        </p:nvSpPr>
        <p:spPr>
          <a:xfrm>
            <a:off x="1828800" y="6418800"/>
            <a:ext cx="32918040" cy="1591020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7" name="CustomShape 1"/>
          <p:cNvSpPr/>
          <p:nvPr/>
        </p:nvSpPr>
        <p:spPr>
          <a:xfrm>
            <a:off x="2743200" y="24991920"/>
            <a:ext cx="7616160" cy="1824840"/>
          </a:xfrm>
          <a:prstGeom prst="rect">
            <a:avLst/>
          </a:prstGeom>
          <a:noFill/>
          <a:ln>
            <a:noFill/>
          </a:ln>
        </p:spPr>
        <p:style>
          <a:lnRef idx="0"/>
          <a:fillRef idx="0"/>
          <a:effectRef idx="0"/>
          <a:fontRef idx="minor"/>
        </p:style>
      </p:sp>
      <p:sp>
        <p:nvSpPr>
          <p:cNvPr id="78" name="CustomShape 2"/>
          <p:cNvSpPr/>
          <p:nvPr/>
        </p:nvSpPr>
        <p:spPr>
          <a:xfrm>
            <a:off x="12496680" y="24991920"/>
            <a:ext cx="11578320" cy="1824840"/>
          </a:xfrm>
          <a:prstGeom prst="rect">
            <a:avLst/>
          </a:prstGeom>
          <a:noFill/>
          <a:ln>
            <a:noFill/>
          </a:ln>
        </p:spPr>
        <p:style>
          <a:lnRef idx="0"/>
          <a:fillRef idx="0"/>
          <a:effectRef idx="0"/>
          <a:fontRef idx="minor"/>
        </p:style>
      </p:sp>
      <p:sp>
        <p:nvSpPr>
          <p:cNvPr id="79" name="PlaceHolder 3"/>
          <p:cNvSpPr>
            <a:spLocks noGrp="1"/>
          </p:cNvSpPr>
          <p:nvPr>
            <p:ph type="title"/>
          </p:nvPr>
        </p:nvSpPr>
        <p:spPr>
          <a:xfrm>
            <a:off x="1828800" y="1094400"/>
            <a:ext cx="32917680" cy="4580280"/>
          </a:xfrm>
          <a:prstGeom prst="rect">
            <a:avLst/>
          </a:prstGeom>
        </p:spPr>
        <p:txBody>
          <a:bodyPr lIns="0" rIns="0" tIns="0" bIns="0" anchor="ctr"/>
          <a:p>
            <a:pPr algn="ctr"/>
            <a:endParaRPr/>
          </a:p>
        </p:txBody>
      </p:sp>
      <p:sp>
        <p:nvSpPr>
          <p:cNvPr id="80" name="PlaceHolder 4"/>
          <p:cNvSpPr>
            <a:spLocks noGrp="1"/>
          </p:cNvSpPr>
          <p:nvPr>
            <p:ph type="body"/>
          </p:nvPr>
        </p:nvSpPr>
        <p:spPr>
          <a:xfrm>
            <a:off x="1828800" y="6418800"/>
            <a:ext cx="16063560" cy="758844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
        <p:nvSpPr>
          <p:cNvPr id="81" name="PlaceHolder 5"/>
          <p:cNvSpPr>
            <a:spLocks noGrp="1"/>
          </p:cNvSpPr>
          <p:nvPr>
            <p:ph type="body"/>
          </p:nvPr>
        </p:nvSpPr>
        <p:spPr>
          <a:xfrm>
            <a:off x="1828800" y="14729040"/>
            <a:ext cx="16063560" cy="758844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
        <p:nvSpPr>
          <p:cNvPr id="82" name="PlaceHolder 6"/>
          <p:cNvSpPr>
            <a:spLocks noGrp="1"/>
          </p:cNvSpPr>
          <p:nvPr>
            <p:ph type="body"/>
          </p:nvPr>
        </p:nvSpPr>
        <p:spPr>
          <a:xfrm>
            <a:off x="18696240" y="6418800"/>
            <a:ext cx="16063560" cy="1590984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17" name="CustomShape 1"/>
          <p:cNvSpPr/>
          <p:nvPr/>
        </p:nvSpPr>
        <p:spPr>
          <a:xfrm>
            <a:off x="2743200" y="24991920"/>
            <a:ext cx="7616160" cy="1824840"/>
          </a:xfrm>
          <a:prstGeom prst="rect">
            <a:avLst/>
          </a:prstGeom>
          <a:noFill/>
          <a:ln>
            <a:noFill/>
          </a:ln>
        </p:spPr>
        <p:style>
          <a:lnRef idx="0"/>
          <a:fillRef idx="0"/>
          <a:effectRef idx="0"/>
          <a:fontRef idx="minor"/>
        </p:style>
      </p:sp>
      <p:sp>
        <p:nvSpPr>
          <p:cNvPr id="118" name="CustomShape 2"/>
          <p:cNvSpPr/>
          <p:nvPr/>
        </p:nvSpPr>
        <p:spPr>
          <a:xfrm>
            <a:off x="12496680" y="24991920"/>
            <a:ext cx="11578320" cy="1824840"/>
          </a:xfrm>
          <a:prstGeom prst="rect">
            <a:avLst/>
          </a:prstGeom>
          <a:noFill/>
          <a:ln>
            <a:noFill/>
          </a:ln>
        </p:spPr>
        <p:style>
          <a:lnRef idx="0"/>
          <a:fillRef idx="0"/>
          <a:effectRef idx="0"/>
          <a:fontRef idx="minor"/>
        </p:style>
      </p:sp>
      <p:sp>
        <p:nvSpPr>
          <p:cNvPr id="119" name="PlaceHolder 3"/>
          <p:cNvSpPr>
            <a:spLocks noGrp="1"/>
          </p:cNvSpPr>
          <p:nvPr>
            <p:ph type="title"/>
          </p:nvPr>
        </p:nvSpPr>
        <p:spPr>
          <a:xfrm>
            <a:off x="1828800" y="1094400"/>
            <a:ext cx="32917680" cy="4580280"/>
          </a:xfrm>
          <a:prstGeom prst="rect">
            <a:avLst/>
          </a:prstGeom>
        </p:spPr>
        <p:txBody>
          <a:bodyPr lIns="0" rIns="0" tIns="0" bIns="0" anchor="ctr"/>
          <a:p>
            <a:pPr algn="ctr"/>
            <a:endParaRPr/>
          </a:p>
        </p:txBody>
      </p:sp>
      <p:sp>
        <p:nvSpPr>
          <p:cNvPr id="120" name="PlaceHolder 4"/>
          <p:cNvSpPr>
            <a:spLocks noGrp="1"/>
          </p:cNvSpPr>
          <p:nvPr>
            <p:ph type="body"/>
          </p:nvPr>
        </p:nvSpPr>
        <p:spPr>
          <a:xfrm>
            <a:off x="1828800" y="6418800"/>
            <a:ext cx="16063560" cy="1590984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
        <p:nvSpPr>
          <p:cNvPr id="121" name="PlaceHolder 5"/>
          <p:cNvSpPr>
            <a:spLocks noGrp="1"/>
          </p:cNvSpPr>
          <p:nvPr>
            <p:ph type="body"/>
          </p:nvPr>
        </p:nvSpPr>
        <p:spPr>
          <a:xfrm>
            <a:off x="18696240" y="6418800"/>
            <a:ext cx="16063560" cy="758844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
        <p:nvSpPr>
          <p:cNvPr id="122" name="PlaceHolder 6"/>
          <p:cNvSpPr>
            <a:spLocks noGrp="1"/>
          </p:cNvSpPr>
          <p:nvPr>
            <p:ph type="body"/>
          </p:nvPr>
        </p:nvSpPr>
        <p:spPr>
          <a:xfrm>
            <a:off x="18696240" y="14729040"/>
            <a:ext cx="16063560" cy="758844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57" name="CustomShape 1"/>
          <p:cNvSpPr/>
          <p:nvPr/>
        </p:nvSpPr>
        <p:spPr>
          <a:xfrm>
            <a:off x="2743200" y="24991920"/>
            <a:ext cx="7616160" cy="1824840"/>
          </a:xfrm>
          <a:prstGeom prst="rect">
            <a:avLst/>
          </a:prstGeom>
          <a:noFill/>
          <a:ln>
            <a:noFill/>
          </a:ln>
        </p:spPr>
        <p:style>
          <a:lnRef idx="0"/>
          <a:fillRef idx="0"/>
          <a:effectRef idx="0"/>
          <a:fontRef idx="minor"/>
        </p:style>
      </p:sp>
      <p:sp>
        <p:nvSpPr>
          <p:cNvPr id="158" name="CustomShape 2"/>
          <p:cNvSpPr/>
          <p:nvPr/>
        </p:nvSpPr>
        <p:spPr>
          <a:xfrm>
            <a:off x="12496680" y="24991920"/>
            <a:ext cx="11578320" cy="1824840"/>
          </a:xfrm>
          <a:prstGeom prst="rect">
            <a:avLst/>
          </a:prstGeom>
          <a:noFill/>
          <a:ln>
            <a:noFill/>
          </a:ln>
        </p:spPr>
        <p:style>
          <a:lnRef idx="0"/>
          <a:fillRef idx="0"/>
          <a:effectRef idx="0"/>
          <a:fontRef idx="minor"/>
        </p:style>
      </p:sp>
      <p:sp>
        <p:nvSpPr>
          <p:cNvPr id="159" name="PlaceHolder 3"/>
          <p:cNvSpPr>
            <a:spLocks noGrp="1"/>
          </p:cNvSpPr>
          <p:nvPr>
            <p:ph type="title"/>
          </p:nvPr>
        </p:nvSpPr>
        <p:spPr>
          <a:xfrm>
            <a:off x="1828800" y="1094400"/>
            <a:ext cx="32917680" cy="4580280"/>
          </a:xfrm>
          <a:prstGeom prst="rect">
            <a:avLst/>
          </a:prstGeom>
        </p:spPr>
        <p:txBody>
          <a:bodyPr lIns="0" rIns="0" tIns="0" bIns="0" anchor="ctr"/>
          <a:p>
            <a:pPr algn="ctr"/>
            <a:endParaRPr/>
          </a:p>
        </p:txBody>
      </p:sp>
      <p:sp>
        <p:nvSpPr>
          <p:cNvPr id="160" name="PlaceHolder 4"/>
          <p:cNvSpPr>
            <a:spLocks noGrp="1"/>
          </p:cNvSpPr>
          <p:nvPr>
            <p:ph type="body"/>
          </p:nvPr>
        </p:nvSpPr>
        <p:spPr>
          <a:xfrm>
            <a:off x="1828800" y="6418800"/>
            <a:ext cx="16063560" cy="758844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
        <p:nvSpPr>
          <p:cNvPr id="161" name="PlaceHolder 5"/>
          <p:cNvSpPr>
            <a:spLocks noGrp="1"/>
          </p:cNvSpPr>
          <p:nvPr>
            <p:ph type="body"/>
          </p:nvPr>
        </p:nvSpPr>
        <p:spPr>
          <a:xfrm>
            <a:off x="18696240" y="6418800"/>
            <a:ext cx="16063560" cy="758844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
        <p:nvSpPr>
          <p:cNvPr id="162" name="PlaceHolder 6"/>
          <p:cNvSpPr>
            <a:spLocks noGrp="1"/>
          </p:cNvSpPr>
          <p:nvPr>
            <p:ph type="body"/>
          </p:nvPr>
        </p:nvSpPr>
        <p:spPr>
          <a:xfrm>
            <a:off x="1828800" y="14729040"/>
            <a:ext cx="32917680" cy="758844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97" name="CustomShape 1"/>
          <p:cNvSpPr/>
          <p:nvPr/>
        </p:nvSpPr>
        <p:spPr>
          <a:xfrm>
            <a:off x="2743200" y="24991920"/>
            <a:ext cx="7616160" cy="1824840"/>
          </a:xfrm>
          <a:prstGeom prst="rect">
            <a:avLst/>
          </a:prstGeom>
          <a:noFill/>
          <a:ln>
            <a:noFill/>
          </a:ln>
        </p:spPr>
        <p:style>
          <a:lnRef idx="0"/>
          <a:fillRef idx="0"/>
          <a:effectRef idx="0"/>
          <a:fontRef idx="minor"/>
        </p:style>
      </p:sp>
      <p:sp>
        <p:nvSpPr>
          <p:cNvPr id="198" name="CustomShape 2"/>
          <p:cNvSpPr/>
          <p:nvPr/>
        </p:nvSpPr>
        <p:spPr>
          <a:xfrm>
            <a:off x="12496680" y="24991920"/>
            <a:ext cx="11578320" cy="1824840"/>
          </a:xfrm>
          <a:prstGeom prst="rect">
            <a:avLst/>
          </a:prstGeom>
          <a:noFill/>
          <a:ln>
            <a:noFill/>
          </a:ln>
        </p:spPr>
        <p:style>
          <a:lnRef idx="0"/>
          <a:fillRef idx="0"/>
          <a:effectRef idx="0"/>
          <a:fontRef idx="minor"/>
        </p:style>
      </p:sp>
      <p:sp>
        <p:nvSpPr>
          <p:cNvPr id="199" name="PlaceHolder 3"/>
          <p:cNvSpPr>
            <a:spLocks noGrp="1"/>
          </p:cNvSpPr>
          <p:nvPr>
            <p:ph type="title"/>
          </p:nvPr>
        </p:nvSpPr>
        <p:spPr>
          <a:xfrm>
            <a:off x="1828800" y="1094400"/>
            <a:ext cx="32917680" cy="4580280"/>
          </a:xfrm>
          <a:prstGeom prst="rect">
            <a:avLst/>
          </a:prstGeom>
        </p:spPr>
        <p:txBody>
          <a:bodyPr lIns="0" rIns="0" tIns="0" bIns="0" anchor="ctr"/>
          <a:p>
            <a:pPr algn="ctr"/>
            <a:endParaRPr/>
          </a:p>
        </p:txBody>
      </p:sp>
      <p:sp>
        <p:nvSpPr>
          <p:cNvPr id="200" name="PlaceHolder 4"/>
          <p:cNvSpPr>
            <a:spLocks noGrp="1"/>
          </p:cNvSpPr>
          <p:nvPr>
            <p:ph type="body"/>
          </p:nvPr>
        </p:nvSpPr>
        <p:spPr>
          <a:xfrm>
            <a:off x="1828800" y="6418800"/>
            <a:ext cx="32917680" cy="758844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
        <p:nvSpPr>
          <p:cNvPr id="201" name="PlaceHolder 5"/>
          <p:cNvSpPr>
            <a:spLocks noGrp="1"/>
          </p:cNvSpPr>
          <p:nvPr>
            <p:ph type="body"/>
          </p:nvPr>
        </p:nvSpPr>
        <p:spPr>
          <a:xfrm>
            <a:off x="1828800" y="14729040"/>
            <a:ext cx="32917680" cy="758844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236" name="CustomShape 1"/>
          <p:cNvSpPr/>
          <p:nvPr/>
        </p:nvSpPr>
        <p:spPr>
          <a:xfrm>
            <a:off x="2743200" y="24991920"/>
            <a:ext cx="7616160" cy="1824840"/>
          </a:xfrm>
          <a:prstGeom prst="rect">
            <a:avLst/>
          </a:prstGeom>
          <a:noFill/>
          <a:ln>
            <a:noFill/>
          </a:ln>
        </p:spPr>
        <p:style>
          <a:lnRef idx="0"/>
          <a:fillRef idx="0"/>
          <a:effectRef idx="0"/>
          <a:fontRef idx="minor"/>
        </p:style>
      </p:sp>
      <p:sp>
        <p:nvSpPr>
          <p:cNvPr id="237" name="CustomShape 2"/>
          <p:cNvSpPr/>
          <p:nvPr/>
        </p:nvSpPr>
        <p:spPr>
          <a:xfrm>
            <a:off x="12496680" y="24991920"/>
            <a:ext cx="11578320" cy="1824840"/>
          </a:xfrm>
          <a:prstGeom prst="rect">
            <a:avLst/>
          </a:prstGeom>
          <a:noFill/>
          <a:ln>
            <a:noFill/>
          </a:ln>
        </p:spPr>
        <p:style>
          <a:lnRef idx="0"/>
          <a:fillRef idx="0"/>
          <a:effectRef idx="0"/>
          <a:fontRef idx="minor"/>
        </p:style>
      </p:sp>
      <p:sp>
        <p:nvSpPr>
          <p:cNvPr id="238" name="PlaceHolder 3"/>
          <p:cNvSpPr>
            <a:spLocks noGrp="1"/>
          </p:cNvSpPr>
          <p:nvPr>
            <p:ph type="title"/>
          </p:nvPr>
        </p:nvSpPr>
        <p:spPr>
          <a:xfrm>
            <a:off x="1828800" y="1094400"/>
            <a:ext cx="32917680" cy="4580280"/>
          </a:xfrm>
          <a:prstGeom prst="rect">
            <a:avLst/>
          </a:prstGeom>
        </p:spPr>
        <p:txBody>
          <a:bodyPr lIns="0" rIns="0" tIns="0" bIns="0" anchor="ctr"/>
          <a:p>
            <a:pPr algn="ctr"/>
            <a:endParaRPr/>
          </a:p>
        </p:txBody>
      </p:sp>
      <p:sp>
        <p:nvSpPr>
          <p:cNvPr id="239" name="PlaceHolder 4"/>
          <p:cNvSpPr>
            <a:spLocks noGrp="1"/>
          </p:cNvSpPr>
          <p:nvPr>
            <p:ph type="body"/>
          </p:nvPr>
        </p:nvSpPr>
        <p:spPr>
          <a:xfrm>
            <a:off x="1828800" y="6418800"/>
            <a:ext cx="16063560" cy="758844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
        <p:nvSpPr>
          <p:cNvPr id="240" name="PlaceHolder 5"/>
          <p:cNvSpPr>
            <a:spLocks noGrp="1"/>
          </p:cNvSpPr>
          <p:nvPr>
            <p:ph type="body"/>
          </p:nvPr>
        </p:nvSpPr>
        <p:spPr>
          <a:xfrm>
            <a:off x="18696240" y="6418800"/>
            <a:ext cx="16063560" cy="758844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
        <p:nvSpPr>
          <p:cNvPr id="241" name="PlaceHolder 6"/>
          <p:cNvSpPr>
            <a:spLocks noGrp="1"/>
          </p:cNvSpPr>
          <p:nvPr>
            <p:ph type="body"/>
          </p:nvPr>
        </p:nvSpPr>
        <p:spPr>
          <a:xfrm>
            <a:off x="18696240" y="14729040"/>
            <a:ext cx="16063560" cy="758844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
        <p:nvSpPr>
          <p:cNvPr id="242" name="PlaceHolder 7"/>
          <p:cNvSpPr>
            <a:spLocks noGrp="1"/>
          </p:cNvSpPr>
          <p:nvPr>
            <p:ph type="body"/>
          </p:nvPr>
        </p:nvSpPr>
        <p:spPr>
          <a:xfrm>
            <a:off x="1828800" y="14729040"/>
            <a:ext cx="16063560" cy="758844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277" name="CustomShape 1"/>
          <p:cNvSpPr/>
          <p:nvPr/>
        </p:nvSpPr>
        <p:spPr>
          <a:xfrm>
            <a:off x="2743200" y="24991920"/>
            <a:ext cx="7616160" cy="1824840"/>
          </a:xfrm>
          <a:prstGeom prst="rect">
            <a:avLst/>
          </a:prstGeom>
          <a:noFill/>
          <a:ln>
            <a:noFill/>
          </a:ln>
        </p:spPr>
        <p:style>
          <a:lnRef idx="0"/>
          <a:fillRef idx="0"/>
          <a:effectRef idx="0"/>
          <a:fontRef idx="minor"/>
        </p:style>
      </p:sp>
      <p:sp>
        <p:nvSpPr>
          <p:cNvPr id="278" name="CustomShape 2"/>
          <p:cNvSpPr/>
          <p:nvPr/>
        </p:nvSpPr>
        <p:spPr>
          <a:xfrm>
            <a:off x="12496680" y="24991920"/>
            <a:ext cx="11578320" cy="1824840"/>
          </a:xfrm>
          <a:prstGeom prst="rect">
            <a:avLst/>
          </a:prstGeom>
          <a:noFill/>
          <a:ln>
            <a:noFill/>
          </a:ln>
        </p:spPr>
        <p:style>
          <a:lnRef idx="0"/>
          <a:fillRef idx="0"/>
          <a:effectRef idx="0"/>
          <a:fontRef idx="minor"/>
        </p:style>
      </p:sp>
      <p:sp>
        <p:nvSpPr>
          <p:cNvPr id="279" name="PlaceHolder 3"/>
          <p:cNvSpPr>
            <a:spLocks noGrp="1"/>
          </p:cNvSpPr>
          <p:nvPr>
            <p:ph type="title"/>
          </p:nvPr>
        </p:nvSpPr>
        <p:spPr>
          <a:xfrm>
            <a:off x="1828800" y="1094400"/>
            <a:ext cx="32917680" cy="4580280"/>
          </a:xfrm>
          <a:prstGeom prst="rect">
            <a:avLst/>
          </a:prstGeom>
        </p:spPr>
        <p:txBody>
          <a:bodyPr lIns="0" rIns="0" tIns="0" bIns="0" anchor="ctr"/>
          <a:p>
            <a:pPr algn="ctr"/>
            <a:endParaRPr/>
          </a:p>
        </p:txBody>
      </p:sp>
      <p:sp>
        <p:nvSpPr>
          <p:cNvPr id="280" name="PlaceHolder 4"/>
          <p:cNvSpPr>
            <a:spLocks noGrp="1"/>
          </p:cNvSpPr>
          <p:nvPr>
            <p:ph type="body"/>
          </p:nvPr>
        </p:nvSpPr>
        <p:spPr>
          <a:xfrm>
            <a:off x="1828800" y="6418800"/>
            <a:ext cx="32917680" cy="1590984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
        <p:nvSpPr>
          <p:cNvPr id="281" name="PlaceHolder 5"/>
          <p:cNvSpPr>
            <a:spLocks noGrp="1"/>
          </p:cNvSpPr>
          <p:nvPr>
            <p:ph type="body"/>
          </p:nvPr>
        </p:nvSpPr>
        <p:spPr>
          <a:xfrm>
            <a:off x="1828800" y="6418800"/>
            <a:ext cx="32917680" cy="1590984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pic>
        <p:nvPicPr>
          <p:cNvPr id="282" name="" descr=""/>
          <p:cNvPicPr/>
          <p:nvPr/>
        </p:nvPicPr>
        <p:blipFill>
          <a:blip r:embed="rId2"/>
          <a:stretch/>
        </p:blipFill>
        <p:spPr>
          <a:xfrm>
            <a:off x="8317080" y="6418440"/>
            <a:ext cx="19940400" cy="15909840"/>
          </a:xfrm>
          <a:prstGeom prst="rect">
            <a:avLst/>
          </a:prstGeom>
          <a:ln>
            <a:noFill/>
          </a:ln>
        </p:spPr>
      </p:pic>
      <p:pic>
        <p:nvPicPr>
          <p:cNvPr id="283" name="" descr=""/>
          <p:cNvPicPr/>
          <p:nvPr/>
        </p:nvPicPr>
        <p:blipFill>
          <a:blip r:embed="rId3"/>
          <a:stretch/>
        </p:blipFill>
        <p:spPr>
          <a:xfrm>
            <a:off x="8317080" y="6418440"/>
            <a:ext cx="19940400" cy="15909840"/>
          </a:xfrm>
          <a:prstGeom prst="rect">
            <a:avLst/>
          </a:prstGeom>
          <a:ln>
            <a:noFill/>
          </a:ln>
        </p:spPr>
      </p:pic>
    </p:spTree>
  </p:cSld>
  <p:clrMap bg1="lt1" bg2="lt2" tx1="dk1" tx2="dk2" accent1="accent1" accent2="accent2" accent3="accent3" accent4="accent4" accent5="accent5" accent6="accent6" hlink="hlink" folHlink="folHlink"/>
  <p:sldLayoutIdLst>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 Id="rId6" Type="http://schemas.openxmlformats.org/officeDocument/2006/relationships/image" Target="../media/image24.png"/><Relationship Id="rId7" Type="http://schemas.openxmlformats.org/officeDocument/2006/relationships/image" Target="../media/image25.png"/><Relationship Id="rId8" Type="http://schemas.openxmlformats.org/officeDocument/2006/relationships/image" Target="../media/image26.png"/><Relationship Id="rId9" Type="http://schemas.openxmlformats.org/officeDocument/2006/relationships/image" Target="../media/image27.png"/><Relationship Id="rId10" Type="http://schemas.openxmlformats.org/officeDocument/2006/relationships/image" Target="../media/image28.bmp"/><Relationship Id="rId11" Type="http://schemas.openxmlformats.org/officeDocument/2006/relationships/image" Target="../media/image29.bmp"/><Relationship Id="rId12" Type="http://schemas.openxmlformats.org/officeDocument/2006/relationships/image" Target="../media/image30.bmp"/><Relationship Id="rId13" Type="http://schemas.openxmlformats.org/officeDocument/2006/relationships/image" Target="../media/image31.png"/><Relationship Id="rId14" Type="http://schemas.openxmlformats.org/officeDocument/2006/relationships/image" Target="../media/image32.png"/><Relationship Id="rId15" Type="http://schemas.openxmlformats.org/officeDocument/2006/relationships/image" Target="../media/image33.png"/><Relationship Id="rId16" Type="http://schemas.openxmlformats.org/officeDocument/2006/relationships/image" Target="../media/image34.png"/><Relationship Id="rId17" Type="http://schemas.openxmlformats.org/officeDocument/2006/relationships/image" Target="../media/image35.png"/><Relationship Id="rId18" Type="http://schemas.openxmlformats.org/officeDocument/2006/relationships/image" Target="../media/image36.png"/><Relationship Id="rId19" Type="http://schemas.openxmlformats.org/officeDocument/2006/relationships/image" Target="../media/image37.png"/><Relationship Id="rId20" Type="http://schemas.openxmlformats.org/officeDocument/2006/relationships/image" Target="../media/image38.png"/><Relationship Id="rId2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5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70.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83.xml"/>
</Relationships>
</file>

<file path=ppt/slides/_rels/slide8.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image" Target="../media/image40.png"/><Relationship Id="rId3" Type="http://schemas.openxmlformats.org/officeDocument/2006/relationships/slideLayout" Target="../slideLayouts/slideLayout85.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318" name="" descr=""/>
          <p:cNvPicPr/>
          <p:nvPr/>
        </p:nvPicPr>
        <p:blipFill>
          <a:blip r:embed="rId1"/>
          <a:stretch/>
        </p:blipFill>
        <p:spPr>
          <a:xfrm>
            <a:off x="13261680" y="16172640"/>
            <a:ext cx="1978920" cy="3283920"/>
          </a:xfrm>
          <a:prstGeom prst="rect">
            <a:avLst/>
          </a:prstGeom>
          <a:ln>
            <a:noFill/>
          </a:ln>
        </p:spPr>
      </p:pic>
      <p:sp>
        <p:nvSpPr>
          <p:cNvPr id="319" name="CustomShape 1"/>
          <p:cNvSpPr/>
          <p:nvPr/>
        </p:nvSpPr>
        <p:spPr>
          <a:xfrm>
            <a:off x="6193440" y="608040"/>
            <a:ext cx="24227640" cy="1519920"/>
          </a:xfrm>
          <a:prstGeom prst="rect">
            <a:avLst/>
          </a:prstGeom>
          <a:noFill/>
          <a:ln>
            <a:noFill/>
          </a:ln>
        </p:spPr>
        <p:style>
          <a:lnRef idx="0"/>
          <a:fillRef idx="0"/>
          <a:effectRef idx="0"/>
          <a:fontRef idx="minor"/>
        </p:style>
        <p:txBody>
          <a:bodyPr lIns="367920" rIns="367920" tIns="183960" bIns="183960" anchor="ctr"/>
          <a:p>
            <a:pPr algn="ctr">
              <a:lnSpc>
                <a:spcPct val="100000"/>
              </a:lnSpc>
            </a:pPr>
            <a:r>
              <a:rPr b="1" lang="en-US" sz="10000" strike="noStrike">
                <a:solidFill>
                  <a:srgbClr val="c00000"/>
                </a:solidFill>
                <a:latin typeface="Times New Roman"/>
                <a:ea typeface="MS PGothic"/>
              </a:rPr>
              <a:t>Part-based Human Detection</a:t>
            </a:r>
            <a:endParaRPr/>
          </a:p>
        </p:txBody>
      </p:sp>
      <p:sp>
        <p:nvSpPr>
          <p:cNvPr id="320" name="CustomShape 2"/>
          <p:cNvSpPr/>
          <p:nvPr/>
        </p:nvSpPr>
        <p:spPr>
          <a:xfrm>
            <a:off x="1607400" y="1853640"/>
            <a:ext cx="32914440" cy="1009080"/>
          </a:xfrm>
          <a:prstGeom prst="rect">
            <a:avLst/>
          </a:prstGeom>
          <a:noFill/>
          <a:ln>
            <a:noFill/>
          </a:ln>
        </p:spPr>
        <p:style>
          <a:lnRef idx="0"/>
          <a:fillRef idx="0"/>
          <a:effectRef idx="0"/>
          <a:fontRef idx="minor"/>
        </p:style>
        <p:txBody>
          <a:bodyPr lIns="367920" rIns="367920" tIns="183960" bIns="183960"/>
          <a:p>
            <a:pPr algn="ctr">
              <a:lnSpc>
                <a:spcPct val="100000"/>
              </a:lnSpc>
            </a:pPr>
            <a:r>
              <a:rPr b="1" lang="en-US" sz="4000" strike="noStrike">
                <a:solidFill>
                  <a:srgbClr val="000000"/>
                </a:solidFill>
                <a:latin typeface="Times New Roman"/>
                <a:ea typeface="ＭＳ Ｐゴシック"/>
              </a:rPr>
              <a:t>Brandon Tolsch and Joseph Richardson</a:t>
            </a:r>
            <a:endParaRPr/>
          </a:p>
        </p:txBody>
      </p:sp>
      <p:pic>
        <p:nvPicPr>
          <p:cNvPr id="321" name="" descr=""/>
          <p:cNvPicPr/>
          <p:nvPr/>
        </p:nvPicPr>
        <p:blipFill>
          <a:blip r:embed="rId2"/>
          <a:stretch/>
        </p:blipFill>
        <p:spPr>
          <a:xfrm>
            <a:off x="16176240" y="16435800"/>
            <a:ext cx="1979280" cy="3303720"/>
          </a:xfrm>
          <a:prstGeom prst="rect">
            <a:avLst/>
          </a:prstGeom>
          <a:ln>
            <a:noFill/>
          </a:ln>
        </p:spPr>
      </p:pic>
      <p:pic>
        <p:nvPicPr>
          <p:cNvPr id="322" name="" descr=""/>
          <p:cNvPicPr/>
          <p:nvPr/>
        </p:nvPicPr>
        <p:blipFill>
          <a:blip r:embed="rId3"/>
          <a:stretch/>
        </p:blipFill>
        <p:spPr>
          <a:xfrm>
            <a:off x="13369680" y="16316280"/>
            <a:ext cx="1978920" cy="3283920"/>
          </a:xfrm>
          <a:prstGeom prst="rect">
            <a:avLst/>
          </a:prstGeom>
          <a:ln>
            <a:noFill/>
          </a:ln>
        </p:spPr>
      </p:pic>
      <p:pic>
        <p:nvPicPr>
          <p:cNvPr id="323" name="" descr=""/>
          <p:cNvPicPr/>
          <p:nvPr/>
        </p:nvPicPr>
        <p:blipFill>
          <a:blip r:embed="rId4"/>
          <a:stretch/>
        </p:blipFill>
        <p:spPr>
          <a:xfrm>
            <a:off x="13541400" y="16452360"/>
            <a:ext cx="1978920" cy="3283920"/>
          </a:xfrm>
          <a:prstGeom prst="rect">
            <a:avLst/>
          </a:prstGeom>
          <a:ln>
            <a:noFill/>
          </a:ln>
        </p:spPr>
      </p:pic>
      <p:pic>
        <p:nvPicPr>
          <p:cNvPr id="324" name="" descr=""/>
          <p:cNvPicPr/>
          <p:nvPr/>
        </p:nvPicPr>
        <p:blipFill>
          <a:blip r:embed="rId5"/>
          <a:stretch/>
        </p:blipFill>
        <p:spPr>
          <a:xfrm>
            <a:off x="3334680" y="15080040"/>
            <a:ext cx="3126240" cy="1302480"/>
          </a:xfrm>
          <a:prstGeom prst="rect">
            <a:avLst/>
          </a:prstGeom>
          <a:ln>
            <a:noFill/>
          </a:ln>
        </p:spPr>
      </p:pic>
      <p:pic>
        <p:nvPicPr>
          <p:cNvPr id="325" name="" descr=""/>
          <p:cNvPicPr/>
          <p:nvPr/>
        </p:nvPicPr>
        <p:blipFill>
          <a:blip r:embed="rId6"/>
          <a:stretch/>
        </p:blipFill>
        <p:spPr>
          <a:xfrm>
            <a:off x="3324240" y="16530480"/>
            <a:ext cx="3136680" cy="1281960"/>
          </a:xfrm>
          <a:prstGeom prst="rect">
            <a:avLst/>
          </a:prstGeom>
          <a:ln>
            <a:noFill/>
          </a:ln>
        </p:spPr>
      </p:pic>
      <p:pic>
        <p:nvPicPr>
          <p:cNvPr id="326" name="" descr=""/>
          <p:cNvPicPr/>
          <p:nvPr/>
        </p:nvPicPr>
        <p:blipFill>
          <a:blip r:embed="rId7"/>
          <a:stretch/>
        </p:blipFill>
        <p:spPr>
          <a:xfrm>
            <a:off x="6705000" y="16504560"/>
            <a:ext cx="3107160" cy="1307880"/>
          </a:xfrm>
          <a:prstGeom prst="rect">
            <a:avLst/>
          </a:prstGeom>
          <a:ln>
            <a:noFill/>
          </a:ln>
        </p:spPr>
      </p:pic>
      <p:pic>
        <p:nvPicPr>
          <p:cNvPr id="327" name="" descr=""/>
          <p:cNvPicPr/>
          <p:nvPr/>
        </p:nvPicPr>
        <p:blipFill>
          <a:blip r:embed="rId8"/>
          <a:stretch/>
        </p:blipFill>
        <p:spPr>
          <a:xfrm>
            <a:off x="6680160" y="15093000"/>
            <a:ext cx="3070080" cy="1279080"/>
          </a:xfrm>
          <a:prstGeom prst="rect">
            <a:avLst/>
          </a:prstGeom>
          <a:ln>
            <a:noFill/>
          </a:ln>
        </p:spPr>
      </p:pic>
      <p:pic>
        <p:nvPicPr>
          <p:cNvPr id="328" name="" descr=""/>
          <p:cNvPicPr/>
          <p:nvPr/>
        </p:nvPicPr>
        <p:blipFill>
          <a:blip r:embed="rId9"/>
          <a:stretch/>
        </p:blipFill>
        <p:spPr>
          <a:xfrm>
            <a:off x="9817200" y="18039960"/>
            <a:ext cx="2257920" cy="2257920"/>
          </a:xfrm>
          <a:prstGeom prst="rect">
            <a:avLst/>
          </a:prstGeom>
          <a:ln>
            <a:noFill/>
          </a:ln>
        </p:spPr>
      </p:pic>
      <p:pic>
        <p:nvPicPr>
          <p:cNvPr id="329" name="" descr=""/>
          <p:cNvPicPr/>
          <p:nvPr/>
        </p:nvPicPr>
        <p:blipFill>
          <a:blip r:embed="rId10"/>
          <a:stretch/>
        </p:blipFill>
        <p:spPr>
          <a:xfrm>
            <a:off x="9996120" y="15469560"/>
            <a:ext cx="2005200" cy="2284560"/>
          </a:xfrm>
          <a:prstGeom prst="rect">
            <a:avLst/>
          </a:prstGeom>
          <a:ln>
            <a:noFill/>
          </a:ln>
        </p:spPr>
      </p:pic>
      <p:pic>
        <p:nvPicPr>
          <p:cNvPr id="330" name="" descr=""/>
          <p:cNvPicPr/>
          <p:nvPr/>
        </p:nvPicPr>
        <p:blipFill>
          <a:blip r:embed="rId11"/>
          <a:stretch/>
        </p:blipFill>
        <p:spPr>
          <a:xfrm>
            <a:off x="10051560" y="13291560"/>
            <a:ext cx="1972080" cy="2010240"/>
          </a:xfrm>
          <a:prstGeom prst="rect">
            <a:avLst/>
          </a:prstGeom>
          <a:ln>
            <a:noFill/>
          </a:ln>
        </p:spPr>
      </p:pic>
      <p:pic>
        <p:nvPicPr>
          <p:cNvPr id="331" name="" descr=""/>
          <p:cNvPicPr/>
          <p:nvPr/>
        </p:nvPicPr>
        <p:blipFill>
          <a:blip r:embed="rId12"/>
          <a:stretch/>
        </p:blipFill>
        <p:spPr>
          <a:xfrm>
            <a:off x="852120" y="15237000"/>
            <a:ext cx="2048760" cy="2351160"/>
          </a:xfrm>
          <a:prstGeom prst="rect">
            <a:avLst/>
          </a:prstGeom>
          <a:ln>
            <a:noFill/>
          </a:ln>
        </p:spPr>
      </p:pic>
      <p:sp>
        <p:nvSpPr>
          <p:cNvPr id="332" name="Line 3"/>
          <p:cNvSpPr/>
          <p:nvPr/>
        </p:nvSpPr>
        <p:spPr>
          <a:xfrm flipV="1">
            <a:off x="2108880" y="15765840"/>
            <a:ext cx="1371600" cy="908640"/>
          </a:xfrm>
          <a:prstGeom prst="line">
            <a:avLst/>
          </a:prstGeom>
          <a:ln w="91440">
            <a:solidFill>
              <a:srgbClr val="007826"/>
            </a:solidFill>
            <a:round/>
          </a:ln>
        </p:spPr>
      </p:sp>
      <p:sp>
        <p:nvSpPr>
          <p:cNvPr id="333" name="Line 4"/>
          <p:cNvSpPr/>
          <p:nvPr/>
        </p:nvSpPr>
        <p:spPr>
          <a:xfrm flipH="1" flipV="1">
            <a:off x="1474560" y="15968520"/>
            <a:ext cx="2005920" cy="1168920"/>
          </a:xfrm>
          <a:prstGeom prst="line">
            <a:avLst/>
          </a:prstGeom>
          <a:ln w="91440">
            <a:solidFill>
              <a:srgbClr val="ff3333"/>
            </a:solidFill>
            <a:round/>
          </a:ln>
        </p:spPr>
      </p:sp>
      <p:sp>
        <p:nvSpPr>
          <p:cNvPr id="334" name="Line 5"/>
          <p:cNvSpPr/>
          <p:nvPr/>
        </p:nvSpPr>
        <p:spPr>
          <a:xfrm flipV="1">
            <a:off x="9721800" y="16094520"/>
            <a:ext cx="1014120" cy="1203480"/>
          </a:xfrm>
          <a:prstGeom prst="line">
            <a:avLst/>
          </a:prstGeom>
          <a:ln w="91440">
            <a:solidFill>
              <a:srgbClr val="ff3333"/>
            </a:solidFill>
            <a:round/>
          </a:ln>
        </p:spPr>
      </p:sp>
      <p:sp>
        <p:nvSpPr>
          <p:cNvPr id="335" name="Line 6"/>
          <p:cNvSpPr/>
          <p:nvPr/>
        </p:nvSpPr>
        <p:spPr>
          <a:xfrm flipH="1">
            <a:off x="9594360" y="14316840"/>
            <a:ext cx="1479600" cy="1485000"/>
          </a:xfrm>
          <a:prstGeom prst="line">
            <a:avLst/>
          </a:prstGeom>
          <a:ln w="91440">
            <a:solidFill>
              <a:srgbClr val="0000ff"/>
            </a:solidFill>
            <a:round/>
          </a:ln>
        </p:spPr>
      </p:sp>
      <p:sp>
        <p:nvSpPr>
          <p:cNvPr id="336" name="CustomShape 7"/>
          <p:cNvSpPr/>
          <p:nvPr/>
        </p:nvSpPr>
        <p:spPr>
          <a:xfrm>
            <a:off x="490320" y="11345040"/>
            <a:ext cx="11794680" cy="933120"/>
          </a:xfrm>
          <a:prstGeom prst="rect">
            <a:avLst/>
          </a:prstGeom>
          <a:noFill/>
          <a:ln>
            <a:noFill/>
          </a:ln>
        </p:spPr>
        <p:style>
          <a:lnRef idx="0"/>
          <a:fillRef idx="0"/>
          <a:effectRef idx="0"/>
          <a:fontRef idx="minor"/>
        </p:style>
        <p:txBody>
          <a:bodyPr lIns="90000" rIns="90000" tIns="45000" bIns="45000"/>
          <a:p>
            <a:pPr algn="ctr">
              <a:lnSpc>
                <a:spcPct val="100000"/>
              </a:lnSpc>
            </a:pPr>
            <a:r>
              <a:rPr lang="en-US" sz="6000" strike="noStrike">
                <a:solidFill>
                  <a:srgbClr val="000000"/>
                </a:solidFill>
                <a:latin typeface="Times New Roman"/>
                <a:ea typeface="DejaVu Sans"/>
              </a:rPr>
              <a:t>Shape Contexts</a:t>
            </a:r>
            <a:endParaRPr/>
          </a:p>
        </p:txBody>
      </p:sp>
      <p:sp>
        <p:nvSpPr>
          <p:cNvPr id="337" name="CustomShape 8"/>
          <p:cNvSpPr/>
          <p:nvPr/>
        </p:nvSpPr>
        <p:spPr>
          <a:xfrm>
            <a:off x="761760" y="23812200"/>
            <a:ext cx="35428680" cy="2956680"/>
          </a:xfrm>
          <a:prstGeom prst="rect">
            <a:avLst/>
          </a:prstGeom>
          <a:noFill/>
          <a:ln>
            <a:noFill/>
          </a:ln>
        </p:spPr>
        <p:style>
          <a:lnRef idx="0"/>
          <a:fillRef idx="0"/>
          <a:effectRef idx="0"/>
          <a:fontRef idx="minor"/>
        </p:style>
        <p:txBody>
          <a:bodyPr lIns="90000" rIns="90000" tIns="45000" bIns="45000"/>
          <a:p>
            <a:r>
              <a:rPr lang="en-US" sz="3200" strike="noStrike">
                <a:solidFill>
                  <a:srgbClr val="000000"/>
                </a:solidFill>
                <a:latin typeface="Times New Roman"/>
                <a:ea typeface="DejaVu Sans"/>
              </a:rPr>
              <a:t>A) Andriluka, Roth, and Schiele, “People-Tracking-by-Detection and People-Detection-by-Tracking”, https://www.d2.mpi-inf.mpg.de/andriluka_cvpr08</a:t>
            </a:r>
            <a:endParaRPr/>
          </a:p>
          <a:p>
            <a:r>
              <a:rPr lang="en-US" sz="3200" strike="noStrike">
                <a:solidFill>
                  <a:srgbClr val="000000"/>
                </a:solidFill>
                <a:latin typeface="Times New Roman"/>
                <a:ea typeface="DejaVu Sans"/>
              </a:rPr>
              <a:t>B) Belongie, Malik, and Puzicha, “Shape Context: A new descriptor for shape matching and object recognition”, http://citeseerx.ist.psu.edu/viewdoc/download?doi=10.1.1.27.8567&amp;rep=rep1&amp;type=pdf</a:t>
            </a:r>
            <a:endParaRPr/>
          </a:p>
          <a:p>
            <a:r>
              <a:rPr lang="en-US" sz="3200" strike="noStrike">
                <a:solidFill>
                  <a:srgbClr val="000000"/>
                </a:solidFill>
                <a:latin typeface="Times New Roman"/>
                <a:ea typeface="DejaVu Sans"/>
              </a:rPr>
              <a:t>C) https://en.wikipedia.org/wiki/Shape_context#/media/File:Shapecontext.jpg</a:t>
            </a:r>
            <a:endParaRPr/>
          </a:p>
          <a:p>
            <a:r>
              <a:rPr lang="en-US" sz="3200" strike="noStrike">
                <a:solidFill>
                  <a:srgbClr val="000000"/>
                </a:solidFill>
                <a:latin typeface="Times New Roman"/>
                <a:ea typeface="DejaVu Sans"/>
              </a:rPr>
              <a:t>D) Leibe, Seemann, and Schiele, “Pedestrian Detection in Crowded Scenes”, http://luthuli.cs.uiuc.edu/~daf/courses/AppCV/Papers-2/leibe-crowdedscenes-cvpr05.pdf</a:t>
            </a:r>
            <a:endParaRPr/>
          </a:p>
          <a:p>
            <a:r>
              <a:rPr lang="en-US" sz="3200" strike="noStrike">
                <a:solidFill>
                  <a:srgbClr val="000000"/>
                </a:solidFill>
                <a:latin typeface="Times New Roman"/>
                <a:ea typeface="DejaVu Sans"/>
              </a:rPr>
              <a:t>E) Felzenszwalb and Huttenlocher, “Pictorial Structurs for Object Recognition”, http://citeseerx.ist.psu.edu/viewdoc/download?doi=10.1.1.66.5153&amp;rep=rep1&amp;type=pdf</a:t>
            </a:r>
            <a:endParaRPr/>
          </a:p>
          <a:p>
            <a:r>
              <a:rPr lang="en-US" sz="3200" strike="noStrike">
                <a:solidFill>
                  <a:srgbClr val="000000"/>
                </a:solidFill>
                <a:latin typeface="Times New Roman"/>
                <a:ea typeface="DejaVu Sans"/>
              </a:rPr>
              <a:t>F) Mikolajczyk and Schmid, “Scale &amp; Affine Invariant Interest Point Detectors”, http://www.robots.ox.ac.uk/~vgg/research/affine/det_eval_files/mikolajczyk_ijcv2004.pdf</a:t>
            </a:r>
            <a:endParaRPr/>
          </a:p>
        </p:txBody>
      </p:sp>
      <p:pic>
        <p:nvPicPr>
          <p:cNvPr id="338" name="" descr=""/>
          <p:cNvPicPr/>
          <p:nvPr/>
        </p:nvPicPr>
        <p:blipFill>
          <a:blip r:embed="rId13"/>
          <a:stretch/>
        </p:blipFill>
        <p:spPr>
          <a:xfrm>
            <a:off x="9825840" y="11585520"/>
            <a:ext cx="1696320" cy="1639440"/>
          </a:xfrm>
          <a:prstGeom prst="rect">
            <a:avLst/>
          </a:prstGeom>
          <a:ln>
            <a:noFill/>
          </a:ln>
        </p:spPr>
      </p:pic>
      <p:sp>
        <p:nvSpPr>
          <p:cNvPr id="339" name="CustomShape 9"/>
          <p:cNvSpPr/>
          <p:nvPr/>
        </p:nvSpPr>
        <p:spPr>
          <a:xfrm>
            <a:off x="11097360" y="12608640"/>
            <a:ext cx="1084680" cy="540720"/>
          </a:xfrm>
          <a:prstGeom prst="rect">
            <a:avLst/>
          </a:prstGeom>
          <a:noFill/>
          <a:ln>
            <a:noFill/>
          </a:ln>
        </p:spPr>
        <p:style>
          <a:lnRef idx="0"/>
          <a:fillRef idx="0"/>
          <a:effectRef idx="0"/>
          <a:fontRef idx="minor"/>
        </p:style>
        <p:txBody>
          <a:bodyPr lIns="90000" rIns="90000" tIns="45000" bIns="45000"/>
          <a:p>
            <a:r>
              <a:rPr lang="en-US" sz="3200" strike="noStrike">
                <a:solidFill>
                  <a:srgbClr val="000000"/>
                </a:solidFill>
                <a:latin typeface="Times New Roman"/>
                <a:ea typeface="DejaVu Sans"/>
              </a:rPr>
              <a:t>[C]</a:t>
            </a:r>
            <a:endParaRPr/>
          </a:p>
        </p:txBody>
      </p:sp>
      <p:sp>
        <p:nvSpPr>
          <p:cNvPr id="340" name="CustomShape 10"/>
          <p:cNvSpPr/>
          <p:nvPr/>
        </p:nvSpPr>
        <p:spPr>
          <a:xfrm>
            <a:off x="673200" y="12484800"/>
            <a:ext cx="9142920" cy="3382200"/>
          </a:xfrm>
          <a:prstGeom prst="rect">
            <a:avLst/>
          </a:prstGeom>
          <a:noFill/>
          <a:ln>
            <a:noFill/>
          </a:ln>
        </p:spPr>
        <p:style>
          <a:lnRef idx="0"/>
          <a:fillRef idx="0"/>
          <a:effectRef idx="0"/>
          <a:fontRef idx="minor"/>
        </p:style>
        <p:txBody>
          <a:bodyPr lIns="90000" rIns="90000" tIns="45000" bIns="45000"/>
          <a:p>
            <a:r>
              <a:rPr lang="en-US" sz="3200" strike="noStrike">
                <a:solidFill>
                  <a:srgbClr val="000000"/>
                </a:solidFill>
                <a:latin typeface="Times New Roman"/>
                <a:ea typeface="DejaVu Sans"/>
              </a:rPr>
              <a:t>	</a:t>
            </a:r>
            <a:r>
              <a:rPr lang="en-US" sz="3200" strike="noStrike">
                <a:solidFill>
                  <a:srgbClr val="000000"/>
                </a:solidFill>
                <a:latin typeface="Times New Roman"/>
                <a:ea typeface="DejaVu Sans"/>
              </a:rPr>
              <a:t>Shape Contexts [B] are a form of feature descriptor that relies on the relative positions of keypoints rather than on nearby brightness values.  This I done by taking a histogram of the log-radial coordinates of all other points relative the current point.</a:t>
            </a:r>
            <a:endParaRPr/>
          </a:p>
        </p:txBody>
      </p:sp>
      <p:sp>
        <p:nvSpPr>
          <p:cNvPr id="341" name="CustomShape 11"/>
          <p:cNvSpPr/>
          <p:nvPr/>
        </p:nvSpPr>
        <p:spPr>
          <a:xfrm>
            <a:off x="506880" y="22951440"/>
            <a:ext cx="35683560" cy="924120"/>
          </a:xfrm>
          <a:prstGeom prst="rect">
            <a:avLst/>
          </a:prstGeom>
          <a:noFill/>
          <a:ln>
            <a:noFill/>
          </a:ln>
        </p:spPr>
        <p:style>
          <a:lnRef idx="0"/>
          <a:fillRef idx="0"/>
          <a:effectRef idx="0"/>
          <a:fontRef idx="minor"/>
        </p:style>
        <p:txBody>
          <a:bodyPr lIns="90000" rIns="90000" tIns="45000" bIns="45000"/>
          <a:p>
            <a:pPr algn="ctr">
              <a:lnSpc>
                <a:spcPct val="100000"/>
              </a:lnSpc>
            </a:pPr>
            <a:r>
              <a:rPr lang="en-US" sz="6000" strike="noStrike">
                <a:solidFill>
                  <a:srgbClr val="000000"/>
                </a:solidFill>
                <a:latin typeface="Times New Roman"/>
                <a:ea typeface="DejaVu Sans"/>
              </a:rPr>
              <a:t>References</a:t>
            </a:r>
            <a:endParaRPr/>
          </a:p>
        </p:txBody>
      </p:sp>
      <p:sp>
        <p:nvSpPr>
          <p:cNvPr id="342" name="CustomShape 12"/>
          <p:cNvSpPr/>
          <p:nvPr/>
        </p:nvSpPr>
        <p:spPr>
          <a:xfrm>
            <a:off x="733680" y="17826120"/>
            <a:ext cx="9083160" cy="2797920"/>
          </a:xfrm>
          <a:prstGeom prst="rect">
            <a:avLst/>
          </a:prstGeom>
          <a:noFill/>
          <a:ln>
            <a:noFill/>
          </a:ln>
        </p:spPr>
        <p:style>
          <a:lnRef idx="0"/>
          <a:fillRef idx="0"/>
          <a:effectRef idx="0"/>
          <a:fontRef idx="minor"/>
        </p:style>
        <p:txBody>
          <a:bodyPr lIns="90000" rIns="90000" tIns="45000" bIns="45000"/>
          <a:p>
            <a:r>
              <a:rPr lang="en-US" sz="3200" strike="noStrike">
                <a:solidFill>
                  <a:srgbClr val="000000"/>
                </a:solidFill>
                <a:latin typeface="Times New Roman"/>
                <a:ea typeface="DejaVu Sans"/>
              </a:rPr>
              <a:t>	</a:t>
            </a:r>
            <a:r>
              <a:rPr lang="en-US" sz="3200" strike="noStrike">
                <a:solidFill>
                  <a:srgbClr val="000000"/>
                </a:solidFill>
                <a:latin typeface="Times New Roman"/>
                <a:ea typeface="DejaVu Sans"/>
              </a:rPr>
              <a:t>Shape Contexts are generally robust to noise, outliers, and deformations [B].  We repeated some tests from [B], with success, and added our own sanity checks as well.  Shown above are some points and their corresponding descriptors; shown right is a similarity matrix between points in the “disc” image.</a:t>
            </a:r>
            <a:endParaRPr/>
          </a:p>
        </p:txBody>
      </p:sp>
      <p:sp>
        <p:nvSpPr>
          <p:cNvPr id="343" name="CustomShape 13"/>
          <p:cNvSpPr/>
          <p:nvPr/>
        </p:nvSpPr>
        <p:spPr>
          <a:xfrm>
            <a:off x="490320" y="11345040"/>
            <a:ext cx="11794680" cy="11423520"/>
          </a:xfrm>
          <a:prstGeom prst="rect">
            <a:avLst/>
          </a:prstGeom>
          <a:noFill/>
          <a:ln w="12600">
            <a:solidFill>
              <a:srgbClr val="000000"/>
            </a:solidFill>
            <a:miter/>
          </a:ln>
        </p:spPr>
        <p:style>
          <a:lnRef idx="0"/>
          <a:fillRef idx="0"/>
          <a:effectRef idx="0"/>
          <a:fontRef idx="minor"/>
        </p:style>
      </p:sp>
      <p:sp>
        <p:nvSpPr>
          <p:cNvPr id="344" name="CustomShape 14"/>
          <p:cNvSpPr/>
          <p:nvPr/>
        </p:nvSpPr>
        <p:spPr>
          <a:xfrm>
            <a:off x="506880" y="22968000"/>
            <a:ext cx="35683560" cy="4097880"/>
          </a:xfrm>
          <a:prstGeom prst="rect">
            <a:avLst/>
          </a:prstGeom>
          <a:noFill/>
          <a:ln w="12600">
            <a:solidFill>
              <a:srgbClr val="000000"/>
            </a:solidFill>
            <a:miter/>
          </a:ln>
        </p:spPr>
        <p:style>
          <a:lnRef idx="0"/>
          <a:fillRef idx="0"/>
          <a:effectRef idx="0"/>
          <a:fontRef idx="minor"/>
        </p:style>
      </p:sp>
      <p:sp>
        <p:nvSpPr>
          <p:cNvPr id="345" name="CustomShape 15"/>
          <p:cNvSpPr/>
          <p:nvPr/>
        </p:nvSpPr>
        <p:spPr>
          <a:xfrm>
            <a:off x="12913200" y="3662280"/>
            <a:ext cx="9489240" cy="5762160"/>
          </a:xfrm>
          <a:prstGeom prst="rect">
            <a:avLst/>
          </a:prstGeom>
          <a:noFill/>
          <a:ln>
            <a:noFill/>
          </a:ln>
        </p:spPr>
        <p:style>
          <a:lnRef idx="0"/>
          <a:fillRef idx="0"/>
          <a:effectRef idx="0"/>
          <a:fontRef idx="minor"/>
        </p:style>
        <p:txBody>
          <a:bodyPr lIns="90000" rIns="90000" tIns="45000" bIns="45000"/>
          <a:p>
            <a:r>
              <a:rPr lang="en-US" sz="3200" strike="noStrike">
                <a:solidFill>
                  <a:srgbClr val="000000"/>
                </a:solidFill>
                <a:latin typeface="Times New Roman"/>
                <a:ea typeface="DejaVu Sans"/>
              </a:rPr>
              <a:t>	</a:t>
            </a:r>
            <a:r>
              <a:rPr lang="en-US" sz="3200" strike="noStrike">
                <a:solidFill>
                  <a:srgbClr val="000000"/>
                </a:solidFill>
                <a:latin typeface="Times New Roman"/>
                <a:ea typeface="DejaVu Sans"/>
              </a:rPr>
              <a:t>We first attempted to implement “People-Tracking-by-Detection and People-Detection-by-Tracking” [A], but quickly found  that to be too ambitions for our time constraints.  Instead, we opted to implement the first half of their paper, which deals entirely with detection.</a:t>
            </a:r>
            <a:endParaRPr/>
          </a:p>
          <a:p>
            <a:r>
              <a:rPr lang="en-US" sz="3200" strike="noStrike">
                <a:solidFill>
                  <a:srgbClr val="000000"/>
                </a:solidFill>
                <a:latin typeface="Times New Roman"/>
                <a:ea typeface="DejaVu Sans"/>
              </a:rPr>
              <a:t>	</a:t>
            </a:r>
            <a:r>
              <a:rPr lang="en-US" sz="3200" strike="noStrike">
                <a:solidFill>
                  <a:srgbClr val="000000"/>
                </a:solidFill>
                <a:latin typeface="Times New Roman"/>
                <a:ea typeface="DejaVu Sans"/>
              </a:rPr>
              <a:t>While we were able to implement the paper in its basic state, we ran into many problems early on in the pipeline, especially with keypoint detection and feature descriptors, which ultimately resulted in poor results.  In addition to discussing the theory of the paper and our implementation of it, we also discuss the reasons for our failures, as well as plans to improve our results.</a:t>
            </a:r>
            <a:endParaRPr/>
          </a:p>
        </p:txBody>
      </p:sp>
      <p:sp>
        <p:nvSpPr>
          <p:cNvPr id="346" name="CustomShape 16"/>
          <p:cNvSpPr/>
          <p:nvPr/>
        </p:nvSpPr>
        <p:spPr>
          <a:xfrm>
            <a:off x="12710160" y="2770560"/>
            <a:ext cx="9637920" cy="1063440"/>
          </a:xfrm>
          <a:prstGeom prst="rect">
            <a:avLst/>
          </a:prstGeom>
          <a:noFill/>
          <a:ln>
            <a:noFill/>
          </a:ln>
        </p:spPr>
        <p:style>
          <a:lnRef idx="0"/>
          <a:fillRef idx="0"/>
          <a:effectRef idx="0"/>
          <a:fontRef idx="minor"/>
        </p:style>
        <p:txBody>
          <a:bodyPr lIns="90000" rIns="90000" tIns="45000" bIns="45000"/>
          <a:p>
            <a:pPr algn="ctr">
              <a:lnSpc>
                <a:spcPct val="100000"/>
              </a:lnSpc>
            </a:pPr>
            <a:r>
              <a:rPr lang="en-US" sz="6000" strike="noStrike">
                <a:solidFill>
                  <a:srgbClr val="000000"/>
                </a:solidFill>
                <a:latin typeface="Times New Roman"/>
                <a:ea typeface="DejaVu Sans"/>
              </a:rPr>
              <a:t>Overview</a:t>
            </a:r>
            <a:endParaRPr/>
          </a:p>
        </p:txBody>
      </p:sp>
      <p:pic>
        <p:nvPicPr>
          <p:cNvPr id="347" name="" descr=""/>
          <p:cNvPicPr/>
          <p:nvPr/>
        </p:nvPicPr>
        <p:blipFill>
          <a:blip r:embed="rId14"/>
          <a:stretch/>
        </p:blipFill>
        <p:spPr>
          <a:xfrm>
            <a:off x="6784560" y="3774240"/>
            <a:ext cx="4265640" cy="2475360"/>
          </a:xfrm>
          <a:prstGeom prst="rect">
            <a:avLst/>
          </a:prstGeom>
          <a:ln>
            <a:noFill/>
          </a:ln>
        </p:spPr>
      </p:pic>
      <p:sp>
        <p:nvSpPr>
          <p:cNvPr id="348" name="CustomShape 17"/>
          <p:cNvSpPr/>
          <p:nvPr/>
        </p:nvSpPr>
        <p:spPr>
          <a:xfrm>
            <a:off x="9710640" y="5609880"/>
            <a:ext cx="901800" cy="802800"/>
          </a:xfrm>
          <a:prstGeom prst="rect">
            <a:avLst/>
          </a:prstGeom>
          <a:noFill/>
          <a:ln>
            <a:noFill/>
          </a:ln>
        </p:spPr>
        <p:style>
          <a:lnRef idx="0"/>
          <a:fillRef idx="0"/>
          <a:effectRef idx="0"/>
          <a:fontRef idx="minor"/>
        </p:style>
        <p:txBody>
          <a:bodyPr lIns="90000" rIns="90000" tIns="45000" bIns="45000"/>
          <a:p>
            <a:r>
              <a:rPr lang="en-US" sz="3200" strike="noStrike">
                <a:solidFill>
                  <a:srgbClr val="000000"/>
                </a:solidFill>
                <a:latin typeface="Times New Roman"/>
                <a:ea typeface="DejaVu Sans"/>
              </a:rPr>
              <a:t>[A]</a:t>
            </a:r>
            <a:endParaRPr/>
          </a:p>
        </p:txBody>
      </p:sp>
      <p:pic>
        <p:nvPicPr>
          <p:cNvPr id="349" name="" descr=""/>
          <p:cNvPicPr/>
          <p:nvPr/>
        </p:nvPicPr>
        <p:blipFill>
          <a:blip r:embed="rId15"/>
          <a:stretch/>
        </p:blipFill>
        <p:spPr>
          <a:xfrm>
            <a:off x="22920120" y="3766680"/>
            <a:ext cx="2891880" cy="5442480"/>
          </a:xfrm>
          <a:prstGeom prst="rect">
            <a:avLst/>
          </a:prstGeom>
          <a:ln>
            <a:noFill/>
          </a:ln>
        </p:spPr>
      </p:pic>
      <p:pic>
        <p:nvPicPr>
          <p:cNvPr id="350" name="" descr=""/>
          <p:cNvPicPr/>
          <p:nvPr/>
        </p:nvPicPr>
        <p:blipFill>
          <a:blip r:embed="rId16"/>
          <a:stretch/>
        </p:blipFill>
        <p:spPr>
          <a:xfrm>
            <a:off x="723600" y="6761880"/>
            <a:ext cx="2336040" cy="3625560"/>
          </a:xfrm>
          <a:prstGeom prst="rect">
            <a:avLst/>
          </a:prstGeom>
          <a:ln>
            <a:noFill/>
          </a:ln>
        </p:spPr>
      </p:pic>
      <p:pic>
        <p:nvPicPr>
          <p:cNvPr id="351" name="" descr=""/>
          <p:cNvPicPr/>
          <p:nvPr/>
        </p:nvPicPr>
        <p:blipFill>
          <a:blip r:embed="rId17"/>
          <a:stretch/>
        </p:blipFill>
        <p:spPr>
          <a:xfrm>
            <a:off x="3125880" y="6787800"/>
            <a:ext cx="2199960" cy="3597480"/>
          </a:xfrm>
          <a:prstGeom prst="rect">
            <a:avLst/>
          </a:prstGeom>
          <a:ln>
            <a:noFill/>
          </a:ln>
        </p:spPr>
      </p:pic>
      <p:sp>
        <p:nvSpPr>
          <p:cNvPr id="352" name="Line 18"/>
          <p:cNvSpPr/>
          <p:nvPr/>
        </p:nvSpPr>
        <p:spPr>
          <a:xfrm>
            <a:off x="15413400" y="18073080"/>
            <a:ext cx="978840" cy="0"/>
          </a:xfrm>
          <a:prstGeom prst="line">
            <a:avLst/>
          </a:prstGeom>
          <a:ln w="91440">
            <a:solidFill>
              <a:srgbClr val="000000"/>
            </a:solidFill>
            <a:round/>
            <a:tailEnd len="med" type="triangle" w="med"/>
          </a:ln>
        </p:spPr>
      </p:sp>
      <p:sp>
        <p:nvSpPr>
          <p:cNvPr id="353" name="Line 19"/>
          <p:cNvSpPr/>
          <p:nvPr/>
        </p:nvSpPr>
        <p:spPr>
          <a:xfrm>
            <a:off x="18043920" y="18053640"/>
            <a:ext cx="978840" cy="0"/>
          </a:xfrm>
          <a:prstGeom prst="line">
            <a:avLst/>
          </a:prstGeom>
          <a:ln w="91440">
            <a:solidFill>
              <a:srgbClr val="000000"/>
            </a:solidFill>
            <a:round/>
            <a:tailEnd len="med" type="triangle" w="med"/>
          </a:ln>
        </p:spPr>
      </p:sp>
      <p:sp>
        <p:nvSpPr>
          <p:cNvPr id="354" name="Line 20"/>
          <p:cNvSpPr/>
          <p:nvPr/>
        </p:nvSpPr>
        <p:spPr>
          <a:xfrm flipH="1">
            <a:off x="20905560" y="18086400"/>
            <a:ext cx="1203480" cy="0"/>
          </a:xfrm>
          <a:prstGeom prst="line">
            <a:avLst/>
          </a:prstGeom>
          <a:ln w="91440">
            <a:solidFill>
              <a:srgbClr val="000000"/>
            </a:solidFill>
            <a:round/>
            <a:tailEnd len="med" type="triangle" w="med"/>
          </a:ln>
        </p:spPr>
      </p:sp>
      <p:sp>
        <p:nvSpPr>
          <p:cNvPr id="355" name="CustomShape 21"/>
          <p:cNvSpPr/>
          <p:nvPr/>
        </p:nvSpPr>
        <p:spPr>
          <a:xfrm>
            <a:off x="12710160" y="2829240"/>
            <a:ext cx="9692280" cy="7184880"/>
          </a:xfrm>
          <a:prstGeom prst="rect">
            <a:avLst/>
          </a:prstGeom>
          <a:noFill/>
          <a:ln w="12600">
            <a:solidFill>
              <a:srgbClr val="000000"/>
            </a:solidFill>
            <a:miter/>
          </a:ln>
        </p:spPr>
        <p:style>
          <a:lnRef idx="0"/>
          <a:fillRef idx="0"/>
          <a:effectRef idx="0"/>
          <a:fontRef idx="minor"/>
        </p:style>
      </p:sp>
      <p:sp>
        <p:nvSpPr>
          <p:cNvPr id="356" name="CustomShape 22"/>
          <p:cNvSpPr/>
          <p:nvPr/>
        </p:nvSpPr>
        <p:spPr>
          <a:xfrm>
            <a:off x="23029920" y="2699280"/>
            <a:ext cx="13135680" cy="1027080"/>
          </a:xfrm>
          <a:prstGeom prst="rect">
            <a:avLst/>
          </a:prstGeom>
          <a:noFill/>
          <a:ln>
            <a:noFill/>
          </a:ln>
        </p:spPr>
        <p:style>
          <a:lnRef idx="0"/>
          <a:fillRef idx="0"/>
          <a:effectRef idx="0"/>
          <a:fontRef idx="minor"/>
        </p:style>
        <p:txBody>
          <a:bodyPr lIns="90000" rIns="90000" tIns="45000" bIns="45000"/>
          <a:p>
            <a:pPr algn="ctr">
              <a:lnSpc>
                <a:spcPct val="100000"/>
              </a:lnSpc>
            </a:pPr>
            <a:r>
              <a:rPr lang="en-US" sz="6000" strike="noStrike">
                <a:solidFill>
                  <a:srgbClr val="000000"/>
                </a:solidFill>
                <a:latin typeface="Times New Roman"/>
                <a:ea typeface="DejaVu Sans"/>
              </a:rPr>
              <a:t>Training</a:t>
            </a:r>
            <a:endParaRPr/>
          </a:p>
        </p:txBody>
      </p:sp>
      <p:sp>
        <p:nvSpPr>
          <p:cNvPr id="357" name="CustomShape 23"/>
          <p:cNvSpPr/>
          <p:nvPr/>
        </p:nvSpPr>
        <p:spPr>
          <a:xfrm>
            <a:off x="12618720" y="10360800"/>
            <a:ext cx="13624200" cy="933120"/>
          </a:xfrm>
          <a:prstGeom prst="rect">
            <a:avLst/>
          </a:prstGeom>
          <a:noFill/>
          <a:ln>
            <a:noFill/>
          </a:ln>
        </p:spPr>
        <p:style>
          <a:lnRef idx="0"/>
          <a:fillRef idx="0"/>
          <a:effectRef idx="0"/>
          <a:fontRef idx="minor"/>
        </p:style>
        <p:txBody>
          <a:bodyPr lIns="90000" rIns="90000" tIns="45000" bIns="45000"/>
          <a:p>
            <a:pPr algn="ctr">
              <a:lnSpc>
                <a:spcPct val="100000"/>
              </a:lnSpc>
            </a:pPr>
            <a:r>
              <a:rPr lang="en-US" sz="6000" strike="noStrike">
                <a:solidFill>
                  <a:srgbClr val="000000"/>
                </a:solidFill>
                <a:latin typeface="Times New Roman"/>
                <a:ea typeface="DejaVu Sans"/>
              </a:rPr>
              <a:t>Detection</a:t>
            </a:r>
            <a:endParaRPr/>
          </a:p>
        </p:txBody>
      </p:sp>
      <p:sp>
        <p:nvSpPr>
          <p:cNvPr id="358" name="CustomShape 24"/>
          <p:cNvSpPr/>
          <p:nvPr/>
        </p:nvSpPr>
        <p:spPr>
          <a:xfrm>
            <a:off x="3455640" y="2826000"/>
            <a:ext cx="6216840" cy="933120"/>
          </a:xfrm>
          <a:prstGeom prst="rect">
            <a:avLst/>
          </a:prstGeom>
          <a:noFill/>
          <a:ln>
            <a:noFill/>
          </a:ln>
        </p:spPr>
        <p:style>
          <a:lnRef idx="0"/>
          <a:fillRef idx="0"/>
          <a:effectRef idx="0"/>
          <a:fontRef idx="minor"/>
        </p:style>
        <p:txBody>
          <a:bodyPr lIns="90000" rIns="90000" tIns="45000" bIns="45000"/>
          <a:p>
            <a:pPr algn="ctr">
              <a:lnSpc>
                <a:spcPct val="100000"/>
              </a:lnSpc>
            </a:pPr>
            <a:r>
              <a:rPr lang="en-US" sz="6000" strike="noStrike">
                <a:solidFill>
                  <a:srgbClr val="000000"/>
                </a:solidFill>
                <a:latin typeface="Times New Roman"/>
                <a:ea typeface="DejaVu Sans"/>
              </a:rPr>
              <a:t>Part-Based Model</a:t>
            </a:r>
            <a:endParaRPr/>
          </a:p>
        </p:txBody>
      </p:sp>
      <p:sp>
        <p:nvSpPr>
          <p:cNvPr id="359" name="CustomShape 25"/>
          <p:cNvSpPr/>
          <p:nvPr/>
        </p:nvSpPr>
        <p:spPr>
          <a:xfrm>
            <a:off x="26767080" y="10333080"/>
            <a:ext cx="9417960" cy="1191960"/>
          </a:xfrm>
          <a:prstGeom prst="rect">
            <a:avLst/>
          </a:prstGeom>
          <a:noFill/>
          <a:ln>
            <a:noFill/>
          </a:ln>
        </p:spPr>
        <p:style>
          <a:lnRef idx="0"/>
          <a:fillRef idx="0"/>
          <a:effectRef idx="0"/>
          <a:fontRef idx="minor"/>
        </p:style>
        <p:txBody>
          <a:bodyPr lIns="90000" rIns="90000" tIns="45000" bIns="45000"/>
          <a:p>
            <a:pPr algn="ctr">
              <a:lnSpc>
                <a:spcPct val="100000"/>
              </a:lnSpc>
            </a:pPr>
            <a:r>
              <a:rPr lang="en-US" sz="6000" strike="noStrike">
                <a:solidFill>
                  <a:srgbClr val="000000"/>
                </a:solidFill>
                <a:latin typeface="Times New Roman"/>
                <a:ea typeface="DejaVu Sans"/>
              </a:rPr>
              <a:t>Problems, and Future Work</a:t>
            </a:r>
            <a:endParaRPr/>
          </a:p>
        </p:txBody>
      </p:sp>
      <p:sp>
        <p:nvSpPr>
          <p:cNvPr id="360" name="CustomShape 26"/>
          <p:cNvSpPr/>
          <p:nvPr/>
        </p:nvSpPr>
        <p:spPr>
          <a:xfrm>
            <a:off x="14063760" y="11751480"/>
            <a:ext cx="7771320" cy="992160"/>
          </a:xfrm>
          <a:prstGeom prst="rect">
            <a:avLst/>
          </a:prstGeom>
          <a:noFill/>
          <a:ln>
            <a:noFill/>
          </a:ln>
        </p:spPr>
        <p:style>
          <a:lnRef idx="0"/>
          <a:fillRef idx="0"/>
          <a:effectRef idx="0"/>
          <a:fontRef idx="minor"/>
        </p:style>
        <p:txBody>
          <a:bodyPr lIns="90000" rIns="90000" tIns="45000" bIns="45000"/>
          <a:p>
            <a:r>
              <a:rPr lang="en-US" sz="3200" strike="noStrike">
                <a:solidFill>
                  <a:srgbClr val="000000"/>
                </a:solidFill>
                <a:latin typeface="Times New Roman"/>
                <a:ea typeface="DejaVu Sans"/>
              </a:rPr>
              <a:t>p(L | a, E) </a:t>
            </a:r>
            <a:r>
              <a:rPr lang="en-US" sz="3200" strike="noStrike">
                <a:solidFill>
                  <a:srgbClr val="000000"/>
                </a:solidFill>
                <a:latin typeface="Times New Roman"/>
                <a:ea typeface="Times New Roman"/>
              </a:rPr>
              <a:t>≈ ∏ p(x | x , a) [ β + ∑  p(x | a, e ) ]</a:t>
            </a:r>
            <a:endParaRPr/>
          </a:p>
        </p:txBody>
      </p:sp>
      <p:sp>
        <p:nvSpPr>
          <p:cNvPr id="361" name="CustomShape 27"/>
          <p:cNvSpPr/>
          <p:nvPr/>
        </p:nvSpPr>
        <p:spPr>
          <a:xfrm>
            <a:off x="16460640" y="12019680"/>
            <a:ext cx="5008680" cy="655920"/>
          </a:xfrm>
          <a:prstGeom prst="rect">
            <a:avLst/>
          </a:prstGeom>
          <a:noFill/>
          <a:ln>
            <a:noFill/>
          </a:ln>
        </p:spPr>
        <p:style>
          <a:lnRef idx="0"/>
          <a:fillRef idx="0"/>
          <a:effectRef idx="0"/>
          <a:fontRef idx="minor"/>
        </p:style>
        <p:txBody>
          <a:bodyPr lIns="90000" rIns="90000" tIns="45000" bIns="45000"/>
          <a:p>
            <a:r>
              <a:rPr lang="en-US" sz="2000" strike="noStrike">
                <a:solidFill>
                  <a:srgbClr val="000000"/>
                </a:solidFill>
                <a:latin typeface="Arial"/>
                <a:ea typeface="DejaVu Sans"/>
              </a:rPr>
              <a:t>i        i      0                          k        i            k</a:t>
            </a:r>
            <a:endParaRPr/>
          </a:p>
        </p:txBody>
      </p:sp>
      <p:sp>
        <p:nvSpPr>
          <p:cNvPr id="362" name="CustomShape 28"/>
          <p:cNvSpPr/>
          <p:nvPr/>
        </p:nvSpPr>
        <p:spPr>
          <a:xfrm>
            <a:off x="14063760" y="12300480"/>
            <a:ext cx="7771320" cy="992160"/>
          </a:xfrm>
          <a:prstGeom prst="rect">
            <a:avLst/>
          </a:prstGeom>
          <a:noFill/>
          <a:ln>
            <a:noFill/>
          </a:ln>
        </p:spPr>
        <p:style>
          <a:lnRef idx="0"/>
          <a:fillRef idx="0"/>
          <a:effectRef idx="0"/>
          <a:fontRef idx="minor"/>
        </p:style>
        <p:txBody>
          <a:bodyPr lIns="90000" rIns="90000" tIns="45000" bIns="45000"/>
          <a:p>
            <a:r>
              <a:rPr lang="en-US" sz="3200" strike="noStrike">
                <a:solidFill>
                  <a:srgbClr val="000000"/>
                </a:solidFill>
                <a:latin typeface="Times New Roman"/>
                <a:ea typeface="DejaVu Sans"/>
              </a:rPr>
              <a:t>p(x  | a, e ) =</a:t>
            </a:r>
            <a:r>
              <a:rPr lang="en-US" sz="3200" strike="noStrike">
                <a:solidFill>
                  <a:srgbClr val="000000"/>
                </a:solidFill>
                <a:latin typeface="Times New Roman"/>
                <a:ea typeface="Times New Roman"/>
              </a:rPr>
              <a:t> ∑  p(x | a, c , e     ) p(c  | e    )</a:t>
            </a:r>
            <a:endParaRPr/>
          </a:p>
        </p:txBody>
      </p:sp>
      <p:sp>
        <p:nvSpPr>
          <p:cNvPr id="363" name="CustomShape 29"/>
          <p:cNvSpPr/>
          <p:nvPr/>
        </p:nvSpPr>
        <p:spPr>
          <a:xfrm>
            <a:off x="14631840" y="12573720"/>
            <a:ext cx="6471720" cy="372600"/>
          </a:xfrm>
          <a:prstGeom prst="rect">
            <a:avLst/>
          </a:prstGeom>
          <a:noFill/>
          <a:ln>
            <a:noFill/>
          </a:ln>
        </p:spPr>
        <p:style>
          <a:lnRef idx="0"/>
          <a:fillRef idx="0"/>
          <a:effectRef idx="0"/>
          <a:fontRef idx="minor"/>
        </p:style>
        <p:txBody>
          <a:bodyPr lIns="90000" rIns="90000" tIns="45000" bIns="45000"/>
          <a:p>
            <a:r>
              <a:rPr lang="en-US" sz="2000" strike="noStrike">
                <a:solidFill>
                  <a:srgbClr val="000000"/>
                </a:solidFill>
                <a:latin typeface="Arial"/>
                <a:ea typeface="DejaVu Sans"/>
              </a:rPr>
              <a:t>i            k                       i            j      k                j       k</a:t>
            </a:r>
            <a:endParaRPr/>
          </a:p>
        </p:txBody>
      </p:sp>
      <p:sp>
        <p:nvSpPr>
          <p:cNvPr id="364" name="CustomShape 30"/>
          <p:cNvSpPr/>
          <p:nvPr/>
        </p:nvSpPr>
        <p:spPr>
          <a:xfrm>
            <a:off x="18599760" y="12300480"/>
            <a:ext cx="2650680" cy="372600"/>
          </a:xfrm>
          <a:prstGeom prst="rect">
            <a:avLst/>
          </a:prstGeom>
          <a:noFill/>
          <a:ln>
            <a:noFill/>
          </a:ln>
        </p:spPr>
        <p:style>
          <a:lnRef idx="0"/>
          <a:fillRef idx="0"/>
          <a:effectRef idx="0"/>
          <a:fontRef idx="minor"/>
        </p:style>
        <p:txBody>
          <a:bodyPr lIns="90000" rIns="90000" tIns="45000" bIns="45000"/>
          <a:p>
            <a:r>
              <a:rPr lang="en-US" sz="2000" strike="noStrike">
                <a:solidFill>
                  <a:srgbClr val="000000"/>
                </a:solidFill>
                <a:latin typeface="Arial"/>
                <a:ea typeface="DejaVu Sans"/>
              </a:rPr>
              <a:t>pos                    app</a:t>
            </a:r>
            <a:endParaRPr/>
          </a:p>
        </p:txBody>
      </p:sp>
      <p:sp>
        <p:nvSpPr>
          <p:cNvPr id="365" name="CustomShape 31"/>
          <p:cNvSpPr/>
          <p:nvPr/>
        </p:nvSpPr>
        <p:spPr>
          <a:xfrm>
            <a:off x="26084520" y="3648960"/>
            <a:ext cx="10081080" cy="6365160"/>
          </a:xfrm>
          <a:prstGeom prst="rect">
            <a:avLst/>
          </a:prstGeom>
          <a:noFill/>
          <a:ln>
            <a:noFill/>
          </a:ln>
        </p:spPr>
        <p:style>
          <a:lnRef idx="0"/>
          <a:fillRef idx="0"/>
          <a:effectRef idx="0"/>
          <a:fontRef idx="minor"/>
        </p:style>
        <p:txBody>
          <a:bodyPr lIns="90000" rIns="90000" tIns="45000" bIns="45000"/>
          <a:p>
            <a:r>
              <a:rPr lang="en-US" sz="3200" strike="noStrike">
                <a:solidFill>
                  <a:srgbClr val="000000"/>
                </a:solidFill>
                <a:latin typeface="Times New Roman"/>
                <a:ea typeface="DejaVu Sans"/>
              </a:rPr>
              <a:t>	</a:t>
            </a:r>
            <a:r>
              <a:rPr lang="en-US" sz="3200" strike="noStrike">
                <a:solidFill>
                  <a:srgbClr val="000000"/>
                </a:solidFill>
                <a:latin typeface="Times New Roman"/>
                <a:ea typeface="DejaVu Sans"/>
              </a:rPr>
              <a:t>We were fortunate to have a well-labeled training set (from [A]) giving the L={</a:t>
            </a:r>
            <a:r>
              <a:rPr i="1" lang="en-US" sz="3200" strike="noStrike">
                <a:solidFill>
                  <a:srgbClr val="000000"/>
                </a:solidFill>
                <a:latin typeface="Times New Roman"/>
                <a:ea typeface="DejaVu Sans"/>
              </a:rPr>
              <a:t>x</a:t>
            </a:r>
            <a:r>
              <a:rPr i="1" lang="en-US" sz="3200" strike="noStrike" baseline="33000">
                <a:solidFill>
                  <a:srgbClr val="000000"/>
                </a:solidFill>
                <a:latin typeface="Times New Roman"/>
                <a:ea typeface="DejaVu Sans"/>
              </a:rPr>
              <a:t>i</a:t>
            </a:r>
            <a:r>
              <a:rPr lang="en-US" sz="3200" strike="noStrike">
                <a:solidFill>
                  <a:srgbClr val="000000"/>
                </a:solidFill>
                <a:latin typeface="Times New Roman"/>
                <a:ea typeface="DejaVu Sans"/>
              </a:rPr>
              <a:t>} set for each person in a series of images, where </a:t>
            </a:r>
            <a:r>
              <a:rPr i="1" lang="en-US" sz="3200" strike="noStrike">
                <a:solidFill>
                  <a:srgbClr val="000000"/>
                </a:solidFill>
                <a:latin typeface="Times New Roman"/>
                <a:ea typeface="DejaVu Sans"/>
              </a:rPr>
              <a:t>x</a:t>
            </a:r>
            <a:r>
              <a:rPr i="1" lang="en-US" sz="3200" strike="noStrike" baseline="33000">
                <a:solidFill>
                  <a:srgbClr val="000000"/>
                </a:solidFill>
                <a:latin typeface="Times New Roman"/>
                <a:ea typeface="DejaVu Sans"/>
              </a:rPr>
              <a:t>i</a:t>
            </a:r>
            <a:r>
              <a:rPr lang="en-US" sz="3200" strike="noStrike">
                <a:solidFill>
                  <a:srgbClr val="000000"/>
                </a:solidFill>
                <a:latin typeface="Times New Roman"/>
                <a:ea typeface="DejaVu Sans"/>
              </a:rPr>
              <a:t> is the position of the </a:t>
            </a:r>
            <a:r>
              <a:rPr i="1" lang="en-US" sz="3200" strike="noStrike">
                <a:solidFill>
                  <a:srgbClr val="000000"/>
                </a:solidFill>
                <a:latin typeface="Times New Roman"/>
                <a:ea typeface="DejaVu Sans"/>
              </a:rPr>
              <a:t>i</a:t>
            </a:r>
            <a:r>
              <a:rPr lang="en-US" sz="3200" strike="noStrike">
                <a:solidFill>
                  <a:srgbClr val="000000"/>
                </a:solidFill>
                <a:latin typeface="Times New Roman"/>
                <a:ea typeface="DejaVu Sans"/>
              </a:rPr>
              <a:t>th part of the person.</a:t>
            </a:r>
            <a:endParaRPr/>
          </a:p>
          <a:p>
            <a:r>
              <a:rPr lang="en-US" sz="3200" strike="noStrike">
                <a:solidFill>
                  <a:srgbClr val="000000"/>
                </a:solidFill>
                <a:latin typeface="Times New Roman"/>
                <a:ea typeface="DejaVu Sans"/>
              </a:rPr>
              <a:t>	</a:t>
            </a:r>
            <a:r>
              <a:rPr lang="en-US" sz="3200" strike="noStrike">
                <a:solidFill>
                  <a:srgbClr val="000000"/>
                </a:solidFill>
                <a:latin typeface="Times New Roman"/>
                <a:ea typeface="DejaVu Sans"/>
              </a:rPr>
              <a:t>In training, we fit several gaussian distributions:</a:t>
            </a:r>
            <a:endParaRPr/>
          </a:p>
          <a:p>
            <a:pPr lvl="6">
              <a:lnSpc>
                <a:spcPct val="100000"/>
              </a:lnSpc>
              <a:buSzPct val="45000"/>
              <a:buFont typeface="StarSymbol"/>
              <a:buChar char="l"/>
            </a:pPr>
            <a:r>
              <a:rPr i="1" lang="en-US" sz="2600" strike="noStrike">
                <a:solidFill>
                  <a:srgbClr val="000000"/>
                </a:solidFill>
                <a:latin typeface="Times New Roman"/>
                <a:ea typeface="DejaVu Sans"/>
              </a:rPr>
              <a:t>p(a)</a:t>
            </a:r>
            <a:endParaRPr/>
          </a:p>
          <a:p>
            <a:pPr lvl="6">
              <a:lnSpc>
                <a:spcPct val="100000"/>
              </a:lnSpc>
              <a:buSzPct val="45000"/>
              <a:buFont typeface="StarSymbol"/>
              <a:buChar char="l"/>
            </a:pPr>
            <a:r>
              <a:rPr i="1" lang="en-US" sz="2600" strike="noStrike">
                <a:solidFill>
                  <a:srgbClr val="000000"/>
                </a:solidFill>
                <a:latin typeface="Times New Roman"/>
                <a:ea typeface="DejaVu Sans"/>
              </a:rPr>
              <a:t>p</a:t>
            </a:r>
            <a:r>
              <a:rPr lang="en-US" sz="2600" strike="noStrike">
                <a:solidFill>
                  <a:srgbClr val="000000"/>
                </a:solidFill>
                <a:latin typeface="Times New Roman"/>
                <a:ea typeface="DejaVu Sans"/>
              </a:rPr>
              <a:t>(</a:t>
            </a:r>
            <a:r>
              <a:rPr i="1" lang="en-US" sz="2600" strike="noStrike">
                <a:solidFill>
                  <a:srgbClr val="000000"/>
                </a:solidFill>
                <a:latin typeface="Times New Roman"/>
                <a:ea typeface="DejaVu Sans"/>
              </a:rPr>
              <a:t>x</a:t>
            </a:r>
            <a:r>
              <a:rPr i="1" lang="en-US" sz="2600" strike="noStrike" baseline="33000">
                <a:solidFill>
                  <a:srgbClr val="000000"/>
                </a:solidFill>
                <a:latin typeface="Times New Roman"/>
                <a:ea typeface="DejaVu Sans"/>
              </a:rPr>
              <a:t>i</a:t>
            </a:r>
            <a:r>
              <a:rPr lang="en-US" sz="2600" strike="noStrike">
                <a:solidFill>
                  <a:srgbClr val="000000"/>
                </a:solidFill>
                <a:latin typeface="Times New Roman"/>
                <a:ea typeface="DejaVu Sans"/>
              </a:rPr>
              <a:t> – </a:t>
            </a:r>
            <a:r>
              <a:rPr i="1" lang="en-US" sz="2600" strike="noStrike">
                <a:solidFill>
                  <a:srgbClr val="000000"/>
                </a:solidFill>
                <a:latin typeface="Times New Roman"/>
                <a:ea typeface="DejaVu Sans"/>
              </a:rPr>
              <a:t>x</a:t>
            </a:r>
            <a:r>
              <a:rPr i="1" lang="en-US" sz="2600" strike="noStrike" baseline="33000">
                <a:solidFill>
                  <a:srgbClr val="000000"/>
                </a:solidFill>
                <a:latin typeface="Times New Roman"/>
                <a:ea typeface="DejaVu Sans"/>
              </a:rPr>
              <a:t>0</a:t>
            </a:r>
            <a:r>
              <a:rPr lang="en-US" sz="2600" strike="noStrike">
                <a:solidFill>
                  <a:srgbClr val="000000"/>
                </a:solidFill>
                <a:latin typeface="Times New Roman"/>
                <a:ea typeface="DejaVu Sans"/>
              </a:rPr>
              <a:t> | </a:t>
            </a:r>
            <a:r>
              <a:rPr i="1" lang="en-US" sz="2600" strike="noStrike">
                <a:solidFill>
                  <a:srgbClr val="000000"/>
                </a:solidFill>
                <a:latin typeface="Times New Roman"/>
                <a:ea typeface="DejaVu Sans"/>
              </a:rPr>
              <a:t>a</a:t>
            </a:r>
            <a:r>
              <a:rPr lang="en-US" sz="2600" strike="noStrike">
                <a:solidFill>
                  <a:srgbClr val="000000"/>
                </a:solidFill>
                <a:latin typeface="Times New Roman"/>
                <a:ea typeface="DejaVu Sans"/>
              </a:rPr>
              <a:t>=1, 2,…)</a:t>
            </a:r>
            <a:endParaRPr/>
          </a:p>
          <a:p>
            <a:pPr lvl="6">
              <a:lnSpc>
                <a:spcPct val="100000"/>
              </a:lnSpc>
              <a:buSzPct val="45000"/>
              <a:buFont typeface="StarSymbol"/>
              <a:buChar char="l"/>
            </a:pPr>
            <a:r>
              <a:rPr i="1" lang="en-US" sz="2600" strike="noStrike">
                <a:solidFill>
                  <a:srgbClr val="000000"/>
                </a:solidFill>
                <a:latin typeface="Times New Roman"/>
                <a:ea typeface="DejaVu Sans"/>
              </a:rPr>
              <a:t>p</a:t>
            </a:r>
            <a:r>
              <a:rPr lang="en-US" sz="2600" strike="noStrike">
                <a:solidFill>
                  <a:srgbClr val="000000"/>
                </a:solidFill>
                <a:latin typeface="Times New Roman"/>
                <a:ea typeface="DejaVu Sans"/>
              </a:rPr>
              <a:t>(</a:t>
            </a:r>
            <a:r>
              <a:rPr i="1" lang="en-US" sz="2600" strike="noStrike">
                <a:solidFill>
                  <a:srgbClr val="000000"/>
                </a:solidFill>
                <a:latin typeface="Times New Roman"/>
                <a:ea typeface="DejaVu Sans"/>
              </a:rPr>
              <a:t>x</a:t>
            </a:r>
            <a:r>
              <a:rPr i="1" lang="en-US" sz="2600" strike="noStrike" baseline="33000">
                <a:solidFill>
                  <a:srgbClr val="000000"/>
                </a:solidFill>
                <a:latin typeface="Times New Roman"/>
                <a:ea typeface="DejaVu Sans"/>
              </a:rPr>
              <a:t>i</a:t>
            </a:r>
            <a:r>
              <a:rPr lang="en-US" sz="2600" strike="noStrike">
                <a:solidFill>
                  <a:srgbClr val="000000"/>
                </a:solidFill>
                <a:latin typeface="Times New Roman"/>
                <a:ea typeface="DejaVu Sans"/>
              </a:rPr>
              <a:t> – </a:t>
            </a:r>
            <a:r>
              <a:rPr i="1" lang="en-US" sz="3200" strike="noStrike">
                <a:solidFill>
                  <a:srgbClr val="000000"/>
                </a:solidFill>
                <a:latin typeface="Times New Roman"/>
                <a:ea typeface="DejaVu Sans"/>
              </a:rPr>
              <a:t>e</a:t>
            </a:r>
            <a:r>
              <a:rPr i="1" lang="en-US" sz="3200" strike="noStrike" baseline="33000">
                <a:solidFill>
                  <a:srgbClr val="000000"/>
                </a:solidFill>
                <a:latin typeface="Times New Roman"/>
                <a:ea typeface="DejaVu Sans"/>
              </a:rPr>
              <a:t>k</a:t>
            </a:r>
            <a:r>
              <a:rPr i="1" lang="en-US" sz="3200" strike="noStrike" baseline="-33000">
                <a:solidFill>
                  <a:srgbClr val="000000"/>
                </a:solidFill>
                <a:latin typeface="Times New Roman"/>
                <a:ea typeface="DejaVu Sans"/>
              </a:rPr>
              <a:t>pos</a:t>
            </a:r>
            <a:r>
              <a:rPr lang="en-US" sz="2600" strike="noStrike">
                <a:solidFill>
                  <a:srgbClr val="000000"/>
                </a:solidFill>
                <a:latin typeface="Times New Roman"/>
                <a:ea typeface="DejaVu Sans"/>
              </a:rPr>
              <a:t> | </a:t>
            </a:r>
            <a:r>
              <a:rPr i="1" lang="en-US" sz="2600" strike="noStrike">
                <a:solidFill>
                  <a:srgbClr val="000000"/>
                </a:solidFill>
                <a:latin typeface="Times New Roman"/>
                <a:ea typeface="DejaVu Sans"/>
              </a:rPr>
              <a:t>a</a:t>
            </a:r>
            <a:r>
              <a:rPr lang="en-US" sz="2600" strike="noStrike">
                <a:solidFill>
                  <a:srgbClr val="000000"/>
                </a:solidFill>
                <a:latin typeface="Times New Roman"/>
                <a:ea typeface="DejaVu Sans"/>
              </a:rPr>
              <a:t>=1, 2,…, </a:t>
            </a:r>
            <a:r>
              <a:rPr i="1" lang="en-US" sz="3200" strike="noStrike">
                <a:solidFill>
                  <a:srgbClr val="000000"/>
                </a:solidFill>
                <a:latin typeface="Times New Roman"/>
                <a:ea typeface="DejaVu Sans"/>
              </a:rPr>
              <a:t>c</a:t>
            </a:r>
            <a:r>
              <a:rPr i="1" lang="en-US" sz="3200" strike="noStrike" baseline="-33000">
                <a:solidFill>
                  <a:srgbClr val="000000"/>
                </a:solidFill>
                <a:latin typeface="Times New Roman"/>
                <a:ea typeface="DejaVu Sans"/>
              </a:rPr>
              <a:t>j</a:t>
            </a:r>
            <a:r>
              <a:rPr lang="en-US" sz="2600" strike="noStrike">
                <a:solidFill>
                  <a:srgbClr val="000000"/>
                </a:solidFill>
                <a:latin typeface="Times New Roman"/>
                <a:ea typeface="DejaVu Sans"/>
              </a:rPr>
              <a:t>=1,2,..)</a:t>
            </a:r>
            <a:endParaRPr/>
          </a:p>
          <a:p>
            <a:pPr>
              <a:lnSpc>
                <a:spcPct val="100000"/>
              </a:lnSpc>
            </a:pPr>
            <a:r>
              <a:rPr lang="en-US" sz="3200" strike="noStrike">
                <a:solidFill>
                  <a:srgbClr val="000000"/>
                </a:solidFill>
                <a:latin typeface="Times New Roman"/>
                <a:ea typeface="DejaVu Sans"/>
              </a:rPr>
              <a:t>	</a:t>
            </a:r>
            <a:r>
              <a:rPr lang="en-US" sz="3200" strike="noStrike">
                <a:solidFill>
                  <a:srgbClr val="000000"/>
                </a:solidFill>
                <a:latin typeface="Times New Roman"/>
                <a:ea typeface="DejaVu Sans"/>
              </a:rPr>
              <a:t>We also use clustering on shape contexts, and state that </a:t>
            </a:r>
            <a:r>
              <a:rPr i="1" lang="en-US" sz="3200" strike="noStrike">
                <a:solidFill>
                  <a:srgbClr val="000000"/>
                </a:solidFill>
                <a:latin typeface="Times New Roman"/>
                <a:ea typeface="DejaVu Sans"/>
              </a:rPr>
              <a:t>p</a:t>
            </a:r>
            <a:r>
              <a:rPr lang="en-US" sz="3200" strike="noStrike">
                <a:solidFill>
                  <a:srgbClr val="000000"/>
                </a:solidFill>
                <a:latin typeface="Times New Roman"/>
                <a:ea typeface="DejaVu Sans"/>
              </a:rPr>
              <a:t>(</a:t>
            </a:r>
            <a:r>
              <a:rPr i="1" lang="en-US" sz="3200" strike="noStrike">
                <a:solidFill>
                  <a:srgbClr val="000000"/>
                </a:solidFill>
                <a:latin typeface="Times New Roman"/>
                <a:ea typeface="DejaVu Sans"/>
              </a:rPr>
              <a:t>c</a:t>
            </a:r>
            <a:r>
              <a:rPr i="1" lang="en-US" sz="3200" strike="noStrike" baseline="-33000">
                <a:solidFill>
                  <a:srgbClr val="000000"/>
                </a:solidFill>
                <a:latin typeface="Times New Roman"/>
                <a:ea typeface="DejaVu Sans"/>
              </a:rPr>
              <a:t>j</a:t>
            </a:r>
            <a:r>
              <a:rPr lang="en-US" sz="3200" strike="noStrike">
                <a:solidFill>
                  <a:srgbClr val="000000"/>
                </a:solidFill>
                <a:latin typeface="Times New Roman"/>
                <a:ea typeface="DejaVu Sans"/>
              </a:rPr>
              <a:t> | </a:t>
            </a:r>
            <a:r>
              <a:rPr i="1" lang="en-US" sz="3200" strike="noStrike">
                <a:solidFill>
                  <a:srgbClr val="000000"/>
                </a:solidFill>
                <a:latin typeface="Times New Roman"/>
                <a:ea typeface="DejaVu Sans"/>
              </a:rPr>
              <a:t>e</a:t>
            </a:r>
            <a:r>
              <a:rPr i="1" lang="en-US" sz="3200" strike="noStrike" baseline="33000">
                <a:solidFill>
                  <a:srgbClr val="000000"/>
                </a:solidFill>
                <a:latin typeface="Times New Roman"/>
                <a:ea typeface="DejaVu Sans"/>
              </a:rPr>
              <a:t>k</a:t>
            </a:r>
            <a:r>
              <a:rPr i="1" lang="en-US" sz="3200" strike="noStrike" baseline="-33000">
                <a:solidFill>
                  <a:srgbClr val="000000"/>
                </a:solidFill>
                <a:latin typeface="Times New Roman"/>
                <a:ea typeface="DejaVu Sans"/>
              </a:rPr>
              <a:t>app</a:t>
            </a:r>
            <a:r>
              <a:rPr lang="en-US" sz="3200" strike="noStrike">
                <a:solidFill>
                  <a:srgbClr val="000000"/>
                </a:solidFill>
                <a:latin typeface="Times New Roman"/>
                <a:ea typeface="DejaVu Sans"/>
              </a:rPr>
              <a:t>) is proportional to the L2 norm of (</a:t>
            </a:r>
            <a:r>
              <a:rPr i="1" lang="en-US" sz="3200" strike="noStrike">
                <a:solidFill>
                  <a:srgbClr val="000000"/>
                </a:solidFill>
                <a:latin typeface="Times New Roman"/>
                <a:ea typeface="DejaVu Sans"/>
              </a:rPr>
              <a:t>c</a:t>
            </a:r>
            <a:r>
              <a:rPr i="1" lang="en-US" sz="3200" strike="noStrike" baseline="-33000">
                <a:solidFill>
                  <a:srgbClr val="000000"/>
                </a:solidFill>
                <a:latin typeface="Times New Roman"/>
                <a:ea typeface="DejaVu Sans"/>
              </a:rPr>
              <a:t>j</a:t>
            </a:r>
            <a:r>
              <a:rPr lang="en-US" sz="3200" strike="noStrike">
                <a:solidFill>
                  <a:srgbClr val="000000"/>
                </a:solidFill>
                <a:latin typeface="Times New Roman"/>
                <a:ea typeface="DejaVu Sans"/>
              </a:rPr>
              <a:t> – </a:t>
            </a:r>
            <a:r>
              <a:rPr i="1" lang="en-US" sz="3200" strike="noStrike">
                <a:solidFill>
                  <a:srgbClr val="000000"/>
                </a:solidFill>
                <a:latin typeface="Times New Roman"/>
                <a:ea typeface="DejaVu Sans"/>
              </a:rPr>
              <a:t>e</a:t>
            </a:r>
            <a:r>
              <a:rPr i="1" lang="en-US" sz="3200" strike="noStrike" baseline="33000">
                <a:solidFill>
                  <a:srgbClr val="000000"/>
                </a:solidFill>
                <a:latin typeface="Times New Roman"/>
                <a:ea typeface="DejaVu Sans"/>
              </a:rPr>
              <a:t>k</a:t>
            </a:r>
            <a:r>
              <a:rPr i="1" lang="en-US" sz="3200" strike="noStrike" baseline="-33000">
                <a:solidFill>
                  <a:srgbClr val="000000"/>
                </a:solidFill>
                <a:latin typeface="Times New Roman"/>
                <a:ea typeface="DejaVu Sans"/>
              </a:rPr>
              <a:t>app</a:t>
            </a:r>
            <a:r>
              <a:rPr lang="en-US" sz="3200" strike="noStrike">
                <a:solidFill>
                  <a:srgbClr val="000000"/>
                </a:solidFill>
                <a:latin typeface="Times New Roman"/>
                <a:ea typeface="DejaVu Sans"/>
              </a:rPr>
              <a:t>).  The cluster centers </a:t>
            </a:r>
            <a:r>
              <a:rPr i="1" lang="en-US" sz="3200" strike="noStrike">
                <a:solidFill>
                  <a:srgbClr val="000000"/>
                </a:solidFill>
                <a:latin typeface="Times New Roman"/>
                <a:ea typeface="DejaVu Sans"/>
              </a:rPr>
              <a:t>c</a:t>
            </a:r>
            <a:r>
              <a:rPr i="1" lang="en-US" sz="3200" strike="noStrike" baseline="-33000">
                <a:solidFill>
                  <a:srgbClr val="000000"/>
                </a:solidFill>
                <a:latin typeface="Times New Roman"/>
                <a:ea typeface="DejaVu Sans"/>
              </a:rPr>
              <a:t>j</a:t>
            </a:r>
            <a:r>
              <a:rPr lang="en-US" sz="3200" strike="noStrike">
                <a:solidFill>
                  <a:srgbClr val="000000"/>
                </a:solidFill>
                <a:latin typeface="Times New Roman"/>
                <a:ea typeface="DejaVu Sans"/>
              </a:rPr>
              <a:t> are also needed in order to fit </a:t>
            </a:r>
            <a:r>
              <a:rPr i="1" lang="en-US" sz="3200" strike="noStrike">
                <a:solidFill>
                  <a:srgbClr val="000000"/>
                </a:solidFill>
                <a:latin typeface="Times New Roman"/>
                <a:ea typeface="DejaVu Sans"/>
              </a:rPr>
              <a:t>p</a:t>
            </a:r>
            <a:r>
              <a:rPr lang="en-US" sz="3200" strike="noStrike">
                <a:solidFill>
                  <a:srgbClr val="000000"/>
                </a:solidFill>
                <a:latin typeface="Times New Roman"/>
                <a:ea typeface="DejaVu Sans"/>
              </a:rPr>
              <a:t>(</a:t>
            </a:r>
            <a:r>
              <a:rPr i="1" lang="en-US" sz="3200" strike="noStrike">
                <a:solidFill>
                  <a:srgbClr val="000000"/>
                </a:solidFill>
                <a:latin typeface="Times New Roman"/>
                <a:ea typeface="DejaVu Sans"/>
              </a:rPr>
              <a:t>x</a:t>
            </a:r>
            <a:r>
              <a:rPr i="1" lang="en-US" sz="3200" strike="noStrike" baseline="33000">
                <a:solidFill>
                  <a:srgbClr val="000000"/>
                </a:solidFill>
                <a:latin typeface="Times New Roman"/>
                <a:ea typeface="DejaVu Sans"/>
              </a:rPr>
              <a:t>i</a:t>
            </a:r>
            <a:r>
              <a:rPr lang="en-US" sz="3200" strike="noStrike">
                <a:solidFill>
                  <a:srgbClr val="000000"/>
                </a:solidFill>
                <a:latin typeface="Times New Roman"/>
                <a:ea typeface="DejaVu Sans"/>
              </a:rPr>
              <a:t> | </a:t>
            </a:r>
            <a:r>
              <a:rPr i="1" lang="en-US" sz="3200" strike="noStrike">
                <a:solidFill>
                  <a:srgbClr val="000000"/>
                </a:solidFill>
                <a:latin typeface="Times New Roman"/>
                <a:ea typeface="DejaVu Sans"/>
              </a:rPr>
              <a:t>a</a:t>
            </a:r>
            <a:r>
              <a:rPr lang="en-US" sz="3200" strike="noStrike">
                <a:solidFill>
                  <a:srgbClr val="000000"/>
                </a:solidFill>
                <a:latin typeface="Times New Roman"/>
                <a:ea typeface="DejaVu Sans"/>
              </a:rPr>
              <a:t>, </a:t>
            </a:r>
            <a:r>
              <a:rPr i="1" lang="en-US" sz="3200" strike="noStrike">
                <a:solidFill>
                  <a:srgbClr val="000000"/>
                </a:solidFill>
                <a:latin typeface="Times New Roman"/>
                <a:ea typeface="DejaVu Sans"/>
              </a:rPr>
              <a:t>c</a:t>
            </a:r>
            <a:r>
              <a:rPr i="1" lang="en-US" sz="3200" strike="noStrike" baseline="-33000">
                <a:solidFill>
                  <a:srgbClr val="000000"/>
                </a:solidFill>
                <a:latin typeface="Times New Roman"/>
                <a:ea typeface="DejaVu Sans"/>
              </a:rPr>
              <a:t>j</a:t>
            </a:r>
            <a:r>
              <a:rPr lang="en-US" sz="3200" strike="noStrike">
                <a:solidFill>
                  <a:srgbClr val="000000"/>
                </a:solidFill>
                <a:latin typeface="Times New Roman"/>
                <a:ea typeface="DejaVu Sans"/>
              </a:rPr>
              <a:t>, </a:t>
            </a:r>
            <a:r>
              <a:rPr i="1" lang="en-US" sz="3200" strike="noStrike">
                <a:solidFill>
                  <a:srgbClr val="000000"/>
                </a:solidFill>
                <a:latin typeface="Times New Roman"/>
                <a:ea typeface="DejaVu Sans"/>
              </a:rPr>
              <a:t>e</a:t>
            </a:r>
            <a:r>
              <a:rPr i="1" lang="en-US" sz="3200" strike="noStrike" baseline="33000">
                <a:solidFill>
                  <a:srgbClr val="000000"/>
                </a:solidFill>
                <a:latin typeface="Times New Roman"/>
                <a:ea typeface="DejaVu Sans"/>
              </a:rPr>
              <a:t>k</a:t>
            </a:r>
            <a:r>
              <a:rPr i="1" lang="en-US" sz="3200" strike="noStrike" baseline="-33000">
                <a:solidFill>
                  <a:srgbClr val="000000"/>
                </a:solidFill>
                <a:latin typeface="Times New Roman"/>
                <a:ea typeface="DejaVu Sans"/>
              </a:rPr>
              <a:t>pos</a:t>
            </a:r>
            <a:r>
              <a:rPr lang="en-US" sz="3200" strike="noStrike">
                <a:solidFill>
                  <a:srgbClr val="000000"/>
                </a:solidFill>
                <a:latin typeface="Times New Roman"/>
                <a:ea typeface="DejaVu Sans"/>
              </a:rPr>
              <a:t>).</a:t>
            </a:r>
            <a:endParaRPr/>
          </a:p>
        </p:txBody>
      </p:sp>
      <p:sp>
        <p:nvSpPr>
          <p:cNvPr id="366" name="CustomShape 32"/>
          <p:cNvSpPr/>
          <p:nvPr/>
        </p:nvSpPr>
        <p:spPr>
          <a:xfrm>
            <a:off x="723240" y="3754800"/>
            <a:ext cx="5901840" cy="2554560"/>
          </a:xfrm>
          <a:prstGeom prst="rect">
            <a:avLst/>
          </a:prstGeom>
          <a:noFill/>
          <a:ln>
            <a:noFill/>
          </a:ln>
        </p:spPr>
        <p:style>
          <a:lnRef idx="0"/>
          <a:fillRef idx="0"/>
          <a:effectRef idx="0"/>
          <a:fontRef idx="minor"/>
        </p:style>
        <p:txBody>
          <a:bodyPr lIns="90000" rIns="90000" tIns="45000" bIns="45000"/>
          <a:p>
            <a:r>
              <a:rPr lang="en-US" sz="3200" strike="noStrike">
                <a:solidFill>
                  <a:srgbClr val="000000"/>
                </a:solidFill>
                <a:latin typeface="Times New Roman"/>
                <a:ea typeface="DejaVu Sans"/>
              </a:rPr>
              <a:t>	</a:t>
            </a:r>
            <a:r>
              <a:rPr lang="en-US" sz="3200" strike="noStrike">
                <a:solidFill>
                  <a:srgbClr val="000000"/>
                </a:solidFill>
                <a:latin typeface="Times New Roman"/>
                <a:ea typeface="DejaVu Sans"/>
              </a:rPr>
              <a:t>We follow [A] by using a latent variable model to infer the position of the limbs given features observed in the image by maximizing a likelihood function.</a:t>
            </a:r>
            <a:endParaRPr/>
          </a:p>
        </p:txBody>
      </p:sp>
      <p:sp>
        <p:nvSpPr>
          <p:cNvPr id="367" name="CustomShape 33"/>
          <p:cNvSpPr/>
          <p:nvPr/>
        </p:nvSpPr>
        <p:spPr>
          <a:xfrm>
            <a:off x="12965760" y="12845520"/>
            <a:ext cx="13441320" cy="3461760"/>
          </a:xfrm>
          <a:prstGeom prst="rect">
            <a:avLst/>
          </a:prstGeom>
          <a:noFill/>
          <a:ln>
            <a:noFill/>
          </a:ln>
        </p:spPr>
        <p:style>
          <a:lnRef idx="0"/>
          <a:fillRef idx="0"/>
          <a:effectRef idx="0"/>
          <a:fontRef idx="minor"/>
        </p:style>
        <p:txBody>
          <a:bodyPr lIns="90000" rIns="90000" tIns="45000" bIns="45000"/>
          <a:p>
            <a:r>
              <a:rPr lang="en-US" sz="3200" strike="noStrike">
                <a:solidFill>
                  <a:srgbClr val="000000"/>
                </a:solidFill>
                <a:latin typeface="Times New Roman"/>
                <a:ea typeface="DejaVu Sans"/>
              </a:rPr>
              <a:t>	</a:t>
            </a:r>
            <a:r>
              <a:rPr lang="en-US" sz="3200" strike="noStrike">
                <a:solidFill>
                  <a:srgbClr val="000000"/>
                </a:solidFill>
                <a:latin typeface="Times New Roman"/>
                <a:ea typeface="DejaVu Sans"/>
              </a:rPr>
              <a:t>After finding interest points, feature descriptors, and the probability of cluster membership for each keypoint, we search over the space of possible articulation states and root positions to find the combination with the highest likelihood, </a:t>
            </a:r>
            <a:r>
              <a:rPr i="1" lang="en-US" sz="3200" strike="noStrike">
                <a:solidFill>
                  <a:srgbClr val="000000"/>
                </a:solidFill>
                <a:latin typeface="Times New Roman"/>
                <a:ea typeface="DejaVu Sans"/>
              </a:rPr>
              <a:t>p</a:t>
            </a:r>
            <a:r>
              <a:rPr lang="en-US" sz="3200" strike="noStrike">
                <a:solidFill>
                  <a:srgbClr val="000000"/>
                </a:solidFill>
                <a:latin typeface="Times New Roman"/>
                <a:ea typeface="DejaVu Sans"/>
              </a:rPr>
              <a:t>(L | </a:t>
            </a:r>
            <a:r>
              <a:rPr i="1" lang="en-US" sz="3200" strike="noStrike">
                <a:solidFill>
                  <a:srgbClr val="000000"/>
                </a:solidFill>
                <a:latin typeface="Times New Roman"/>
                <a:ea typeface="DejaVu Sans"/>
              </a:rPr>
              <a:t>a</a:t>
            </a:r>
            <a:r>
              <a:rPr lang="en-US" sz="3200" strike="noStrike">
                <a:solidFill>
                  <a:srgbClr val="000000"/>
                </a:solidFill>
                <a:latin typeface="Times New Roman"/>
                <a:ea typeface="DejaVu Sans"/>
              </a:rPr>
              <a:t>, E).  Each limb is placed in the position with the best likelihood, and the overall likelihood is the product of the limb likelihoods.  We do this by using “probability images”, as shown here.</a:t>
            </a:r>
            <a:endParaRPr/>
          </a:p>
        </p:txBody>
      </p:sp>
      <p:pic>
        <p:nvPicPr>
          <p:cNvPr id="368" name="" descr=""/>
          <p:cNvPicPr/>
          <p:nvPr/>
        </p:nvPicPr>
        <p:blipFill>
          <a:blip r:embed="rId18"/>
          <a:stretch/>
        </p:blipFill>
        <p:spPr>
          <a:xfrm>
            <a:off x="22033800" y="16440480"/>
            <a:ext cx="1904400" cy="3238200"/>
          </a:xfrm>
          <a:prstGeom prst="rect">
            <a:avLst/>
          </a:prstGeom>
          <a:ln>
            <a:noFill/>
          </a:ln>
        </p:spPr>
      </p:pic>
      <p:pic>
        <p:nvPicPr>
          <p:cNvPr id="369" name="" descr=""/>
          <p:cNvPicPr/>
          <p:nvPr/>
        </p:nvPicPr>
        <p:blipFill>
          <a:blip r:embed="rId19"/>
          <a:stretch/>
        </p:blipFill>
        <p:spPr>
          <a:xfrm>
            <a:off x="19000800" y="16534800"/>
            <a:ext cx="1904400" cy="3200040"/>
          </a:xfrm>
          <a:prstGeom prst="rect">
            <a:avLst/>
          </a:prstGeom>
          <a:ln>
            <a:noFill/>
          </a:ln>
        </p:spPr>
      </p:pic>
      <p:sp>
        <p:nvSpPr>
          <p:cNvPr id="370" name="CustomShape 34"/>
          <p:cNvSpPr/>
          <p:nvPr/>
        </p:nvSpPr>
        <p:spPr>
          <a:xfrm>
            <a:off x="13168800" y="11294280"/>
            <a:ext cx="7751520" cy="541440"/>
          </a:xfrm>
          <a:prstGeom prst="rect">
            <a:avLst/>
          </a:prstGeom>
          <a:noFill/>
          <a:ln>
            <a:noFill/>
          </a:ln>
        </p:spPr>
        <p:style>
          <a:lnRef idx="0"/>
          <a:fillRef idx="0"/>
          <a:effectRef idx="0"/>
          <a:fontRef idx="minor"/>
        </p:style>
        <p:txBody>
          <a:bodyPr lIns="90000" rIns="90000" tIns="45000" bIns="45000"/>
          <a:p>
            <a:r>
              <a:rPr lang="en-US" sz="3200" strike="noStrike">
                <a:solidFill>
                  <a:srgbClr val="000000"/>
                </a:solidFill>
                <a:latin typeface="Times New Roman"/>
                <a:ea typeface="DejaVu Sans"/>
              </a:rPr>
              <a:t>	</a:t>
            </a:r>
            <a:r>
              <a:rPr lang="en-US" sz="3200" strike="noStrike">
                <a:solidFill>
                  <a:srgbClr val="000000"/>
                </a:solidFill>
                <a:latin typeface="Times New Roman"/>
                <a:ea typeface="DejaVu Sans"/>
              </a:rPr>
              <a:t>The final likelihood can be computed from:</a:t>
            </a:r>
            <a:endParaRPr/>
          </a:p>
        </p:txBody>
      </p:sp>
      <p:sp>
        <p:nvSpPr>
          <p:cNvPr id="371" name="CustomShape 35"/>
          <p:cNvSpPr/>
          <p:nvPr/>
        </p:nvSpPr>
        <p:spPr>
          <a:xfrm>
            <a:off x="22768560" y="2770560"/>
            <a:ext cx="13397040" cy="7243560"/>
          </a:xfrm>
          <a:prstGeom prst="rect">
            <a:avLst/>
          </a:prstGeom>
          <a:noFill/>
          <a:ln w="12600">
            <a:solidFill>
              <a:srgbClr val="000000"/>
            </a:solidFill>
            <a:miter/>
          </a:ln>
        </p:spPr>
        <p:style>
          <a:lnRef idx="0"/>
          <a:fillRef idx="0"/>
          <a:effectRef idx="0"/>
          <a:fontRef idx="minor"/>
        </p:style>
      </p:sp>
      <p:sp>
        <p:nvSpPr>
          <p:cNvPr id="372" name="CustomShape 36"/>
          <p:cNvSpPr/>
          <p:nvPr/>
        </p:nvSpPr>
        <p:spPr>
          <a:xfrm>
            <a:off x="12618720" y="10360800"/>
            <a:ext cx="13788360" cy="12316320"/>
          </a:xfrm>
          <a:prstGeom prst="rect">
            <a:avLst/>
          </a:prstGeom>
          <a:noFill/>
          <a:ln w="12600">
            <a:solidFill>
              <a:srgbClr val="000000"/>
            </a:solidFill>
            <a:miter/>
          </a:ln>
        </p:spPr>
        <p:style>
          <a:lnRef idx="0"/>
          <a:fillRef idx="0"/>
          <a:effectRef idx="0"/>
          <a:fontRef idx="minor"/>
        </p:style>
      </p:sp>
      <p:sp>
        <p:nvSpPr>
          <p:cNvPr id="373" name="CustomShape 37"/>
          <p:cNvSpPr/>
          <p:nvPr/>
        </p:nvSpPr>
        <p:spPr>
          <a:xfrm>
            <a:off x="18726480" y="16202160"/>
            <a:ext cx="5668920" cy="4116960"/>
          </a:xfrm>
          <a:prstGeom prst="rect">
            <a:avLst/>
          </a:prstGeom>
          <a:noFill/>
          <a:ln w="12600">
            <a:solidFill>
              <a:srgbClr val="000000"/>
            </a:solidFill>
            <a:miter/>
          </a:ln>
        </p:spPr>
        <p:style>
          <a:lnRef idx="0"/>
          <a:fillRef idx="0"/>
          <a:effectRef idx="0"/>
          <a:fontRef idx="minor"/>
        </p:style>
      </p:sp>
      <p:sp>
        <p:nvSpPr>
          <p:cNvPr id="374" name="CustomShape 38"/>
          <p:cNvSpPr/>
          <p:nvPr/>
        </p:nvSpPr>
        <p:spPr>
          <a:xfrm>
            <a:off x="13037760" y="15983280"/>
            <a:ext cx="11703960" cy="4482720"/>
          </a:xfrm>
          <a:prstGeom prst="rect">
            <a:avLst/>
          </a:prstGeom>
          <a:noFill/>
          <a:ln w="12600">
            <a:solidFill>
              <a:srgbClr val="000000"/>
            </a:solidFill>
            <a:miter/>
          </a:ln>
        </p:spPr>
        <p:style>
          <a:lnRef idx="0"/>
          <a:fillRef idx="0"/>
          <a:effectRef idx="0"/>
          <a:fontRef idx="minor"/>
        </p:style>
      </p:sp>
      <p:sp>
        <p:nvSpPr>
          <p:cNvPr id="375" name="CustomShape 39"/>
          <p:cNvSpPr/>
          <p:nvPr/>
        </p:nvSpPr>
        <p:spPr>
          <a:xfrm>
            <a:off x="25406280" y="17642160"/>
            <a:ext cx="851040" cy="1103400"/>
          </a:xfrm>
          <a:prstGeom prst="rect">
            <a:avLst/>
          </a:prstGeom>
          <a:noFill/>
          <a:ln>
            <a:noFill/>
          </a:ln>
        </p:spPr>
        <p:style>
          <a:lnRef idx="0"/>
          <a:fillRef idx="0"/>
          <a:effectRef idx="0"/>
          <a:fontRef idx="minor"/>
        </p:style>
        <p:txBody>
          <a:bodyPr lIns="90000" rIns="90000" tIns="45000" bIns="45000"/>
          <a:p>
            <a:pPr algn="ctr">
              <a:lnSpc>
                <a:spcPct val="100000"/>
              </a:lnSpc>
            </a:pPr>
            <a:r>
              <a:rPr i="1" lang="en-US" sz="7200" strike="noStrike">
                <a:solidFill>
                  <a:srgbClr val="000000"/>
                </a:solidFill>
                <a:latin typeface="Times New Roman"/>
                <a:ea typeface="DejaVu Sans"/>
              </a:rPr>
              <a:t>x</a:t>
            </a:r>
            <a:r>
              <a:rPr i="1" lang="en-US" sz="7200" strike="noStrike" baseline="33000">
                <a:solidFill>
                  <a:srgbClr val="000000"/>
                </a:solidFill>
                <a:latin typeface="Times New Roman"/>
                <a:ea typeface="DejaVu Sans"/>
              </a:rPr>
              <a:t>0</a:t>
            </a:r>
            <a:endParaRPr/>
          </a:p>
        </p:txBody>
      </p:sp>
      <p:sp>
        <p:nvSpPr>
          <p:cNvPr id="376" name="CustomShape 40"/>
          <p:cNvSpPr/>
          <p:nvPr/>
        </p:nvSpPr>
        <p:spPr>
          <a:xfrm>
            <a:off x="25365600" y="18700560"/>
            <a:ext cx="637560" cy="1286280"/>
          </a:xfrm>
          <a:prstGeom prst="rect">
            <a:avLst/>
          </a:prstGeom>
          <a:noFill/>
          <a:ln>
            <a:noFill/>
          </a:ln>
        </p:spPr>
        <p:style>
          <a:lnRef idx="0"/>
          <a:fillRef idx="0"/>
          <a:effectRef idx="0"/>
          <a:fontRef idx="minor"/>
        </p:style>
        <p:txBody>
          <a:bodyPr lIns="90000" rIns="90000" tIns="45000" bIns="45000"/>
          <a:p>
            <a:pPr algn="ctr">
              <a:lnSpc>
                <a:spcPct val="100000"/>
              </a:lnSpc>
            </a:pPr>
            <a:r>
              <a:rPr i="1" lang="en-US" sz="7200" strike="noStrike">
                <a:solidFill>
                  <a:srgbClr val="000000"/>
                </a:solidFill>
                <a:latin typeface="Times New Roman"/>
                <a:ea typeface="DejaVu Sans"/>
              </a:rPr>
              <a:t>a</a:t>
            </a:r>
            <a:endParaRPr/>
          </a:p>
        </p:txBody>
      </p:sp>
      <p:sp>
        <p:nvSpPr>
          <p:cNvPr id="377" name="Line 41"/>
          <p:cNvSpPr/>
          <p:nvPr/>
        </p:nvSpPr>
        <p:spPr>
          <a:xfrm flipH="1">
            <a:off x="24304320" y="18086400"/>
            <a:ext cx="1101960" cy="0"/>
          </a:xfrm>
          <a:prstGeom prst="line">
            <a:avLst/>
          </a:prstGeom>
          <a:ln w="91440">
            <a:solidFill>
              <a:srgbClr val="000000"/>
            </a:solidFill>
            <a:round/>
            <a:tailEnd len="med" type="triangle" w="med"/>
          </a:ln>
        </p:spPr>
      </p:sp>
      <p:sp>
        <p:nvSpPr>
          <p:cNvPr id="378" name="Line 42"/>
          <p:cNvSpPr/>
          <p:nvPr/>
        </p:nvSpPr>
        <p:spPr>
          <a:xfrm flipH="1">
            <a:off x="24691320" y="19275120"/>
            <a:ext cx="654840" cy="0"/>
          </a:xfrm>
          <a:prstGeom prst="line">
            <a:avLst/>
          </a:prstGeom>
          <a:ln w="91440">
            <a:solidFill>
              <a:srgbClr val="000000"/>
            </a:solidFill>
            <a:round/>
            <a:tailEnd len="med" type="triangle" w="med"/>
          </a:ln>
        </p:spPr>
      </p:sp>
      <p:sp>
        <p:nvSpPr>
          <p:cNvPr id="379" name="CustomShape 43"/>
          <p:cNvSpPr/>
          <p:nvPr/>
        </p:nvSpPr>
        <p:spPr>
          <a:xfrm>
            <a:off x="499680" y="2841840"/>
            <a:ext cx="11713320" cy="8222400"/>
          </a:xfrm>
          <a:prstGeom prst="rect">
            <a:avLst/>
          </a:prstGeom>
          <a:noFill/>
          <a:ln w="12600">
            <a:solidFill>
              <a:srgbClr val="000000"/>
            </a:solidFill>
            <a:miter/>
          </a:ln>
        </p:spPr>
        <p:style>
          <a:lnRef idx="0"/>
          <a:fillRef idx="0"/>
          <a:effectRef idx="0"/>
          <a:fontRef idx="minor"/>
        </p:style>
      </p:sp>
      <p:sp>
        <p:nvSpPr>
          <p:cNvPr id="380" name="CustomShape 44"/>
          <p:cNvSpPr/>
          <p:nvPr/>
        </p:nvSpPr>
        <p:spPr>
          <a:xfrm>
            <a:off x="5614200" y="6210000"/>
            <a:ext cx="6415920" cy="4454640"/>
          </a:xfrm>
          <a:prstGeom prst="rect">
            <a:avLst/>
          </a:prstGeom>
          <a:noFill/>
          <a:ln>
            <a:noFill/>
          </a:ln>
        </p:spPr>
        <p:style>
          <a:lnRef idx="0"/>
          <a:fillRef idx="0"/>
          <a:effectRef idx="0"/>
          <a:fontRef idx="minor"/>
        </p:style>
        <p:txBody>
          <a:bodyPr lIns="90000" rIns="90000" tIns="45000" bIns="45000"/>
          <a:p>
            <a:r>
              <a:rPr lang="en-US" sz="3200" strike="noStrike">
                <a:solidFill>
                  <a:srgbClr val="000000"/>
                </a:solidFill>
                <a:latin typeface="Times New Roman"/>
                <a:ea typeface="DejaVu Sans"/>
              </a:rPr>
              <a:t>	</a:t>
            </a:r>
            <a:r>
              <a:rPr lang="en-US" sz="3200" strike="noStrike">
                <a:solidFill>
                  <a:srgbClr val="000000"/>
                </a:solidFill>
                <a:latin typeface="Times New Roman"/>
                <a:ea typeface="DejaVu Sans"/>
              </a:rPr>
              <a:t>Using an “articulation state” (a) to represent the phase in the walking cycle allows us to make all limb positions (</a:t>
            </a:r>
            <a:r>
              <a:rPr i="1" lang="en-US" sz="3200" strike="noStrike">
                <a:solidFill>
                  <a:srgbClr val="000000"/>
                </a:solidFill>
                <a:latin typeface="Times New Roman"/>
                <a:ea typeface="DejaVu Sans"/>
              </a:rPr>
              <a:t>x</a:t>
            </a:r>
            <a:r>
              <a:rPr i="1" lang="en-US" sz="3200" strike="noStrike" baseline="33000">
                <a:solidFill>
                  <a:srgbClr val="000000"/>
                </a:solidFill>
                <a:latin typeface="Times New Roman"/>
                <a:ea typeface="DejaVu Sans"/>
              </a:rPr>
              <a:t>i</a:t>
            </a:r>
            <a:r>
              <a:rPr lang="en-US" sz="3200" strike="noStrike">
                <a:solidFill>
                  <a:srgbClr val="000000"/>
                </a:solidFill>
                <a:latin typeface="Times New Roman"/>
                <a:ea typeface="DejaVu Sans"/>
              </a:rPr>
              <a:t>) depend only on the root position (</a:t>
            </a:r>
            <a:r>
              <a:rPr i="1" lang="en-US" sz="3200" strike="noStrike">
                <a:solidFill>
                  <a:srgbClr val="000000"/>
                </a:solidFill>
                <a:latin typeface="Times New Roman"/>
                <a:ea typeface="DejaVu Sans"/>
              </a:rPr>
              <a:t>x</a:t>
            </a:r>
            <a:r>
              <a:rPr i="1" lang="en-US" sz="3200" strike="noStrike" baseline="33000">
                <a:solidFill>
                  <a:srgbClr val="000000"/>
                </a:solidFill>
                <a:latin typeface="Times New Roman"/>
                <a:ea typeface="DejaVu Sans"/>
              </a:rPr>
              <a:t>0</a:t>
            </a:r>
            <a:r>
              <a:rPr lang="en-US" sz="3200" strike="noStrike">
                <a:solidFill>
                  <a:srgbClr val="000000"/>
                </a:solidFill>
                <a:latin typeface="Times New Roman"/>
                <a:ea typeface="DejaVu Sans"/>
              </a:rPr>
              <a:t>), which allows for more efficient searching for the optimal set of parameters L={xi} (see [E]).  </a:t>
            </a:r>
            <a:r>
              <a:rPr i="1" lang="en-US" sz="3200" strike="noStrike">
                <a:solidFill>
                  <a:srgbClr val="000000"/>
                </a:solidFill>
                <a:latin typeface="Times New Roman"/>
                <a:ea typeface="DejaVu Sans"/>
              </a:rPr>
              <a:t>e</a:t>
            </a:r>
            <a:r>
              <a:rPr i="1" lang="en-US" sz="3200" strike="noStrike" baseline="33000">
                <a:solidFill>
                  <a:srgbClr val="000000"/>
                </a:solidFill>
                <a:latin typeface="Times New Roman"/>
                <a:ea typeface="DejaVu Sans"/>
              </a:rPr>
              <a:t>k</a:t>
            </a:r>
            <a:r>
              <a:rPr i="1" lang="en-US" sz="3200" strike="noStrike" baseline="-33000">
                <a:solidFill>
                  <a:srgbClr val="000000"/>
                </a:solidFill>
                <a:latin typeface="Times New Roman"/>
                <a:ea typeface="DejaVu Sans"/>
              </a:rPr>
              <a:t>pos</a:t>
            </a:r>
            <a:r>
              <a:rPr lang="en-US" sz="3200" strike="noStrike">
                <a:solidFill>
                  <a:srgbClr val="000000"/>
                </a:solidFill>
                <a:latin typeface="Times New Roman"/>
                <a:ea typeface="DejaVu Sans"/>
              </a:rPr>
              <a:t> and </a:t>
            </a:r>
            <a:r>
              <a:rPr i="1" lang="en-US" sz="3200" strike="noStrike">
                <a:solidFill>
                  <a:srgbClr val="000000"/>
                </a:solidFill>
                <a:latin typeface="Times New Roman"/>
                <a:ea typeface="DejaVu Sans"/>
              </a:rPr>
              <a:t>e</a:t>
            </a:r>
            <a:r>
              <a:rPr i="1" lang="en-US" sz="3200" strike="noStrike" baseline="33000">
                <a:solidFill>
                  <a:srgbClr val="000000"/>
                </a:solidFill>
                <a:latin typeface="Times New Roman"/>
                <a:ea typeface="DejaVu Sans"/>
              </a:rPr>
              <a:t>k</a:t>
            </a:r>
            <a:r>
              <a:rPr i="1" lang="en-US" sz="3200" strike="noStrike" baseline="-33000">
                <a:solidFill>
                  <a:srgbClr val="000000"/>
                </a:solidFill>
                <a:latin typeface="Times New Roman"/>
                <a:ea typeface="DejaVu Sans"/>
              </a:rPr>
              <a:t>app</a:t>
            </a:r>
            <a:r>
              <a:rPr lang="en-US" sz="3200" strike="noStrike">
                <a:solidFill>
                  <a:srgbClr val="000000"/>
                </a:solidFill>
                <a:latin typeface="Times New Roman"/>
                <a:ea typeface="DejaVu Sans"/>
              </a:rPr>
              <a:t> give the position and feature descriptor of each keypoint.</a:t>
            </a:r>
            <a:endParaRPr/>
          </a:p>
        </p:txBody>
      </p:sp>
      <p:sp>
        <p:nvSpPr>
          <p:cNvPr id="381" name="CustomShape 45"/>
          <p:cNvSpPr/>
          <p:nvPr/>
        </p:nvSpPr>
        <p:spPr>
          <a:xfrm>
            <a:off x="26767080" y="10333080"/>
            <a:ext cx="9417960" cy="12344040"/>
          </a:xfrm>
          <a:prstGeom prst="rect">
            <a:avLst/>
          </a:prstGeom>
          <a:noFill/>
          <a:ln w="12600">
            <a:solidFill>
              <a:srgbClr val="000000"/>
            </a:solidFill>
            <a:miter/>
          </a:ln>
        </p:spPr>
        <p:style>
          <a:lnRef idx="0"/>
          <a:fillRef idx="0"/>
          <a:effectRef idx="0"/>
          <a:fontRef idx="minor"/>
        </p:style>
      </p:sp>
      <p:pic>
        <p:nvPicPr>
          <p:cNvPr id="382" name="" descr=""/>
          <p:cNvPicPr/>
          <p:nvPr/>
        </p:nvPicPr>
        <p:blipFill>
          <a:blip r:embed="rId20"/>
          <a:stretch/>
        </p:blipFill>
        <p:spPr>
          <a:xfrm>
            <a:off x="26961120" y="13328640"/>
            <a:ext cx="2271240" cy="3864960"/>
          </a:xfrm>
          <a:prstGeom prst="rect">
            <a:avLst/>
          </a:prstGeom>
          <a:ln>
            <a:noFill/>
          </a:ln>
        </p:spPr>
      </p:pic>
      <p:sp>
        <p:nvSpPr>
          <p:cNvPr id="383" name="TextShape 46"/>
          <p:cNvSpPr txBox="1"/>
          <p:nvPr/>
        </p:nvSpPr>
        <p:spPr>
          <a:xfrm>
            <a:off x="786960" y="20807280"/>
            <a:ext cx="11315160" cy="1896120"/>
          </a:xfrm>
          <a:prstGeom prst="rect">
            <a:avLst/>
          </a:prstGeom>
          <a:noFill/>
          <a:ln>
            <a:noFill/>
          </a:ln>
        </p:spPr>
        <p:txBody>
          <a:bodyPr lIns="90000" rIns="90000" tIns="45000" bIns="45000"/>
          <a:p>
            <a:r>
              <a:rPr lang="en-US" sz="3200" strike="noStrike">
                <a:solidFill>
                  <a:srgbClr val="000000"/>
                </a:solidFill>
                <a:latin typeface="Times New Roman"/>
                <a:ea typeface="DejaVu Sans"/>
              </a:rPr>
              <a:t>	</a:t>
            </a:r>
            <a:r>
              <a:rPr lang="en-US" sz="3200" strike="noStrike">
                <a:solidFill>
                  <a:srgbClr val="000000"/>
                </a:solidFill>
                <a:latin typeface="Times New Roman"/>
                <a:ea typeface="DejaVu Sans"/>
              </a:rPr>
              <a:t>However, even keypoints that are from the background or other objects can cause trouble, so it is neccecary to limit which keypoints are considered “neighbors”.  This is difficult when keypoints are too dense...</a:t>
            </a:r>
            <a:endParaRPr/>
          </a:p>
        </p:txBody>
      </p:sp>
      <p:sp>
        <p:nvSpPr>
          <p:cNvPr id="384" name="CustomShape 47"/>
          <p:cNvSpPr/>
          <p:nvPr/>
        </p:nvSpPr>
        <p:spPr>
          <a:xfrm>
            <a:off x="12710520" y="20576880"/>
            <a:ext cx="13441320" cy="731520"/>
          </a:xfrm>
          <a:prstGeom prst="rect">
            <a:avLst/>
          </a:prstGeom>
          <a:noFill/>
          <a:ln>
            <a:noFill/>
          </a:ln>
        </p:spPr>
        <p:style>
          <a:lnRef idx="0"/>
          <a:fillRef idx="0"/>
          <a:effectRef idx="0"/>
          <a:fontRef idx="minor"/>
        </p:style>
        <p:txBody>
          <a:bodyPr lIns="90000" rIns="90000" tIns="45000" bIns="45000"/>
          <a:p>
            <a:r>
              <a:rPr lang="en-US" sz="3200" strike="noStrike">
                <a:solidFill>
                  <a:srgbClr val="000000"/>
                </a:solidFill>
                <a:latin typeface="Times New Roman"/>
                <a:ea typeface="DejaVu Sans"/>
              </a:rPr>
              <a:t>	</a:t>
            </a:r>
            <a:r>
              <a:rPr lang="en-US" sz="3200" strike="noStrike">
                <a:solidFill>
                  <a:srgbClr val="000000"/>
                </a:solidFill>
                <a:latin typeface="Times New Roman"/>
                <a:ea typeface="DejaVu Sans"/>
              </a:rPr>
              <a:t>There are many ways to search over the space of possible </a:t>
            </a:r>
            <a:r>
              <a:rPr i="1" lang="en-US" sz="3200" strike="noStrike">
                <a:solidFill>
                  <a:srgbClr val="000000"/>
                </a:solidFill>
                <a:latin typeface="Times New Roman"/>
                <a:ea typeface="DejaVu Sans"/>
              </a:rPr>
              <a:t>x</a:t>
            </a:r>
            <a:r>
              <a:rPr i="1" lang="en-US" sz="3200" strike="noStrike" baseline="33000">
                <a:solidFill>
                  <a:srgbClr val="000000"/>
                </a:solidFill>
                <a:latin typeface="Times New Roman"/>
                <a:ea typeface="DejaVu Sans"/>
              </a:rPr>
              <a:t>0</a:t>
            </a:r>
            <a:r>
              <a:rPr lang="en-US" sz="3200" strike="noStrike">
                <a:solidFill>
                  <a:srgbClr val="000000"/>
                </a:solidFill>
                <a:latin typeface="Times New Roman"/>
                <a:ea typeface="DejaVu Sans"/>
              </a:rPr>
              <a:t> and a.  However, we found that even searching exhaustively (ie, naively), our results were very poor, as one would expect by looking at </a:t>
            </a:r>
            <a:r>
              <a:rPr i="1" lang="en-US" sz="3200" strike="noStrike">
                <a:solidFill>
                  <a:srgbClr val="000000"/>
                </a:solidFill>
                <a:latin typeface="Times New Roman"/>
                <a:ea typeface="DejaVu Sans"/>
              </a:rPr>
              <a:t>p</a:t>
            </a:r>
            <a:r>
              <a:rPr lang="en-US" sz="3200" strike="noStrike">
                <a:solidFill>
                  <a:srgbClr val="000000"/>
                </a:solidFill>
                <a:latin typeface="Times New Roman"/>
                <a:ea typeface="DejaVu Sans"/>
              </a:rPr>
              <a:t>(</a:t>
            </a:r>
            <a:r>
              <a:rPr i="1" lang="en-US" sz="3200" strike="noStrike">
                <a:solidFill>
                  <a:srgbClr val="000000"/>
                </a:solidFill>
                <a:latin typeface="Times New Roman"/>
                <a:ea typeface="DejaVu Sans"/>
              </a:rPr>
              <a:t>x</a:t>
            </a:r>
            <a:r>
              <a:rPr i="1" lang="en-US" sz="3200" strike="noStrike" baseline="33000">
                <a:solidFill>
                  <a:srgbClr val="000000"/>
                </a:solidFill>
                <a:latin typeface="Times New Roman"/>
                <a:ea typeface="DejaVu Sans"/>
              </a:rPr>
              <a:t>i</a:t>
            </a:r>
            <a:r>
              <a:rPr lang="en-US" sz="3200" strike="noStrike">
                <a:solidFill>
                  <a:srgbClr val="000000"/>
                </a:solidFill>
                <a:latin typeface="Times New Roman"/>
                <a:ea typeface="DejaVu Sans"/>
              </a:rPr>
              <a:t> | a, </a:t>
            </a:r>
            <a:r>
              <a:rPr i="1" lang="en-US" sz="3200" strike="noStrike">
                <a:solidFill>
                  <a:srgbClr val="000000"/>
                </a:solidFill>
                <a:latin typeface="Times New Roman"/>
                <a:ea typeface="DejaVu Sans"/>
              </a:rPr>
              <a:t>e</a:t>
            </a:r>
            <a:r>
              <a:rPr i="1" lang="en-US" sz="3200" strike="noStrike" baseline="33000">
                <a:solidFill>
                  <a:srgbClr val="000000"/>
                </a:solidFill>
                <a:latin typeface="Times New Roman"/>
                <a:ea typeface="DejaVu Sans"/>
              </a:rPr>
              <a:t>k</a:t>
            </a:r>
            <a:r>
              <a:rPr lang="en-US" sz="3200" strike="noStrike">
                <a:solidFill>
                  <a:srgbClr val="000000"/>
                </a:solidFill>
                <a:latin typeface="Times New Roman"/>
                <a:ea typeface="DejaVu Sans"/>
              </a:rPr>
              <a:t>).  Our problems most likely come from an earlier stage.</a:t>
            </a:r>
            <a:endParaRPr/>
          </a:p>
        </p:txBody>
      </p:sp>
      <p:sp>
        <p:nvSpPr>
          <p:cNvPr id="385" name="TextShape 48"/>
          <p:cNvSpPr txBox="1"/>
          <p:nvPr/>
        </p:nvSpPr>
        <p:spPr>
          <a:xfrm>
            <a:off x="16367760" y="19741320"/>
            <a:ext cx="1829520" cy="541800"/>
          </a:xfrm>
          <a:prstGeom prst="rect">
            <a:avLst/>
          </a:prstGeom>
          <a:noFill/>
          <a:ln>
            <a:noFill/>
          </a:ln>
        </p:spPr>
        <p:txBody>
          <a:bodyPr lIns="90000" rIns="90000" tIns="45000" bIns="45000"/>
          <a:p>
            <a:pPr>
              <a:lnSpc>
                <a:spcPct val="100000"/>
              </a:lnSpc>
            </a:pPr>
            <a:r>
              <a:rPr i="1" lang="en-US" sz="2600" strike="noStrike">
                <a:solidFill>
                  <a:srgbClr val="000000"/>
                </a:solidFill>
                <a:latin typeface="Times New Roman"/>
                <a:ea typeface="Times New Roman"/>
              </a:rPr>
              <a:t>∑</a:t>
            </a:r>
            <a:r>
              <a:rPr i="1" lang="en-US" sz="2600" strike="noStrike">
                <a:solidFill>
                  <a:srgbClr val="000000"/>
                </a:solidFill>
                <a:latin typeface="Times New Roman"/>
                <a:ea typeface="DejaVu Sans"/>
              </a:rPr>
              <a:t>p</a:t>
            </a:r>
            <a:r>
              <a:rPr lang="en-US" sz="2600" strike="noStrike">
                <a:solidFill>
                  <a:srgbClr val="000000"/>
                </a:solidFill>
                <a:latin typeface="Times New Roman"/>
                <a:ea typeface="DejaVu Sans"/>
              </a:rPr>
              <a:t>(</a:t>
            </a:r>
            <a:r>
              <a:rPr i="1" lang="en-US" sz="2600" strike="noStrike">
                <a:solidFill>
                  <a:srgbClr val="000000"/>
                </a:solidFill>
                <a:latin typeface="Times New Roman"/>
                <a:ea typeface="DejaVu Sans"/>
              </a:rPr>
              <a:t>x</a:t>
            </a:r>
            <a:r>
              <a:rPr i="1" lang="en-US" sz="2600" strike="noStrike" baseline="33000">
                <a:solidFill>
                  <a:srgbClr val="000000"/>
                </a:solidFill>
                <a:latin typeface="Times New Roman"/>
                <a:ea typeface="DejaVu Sans"/>
              </a:rPr>
              <a:t>i</a:t>
            </a:r>
            <a:r>
              <a:rPr lang="en-US" sz="2600" strike="noStrike">
                <a:solidFill>
                  <a:srgbClr val="000000"/>
                </a:solidFill>
                <a:latin typeface="Times New Roman"/>
                <a:ea typeface="DejaVu Sans"/>
              </a:rPr>
              <a:t> | a, </a:t>
            </a:r>
            <a:r>
              <a:rPr i="1" lang="en-US" sz="3200" strike="noStrike">
                <a:solidFill>
                  <a:srgbClr val="000000"/>
                </a:solidFill>
                <a:latin typeface="Times New Roman"/>
                <a:ea typeface="DejaVu Sans"/>
              </a:rPr>
              <a:t>e</a:t>
            </a:r>
            <a:r>
              <a:rPr i="1" lang="en-US" sz="3200" strike="noStrike" baseline="33000">
                <a:solidFill>
                  <a:srgbClr val="000000"/>
                </a:solidFill>
                <a:latin typeface="Times New Roman"/>
                <a:ea typeface="DejaVu Sans"/>
              </a:rPr>
              <a:t>k</a:t>
            </a:r>
            <a:r>
              <a:rPr lang="en-US" sz="2600" strike="noStrike">
                <a:solidFill>
                  <a:srgbClr val="000000"/>
                </a:solidFill>
                <a:latin typeface="Times New Roman"/>
                <a:ea typeface="DejaVu Sans"/>
              </a:rPr>
              <a:t>)</a:t>
            </a:r>
            <a:endParaRPr/>
          </a:p>
        </p:txBody>
      </p:sp>
      <p:sp>
        <p:nvSpPr>
          <p:cNvPr id="386" name="TextShape 49"/>
          <p:cNvSpPr txBox="1"/>
          <p:nvPr/>
        </p:nvSpPr>
        <p:spPr>
          <a:xfrm>
            <a:off x="13768560" y="19796760"/>
            <a:ext cx="1593360" cy="541800"/>
          </a:xfrm>
          <a:prstGeom prst="rect">
            <a:avLst/>
          </a:prstGeom>
          <a:noFill/>
          <a:ln>
            <a:noFill/>
          </a:ln>
        </p:spPr>
        <p:txBody>
          <a:bodyPr lIns="90000" rIns="90000" tIns="45000" bIns="45000"/>
          <a:p>
            <a:pPr>
              <a:lnSpc>
                <a:spcPct val="100000"/>
              </a:lnSpc>
            </a:pPr>
            <a:r>
              <a:rPr i="1" lang="en-US" sz="2600" strike="noStrike">
                <a:solidFill>
                  <a:srgbClr val="000000"/>
                </a:solidFill>
                <a:latin typeface="Times New Roman"/>
                <a:ea typeface="DejaVu Sans"/>
              </a:rPr>
              <a:t>p</a:t>
            </a:r>
            <a:r>
              <a:rPr lang="en-US" sz="2600" strike="noStrike">
                <a:solidFill>
                  <a:srgbClr val="000000"/>
                </a:solidFill>
                <a:latin typeface="Times New Roman"/>
                <a:ea typeface="DejaVu Sans"/>
              </a:rPr>
              <a:t>(</a:t>
            </a:r>
            <a:r>
              <a:rPr i="1" lang="en-US" sz="2600" strike="noStrike">
                <a:solidFill>
                  <a:srgbClr val="000000"/>
                </a:solidFill>
                <a:latin typeface="Times New Roman"/>
                <a:ea typeface="DejaVu Sans"/>
              </a:rPr>
              <a:t>x</a:t>
            </a:r>
            <a:r>
              <a:rPr i="1" lang="en-US" sz="2600" strike="noStrike" baseline="33000">
                <a:solidFill>
                  <a:srgbClr val="000000"/>
                </a:solidFill>
                <a:latin typeface="Times New Roman"/>
                <a:ea typeface="DejaVu Sans"/>
              </a:rPr>
              <a:t>i</a:t>
            </a:r>
            <a:r>
              <a:rPr lang="en-US" sz="2600" strike="noStrike">
                <a:solidFill>
                  <a:srgbClr val="000000"/>
                </a:solidFill>
                <a:latin typeface="Times New Roman"/>
                <a:ea typeface="DejaVu Sans"/>
              </a:rPr>
              <a:t> | a, </a:t>
            </a:r>
            <a:r>
              <a:rPr i="1" lang="en-US" sz="3200" strike="noStrike">
                <a:solidFill>
                  <a:srgbClr val="000000"/>
                </a:solidFill>
                <a:latin typeface="Times New Roman"/>
                <a:ea typeface="DejaVu Sans"/>
              </a:rPr>
              <a:t>e</a:t>
            </a:r>
            <a:r>
              <a:rPr i="1" lang="en-US" sz="3200" strike="noStrike" baseline="33000">
                <a:solidFill>
                  <a:srgbClr val="000000"/>
                </a:solidFill>
                <a:latin typeface="Times New Roman"/>
                <a:ea typeface="DejaVu Sans"/>
              </a:rPr>
              <a:t>k</a:t>
            </a:r>
            <a:r>
              <a:rPr lang="en-US" sz="2600" strike="noStrike">
                <a:solidFill>
                  <a:srgbClr val="000000"/>
                </a:solidFill>
                <a:latin typeface="Times New Roman"/>
                <a:ea typeface="DejaVu Sans"/>
              </a:rPr>
              <a:t>)</a:t>
            </a:r>
            <a:endParaRPr/>
          </a:p>
        </p:txBody>
      </p:sp>
      <p:sp>
        <p:nvSpPr>
          <p:cNvPr id="387" name="TextShape 50"/>
          <p:cNvSpPr txBox="1"/>
          <p:nvPr/>
        </p:nvSpPr>
        <p:spPr>
          <a:xfrm>
            <a:off x="22223880" y="19820880"/>
            <a:ext cx="1550520" cy="462240"/>
          </a:xfrm>
          <a:prstGeom prst="rect">
            <a:avLst/>
          </a:prstGeom>
          <a:noFill/>
          <a:ln>
            <a:noFill/>
          </a:ln>
        </p:spPr>
        <p:txBody>
          <a:bodyPr lIns="90000" rIns="90000" tIns="45000" bIns="45000"/>
          <a:p>
            <a:pPr>
              <a:lnSpc>
                <a:spcPct val="100000"/>
              </a:lnSpc>
            </a:pPr>
            <a:r>
              <a:rPr i="1" lang="en-US" sz="2600" strike="noStrike">
                <a:solidFill>
                  <a:srgbClr val="000000"/>
                </a:solidFill>
                <a:latin typeface="Times New Roman"/>
                <a:ea typeface="DejaVu Sans"/>
              </a:rPr>
              <a:t>p</a:t>
            </a:r>
            <a:r>
              <a:rPr lang="en-US" sz="2600" strike="noStrike">
                <a:solidFill>
                  <a:srgbClr val="000000"/>
                </a:solidFill>
                <a:latin typeface="Times New Roman"/>
                <a:ea typeface="DejaVu Sans"/>
              </a:rPr>
              <a:t>(</a:t>
            </a:r>
            <a:r>
              <a:rPr i="1" lang="en-US" sz="2600" strike="noStrike">
                <a:solidFill>
                  <a:srgbClr val="000000"/>
                </a:solidFill>
                <a:latin typeface="Times New Roman"/>
                <a:ea typeface="DejaVu Sans"/>
              </a:rPr>
              <a:t>x</a:t>
            </a:r>
            <a:r>
              <a:rPr i="1" lang="en-US" sz="2600" strike="noStrike" baseline="33000">
                <a:solidFill>
                  <a:srgbClr val="000000"/>
                </a:solidFill>
                <a:latin typeface="Times New Roman"/>
                <a:ea typeface="DejaVu Sans"/>
              </a:rPr>
              <a:t>i</a:t>
            </a:r>
            <a:r>
              <a:rPr lang="en-US" sz="2600" strike="noStrike">
                <a:solidFill>
                  <a:srgbClr val="000000"/>
                </a:solidFill>
                <a:latin typeface="Times New Roman"/>
                <a:ea typeface="DejaVu Sans"/>
              </a:rPr>
              <a:t> | </a:t>
            </a:r>
            <a:r>
              <a:rPr i="1" lang="en-US" sz="2600" strike="noStrike">
                <a:solidFill>
                  <a:srgbClr val="000000"/>
                </a:solidFill>
                <a:latin typeface="Times New Roman"/>
                <a:ea typeface="DejaVu Sans"/>
              </a:rPr>
              <a:t>x</a:t>
            </a:r>
            <a:r>
              <a:rPr i="1" lang="en-US" sz="2600" strike="noStrike" baseline="33000">
                <a:solidFill>
                  <a:srgbClr val="000000"/>
                </a:solidFill>
                <a:latin typeface="Times New Roman"/>
                <a:ea typeface="DejaVu Sans"/>
              </a:rPr>
              <a:t>0</a:t>
            </a:r>
            <a:r>
              <a:rPr lang="en-US" sz="2600" strike="noStrike">
                <a:solidFill>
                  <a:srgbClr val="000000"/>
                </a:solidFill>
                <a:latin typeface="Times New Roman"/>
                <a:ea typeface="DejaVu Sans"/>
              </a:rPr>
              <a:t>, a</a:t>
            </a:r>
            <a:r>
              <a:rPr lang="en-US" sz="2600" strike="noStrike">
                <a:solidFill>
                  <a:srgbClr val="000000"/>
                </a:solidFill>
                <a:latin typeface="Times New Roman"/>
                <a:ea typeface="DejaVu Sans"/>
              </a:rPr>
              <a:t>)</a:t>
            </a:r>
            <a:endParaRPr/>
          </a:p>
        </p:txBody>
      </p:sp>
      <p:sp>
        <p:nvSpPr>
          <p:cNvPr id="388" name="TextShape 51"/>
          <p:cNvSpPr txBox="1"/>
          <p:nvPr/>
        </p:nvSpPr>
        <p:spPr>
          <a:xfrm>
            <a:off x="19202400" y="19820880"/>
            <a:ext cx="1510920" cy="462240"/>
          </a:xfrm>
          <a:prstGeom prst="rect">
            <a:avLst/>
          </a:prstGeom>
          <a:noFill/>
          <a:ln>
            <a:noFill/>
          </a:ln>
        </p:spPr>
        <p:txBody>
          <a:bodyPr lIns="90000" rIns="90000" tIns="45000" bIns="45000"/>
          <a:p>
            <a:pPr>
              <a:lnSpc>
                <a:spcPct val="100000"/>
              </a:lnSpc>
            </a:pPr>
            <a:r>
              <a:rPr i="1" lang="en-US" sz="2600" strike="noStrike">
                <a:solidFill>
                  <a:srgbClr val="000000"/>
                </a:solidFill>
                <a:latin typeface="Times New Roman"/>
                <a:ea typeface="DejaVu Sans"/>
              </a:rPr>
              <a:t>p</a:t>
            </a:r>
            <a:r>
              <a:rPr lang="en-US" sz="2600" strike="noStrike">
                <a:solidFill>
                  <a:srgbClr val="000000"/>
                </a:solidFill>
                <a:latin typeface="Times New Roman"/>
                <a:ea typeface="DejaVu Sans"/>
              </a:rPr>
              <a:t>(</a:t>
            </a:r>
            <a:r>
              <a:rPr i="1" lang="en-US" sz="2600" strike="noStrike">
                <a:solidFill>
                  <a:srgbClr val="000000"/>
                </a:solidFill>
                <a:latin typeface="Times New Roman"/>
                <a:ea typeface="DejaVu Sans"/>
              </a:rPr>
              <a:t>x</a:t>
            </a:r>
            <a:r>
              <a:rPr i="1" lang="en-US" sz="2600" strike="noStrike" baseline="33000">
                <a:solidFill>
                  <a:srgbClr val="000000"/>
                </a:solidFill>
                <a:latin typeface="Times New Roman"/>
                <a:ea typeface="DejaVu Sans"/>
              </a:rPr>
              <a:t>i</a:t>
            </a:r>
            <a:r>
              <a:rPr lang="en-US" sz="2600" strike="noStrike">
                <a:solidFill>
                  <a:srgbClr val="000000"/>
                </a:solidFill>
                <a:latin typeface="Times New Roman"/>
                <a:ea typeface="DejaVu Sans"/>
              </a:rPr>
              <a:t> | a, E</a:t>
            </a:r>
            <a:r>
              <a:rPr lang="en-US" sz="2600" strike="noStrike">
                <a:solidFill>
                  <a:srgbClr val="000000"/>
                </a:solidFill>
                <a:latin typeface="Times New Roman"/>
                <a:ea typeface="DejaVu Sans"/>
              </a:rPr>
              <a:t>)</a:t>
            </a:r>
            <a:endParaRPr/>
          </a:p>
        </p:txBody>
      </p:sp>
      <p:sp>
        <p:nvSpPr>
          <p:cNvPr id="389" name="TextShape 52"/>
          <p:cNvSpPr txBox="1"/>
          <p:nvPr/>
        </p:nvSpPr>
        <p:spPr>
          <a:xfrm>
            <a:off x="29374560" y="13117320"/>
            <a:ext cx="6858000" cy="4249800"/>
          </a:xfrm>
          <a:prstGeom prst="rect">
            <a:avLst/>
          </a:prstGeom>
          <a:noFill/>
          <a:ln>
            <a:noFill/>
          </a:ln>
        </p:spPr>
        <p:txBody>
          <a:bodyPr lIns="90000" rIns="90000" tIns="45000" bIns="45000"/>
          <a:p>
            <a:r>
              <a:rPr lang="en-US" sz="3200">
                <a:latin typeface="Times New Roman"/>
              </a:rPr>
              <a:t>	</a:t>
            </a:r>
            <a:r>
              <a:rPr lang="en-US" sz="3200">
                <a:latin typeface="Times New Roman"/>
              </a:rPr>
              <a:t>Because keypoints were very dense and uniform, we were unable to properly localize their neighborhoods, and the Shape Contexts were nearly meaningless, resulting inpoor values for</a:t>
            </a:r>
            <a:r>
              <a:rPr lang="en-US" sz="3200">
                <a:latin typeface="Times New Roman"/>
              </a:rPr>
              <a:t> </a:t>
            </a:r>
            <a:r>
              <a:rPr i="1" lang="en-US" sz="3200" strike="noStrike">
                <a:solidFill>
                  <a:srgbClr val="000000"/>
                </a:solidFill>
                <a:latin typeface="Times New Roman"/>
                <a:ea typeface="DejaVu Sans"/>
              </a:rPr>
              <a:t>p</a:t>
            </a:r>
            <a:r>
              <a:rPr lang="en-US" sz="3200" strike="noStrike">
                <a:solidFill>
                  <a:srgbClr val="000000"/>
                </a:solidFill>
                <a:latin typeface="Times New Roman"/>
                <a:ea typeface="DejaVu Sans"/>
              </a:rPr>
              <a:t>(</a:t>
            </a:r>
            <a:r>
              <a:rPr i="1" lang="en-US" sz="3200" strike="noStrike">
                <a:solidFill>
                  <a:srgbClr val="000000"/>
                </a:solidFill>
                <a:latin typeface="Times New Roman"/>
                <a:ea typeface="DejaVu Sans"/>
              </a:rPr>
              <a:t>x</a:t>
            </a:r>
            <a:r>
              <a:rPr i="1" lang="en-US" sz="3200" strike="noStrike" baseline="33000">
                <a:solidFill>
                  <a:srgbClr val="000000"/>
                </a:solidFill>
                <a:latin typeface="Times New Roman"/>
                <a:ea typeface="DejaVu Sans"/>
              </a:rPr>
              <a:t>i</a:t>
            </a:r>
            <a:r>
              <a:rPr lang="en-US" sz="3200" strike="noStrike">
                <a:solidFill>
                  <a:srgbClr val="000000"/>
                </a:solidFill>
                <a:latin typeface="Times New Roman"/>
                <a:ea typeface="DejaVu Sans"/>
              </a:rPr>
              <a:t> | </a:t>
            </a:r>
            <a:r>
              <a:rPr i="1" lang="en-US" sz="3200" strike="noStrike">
                <a:solidFill>
                  <a:srgbClr val="000000"/>
                </a:solidFill>
                <a:latin typeface="Times New Roman"/>
                <a:ea typeface="DejaVu Sans"/>
              </a:rPr>
              <a:t>a</a:t>
            </a:r>
            <a:r>
              <a:rPr lang="en-US" sz="3200" strike="noStrike">
                <a:solidFill>
                  <a:srgbClr val="000000"/>
                </a:solidFill>
                <a:latin typeface="Times New Roman"/>
                <a:ea typeface="DejaVu Sans"/>
              </a:rPr>
              <a:t>, </a:t>
            </a:r>
            <a:r>
              <a:rPr i="1" lang="en-US" sz="3200" strike="noStrike">
                <a:solidFill>
                  <a:srgbClr val="000000"/>
                </a:solidFill>
                <a:latin typeface="Times New Roman"/>
                <a:ea typeface="DejaVu Sans"/>
              </a:rPr>
              <a:t>c</a:t>
            </a:r>
            <a:r>
              <a:rPr i="1" lang="en-US" sz="3200" strike="noStrike" baseline="-33000">
                <a:solidFill>
                  <a:srgbClr val="000000"/>
                </a:solidFill>
                <a:latin typeface="Times New Roman"/>
                <a:ea typeface="DejaVu Sans"/>
              </a:rPr>
              <a:t>j</a:t>
            </a:r>
            <a:r>
              <a:rPr lang="en-US" sz="3200" strike="noStrike">
                <a:solidFill>
                  <a:srgbClr val="000000"/>
                </a:solidFill>
                <a:latin typeface="Times New Roman"/>
                <a:ea typeface="DejaVu Sans"/>
              </a:rPr>
              <a:t>, </a:t>
            </a:r>
            <a:r>
              <a:rPr i="1" lang="en-US" sz="3200" strike="noStrike">
                <a:solidFill>
                  <a:srgbClr val="000000"/>
                </a:solidFill>
                <a:latin typeface="Times New Roman"/>
                <a:ea typeface="DejaVu Sans"/>
              </a:rPr>
              <a:t>e</a:t>
            </a:r>
            <a:r>
              <a:rPr i="1" lang="en-US" sz="3200" strike="noStrike" baseline="33000">
                <a:solidFill>
                  <a:srgbClr val="000000"/>
                </a:solidFill>
                <a:latin typeface="Times New Roman"/>
                <a:ea typeface="DejaVu Sans"/>
              </a:rPr>
              <a:t>k</a:t>
            </a:r>
            <a:r>
              <a:rPr i="1" lang="en-US" sz="3200" strike="noStrike" baseline="-33000">
                <a:solidFill>
                  <a:srgbClr val="000000"/>
                </a:solidFill>
                <a:latin typeface="Times New Roman"/>
                <a:ea typeface="DejaVu Sans"/>
              </a:rPr>
              <a:t>pos</a:t>
            </a:r>
            <a:r>
              <a:rPr lang="en-US" sz="3200" strike="noStrike">
                <a:solidFill>
                  <a:srgbClr val="000000"/>
                </a:solidFill>
                <a:latin typeface="Times New Roman"/>
                <a:ea typeface="DejaVu Sans"/>
              </a:rPr>
              <a:t>).</a:t>
            </a:r>
            <a:endParaRPr/>
          </a:p>
          <a:p>
            <a:r>
              <a:rPr lang="en-US" sz="3200" strike="noStrike">
                <a:solidFill>
                  <a:srgbClr val="000000"/>
                </a:solidFill>
                <a:latin typeface="Times New Roman"/>
                <a:ea typeface="DejaVu Sans"/>
              </a:rPr>
              <a:t>	</a:t>
            </a:r>
            <a:r>
              <a:rPr lang="en-US" sz="3200" strike="noStrike">
                <a:solidFill>
                  <a:srgbClr val="000000"/>
                </a:solidFill>
                <a:latin typeface="Times New Roman"/>
                <a:ea typeface="DejaVu Sans"/>
              </a:rPr>
              <a:t>The next step is to find a better keypoint detector, such as the Harris-Laplace detector [F], and to have more</a:t>
            </a:r>
            <a:endParaRPr/>
          </a:p>
        </p:txBody>
      </p:sp>
      <p:sp>
        <p:nvSpPr>
          <p:cNvPr id="390" name="TextShape 53"/>
          <p:cNvSpPr txBox="1"/>
          <p:nvPr/>
        </p:nvSpPr>
        <p:spPr>
          <a:xfrm>
            <a:off x="27066240" y="11125800"/>
            <a:ext cx="9417960" cy="11368440"/>
          </a:xfrm>
          <a:prstGeom prst="rect">
            <a:avLst/>
          </a:prstGeom>
          <a:noFill/>
          <a:ln>
            <a:noFill/>
          </a:ln>
        </p:spPr>
        <p:txBody>
          <a:bodyPr lIns="90000" rIns="90000" tIns="45000" bIns="45000"/>
          <a:p>
            <a:r>
              <a:rPr lang="en-US" sz="3200">
                <a:latin typeface="Times New Roman"/>
              </a:rPr>
              <a:t>	</a:t>
            </a:r>
            <a:r>
              <a:rPr lang="en-US" sz="3200">
                <a:latin typeface="Times New Roman"/>
              </a:rPr>
              <a:t>Unfortunately, we were unable to obtain any detections that were remotely meaningful.  We faced two main problems:</a:t>
            </a:r>
            <a:endParaRPr/>
          </a:p>
        </p:txBody>
      </p:sp>
      <p:sp>
        <p:nvSpPr>
          <p:cNvPr id="391" name="TextShape 54"/>
          <p:cNvSpPr txBox="1"/>
          <p:nvPr/>
        </p:nvSpPr>
        <p:spPr>
          <a:xfrm>
            <a:off x="27066240" y="18895680"/>
            <a:ext cx="9417960" cy="3701880"/>
          </a:xfrm>
          <a:prstGeom prst="rect">
            <a:avLst/>
          </a:prstGeom>
          <a:noFill/>
          <a:ln>
            <a:noFill/>
          </a:ln>
        </p:spPr>
        <p:txBody>
          <a:bodyPr lIns="90000" rIns="90000" tIns="45000" bIns="45000"/>
          <a:p>
            <a:r>
              <a:rPr lang="en-US" sz="3200" strike="noStrike">
                <a:solidFill>
                  <a:srgbClr val="000000"/>
                </a:solidFill>
                <a:latin typeface="Times New Roman"/>
                <a:ea typeface="DejaVu Sans"/>
              </a:rPr>
              <a:t>	</a:t>
            </a:r>
            <a:r>
              <a:rPr lang="en-US" sz="3200" strike="noStrike">
                <a:solidFill>
                  <a:srgbClr val="000000"/>
                </a:solidFill>
                <a:latin typeface="Times New Roman"/>
                <a:ea typeface="DejaVu Sans"/>
              </a:rPr>
              <a:t>Searching over p(L | a, E) can be greatly sped up, something which we did not bother with on account of the previous issue, but which is a major concern once we are able to get meaningful results.</a:t>
            </a:r>
            <a:endParaRPr/>
          </a:p>
          <a:p>
            <a:r>
              <a:rPr lang="en-US" sz="3200" strike="noStrike">
                <a:solidFill>
                  <a:srgbClr val="000000"/>
                </a:solidFill>
                <a:latin typeface="Times New Roman"/>
                <a:ea typeface="DejaVu Sans"/>
              </a:rPr>
              <a:t>	</a:t>
            </a:r>
            <a:r>
              <a:rPr lang="en-US" sz="3200" strike="noStrike">
                <a:solidFill>
                  <a:srgbClr val="000000"/>
                </a:solidFill>
                <a:latin typeface="Times New Roman"/>
                <a:ea typeface="DejaVu Sans"/>
              </a:rPr>
              <a:t>There are many options on how to do this, </a:t>
            </a:r>
            <a:r>
              <a:rPr lang="en-US" sz="3200" strike="noStrike">
                <a:solidFill>
                  <a:srgbClr val="000000"/>
                </a:solidFill>
                <a:latin typeface="Times New Roman"/>
                <a:ea typeface="DejaVu Sans"/>
              </a:rPr>
              <a:t>such as Dynamic Programming (as in [B]), gradient descent, or iteratively narrowing and refining an initially coarse search space.</a:t>
            </a:r>
            <a:endParaRPr/>
          </a:p>
        </p:txBody>
      </p:sp>
      <p:sp>
        <p:nvSpPr>
          <p:cNvPr id="392" name="CustomShape 55"/>
          <p:cNvSpPr/>
          <p:nvPr/>
        </p:nvSpPr>
        <p:spPr>
          <a:xfrm>
            <a:off x="27526320" y="12438720"/>
            <a:ext cx="8321040" cy="933120"/>
          </a:xfrm>
          <a:prstGeom prst="rect">
            <a:avLst/>
          </a:prstGeom>
          <a:noFill/>
          <a:ln>
            <a:noFill/>
          </a:ln>
        </p:spPr>
        <p:style>
          <a:lnRef idx="0"/>
          <a:fillRef idx="0"/>
          <a:effectRef idx="0"/>
          <a:fontRef idx="minor"/>
        </p:style>
        <p:txBody>
          <a:bodyPr lIns="90000" rIns="90000" tIns="45000" bIns="45000"/>
          <a:p>
            <a:pPr algn="ctr">
              <a:lnSpc>
                <a:spcPct val="100000"/>
              </a:lnSpc>
            </a:pPr>
            <a:r>
              <a:rPr b="1" lang="en-US" sz="4000" strike="noStrike">
                <a:solidFill>
                  <a:srgbClr val="000000"/>
                </a:solidFill>
                <a:latin typeface="Times New Roman"/>
                <a:ea typeface="DejaVu Sans"/>
              </a:rPr>
              <a:t>Keypoints and Feature Descriptors</a:t>
            </a:r>
            <a:endParaRPr/>
          </a:p>
        </p:txBody>
      </p:sp>
      <p:sp>
        <p:nvSpPr>
          <p:cNvPr id="393" name="CustomShape 56"/>
          <p:cNvSpPr/>
          <p:nvPr/>
        </p:nvSpPr>
        <p:spPr>
          <a:xfrm>
            <a:off x="27376560" y="18182880"/>
            <a:ext cx="8321040" cy="933120"/>
          </a:xfrm>
          <a:prstGeom prst="rect">
            <a:avLst/>
          </a:prstGeom>
          <a:noFill/>
          <a:ln>
            <a:noFill/>
          </a:ln>
        </p:spPr>
        <p:style>
          <a:lnRef idx="0"/>
          <a:fillRef idx="0"/>
          <a:effectRef idx="0"/>
          <a:fontRef idx="minor"/>
        </p:style>
        <p:txBody>
          <a:bodyPr lIns="90000" rIns="90000" tIns="45000" bIns="45000"/>
          <a:p>
            <a:pPr algn="ctr">
              <a:lnSpc>
                <a:spcPct val="100000"/>
              </a:lnSpc>
            </a:pPr>
            <a:r>
              <a:rPr b="1" lang="en-US" sz="4000" strike="noStrike">
                <a:solidFill>
                  <a:srgbClr val="000000"/>
                </a:solidFill>
                <a:latin typeface="Times New Roman"/>
                <a:ea typeface="DejaVu Sans"/>
              </a:rPr>
              <a:t>Speeding up likelihood maximization</a:t>
            </a:r>
            <a:endParaRPr/>
          </a:p>
        </p:txBody>
      </p:sp>
      <p:sp>
        <p:nvSpPr>
          <p:cNvPr id="394" name="TextShape 57"/>
          <p:cNvSpPr txBox="1"/>
          <p:nvPr/>
        </p:nvSpPr>
        <p:spPr>
          <a:xfrm>
            <a:off x="27066240" y="17265600"/>
            <a:ext cx="8869680" cy="993240"/>
          </a:xfrm>
          <a:prstGeom prst="rect">
            <a:avLst/>
          </a:prstGeom>
          <a:noFill/>
          <a:ln>
            <a:noFill/>
          </a:ln>
        </p:spPr>
        <p:txBody>
          <a:bodyPr lIns="90000" rIns="90000" tIns="45000" bIns="45000"/>
          <a:p>
            <a:r>
              <a:rPr lang="en-US" sz="3200" strike="noStrike">
                <a:solidFill>
                  <a:srgbClr val="000000"/>
                </a:solidFill>
                <a:latin typeface="Times New Roman"/>
                <a:ea typeface="DejaVu Sans"/>
              </a:rPr>
              <a:t>meaningful keypoint sets.  Alternately, we could simply abandon Shape Contexts, as in [D].</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5" name="CustomShape 1"/>
          <p:cNvSpPr/>
          <p:nvPr/>
        </p:nvSpPr>
        <p:spPr>
          <a:xfrm>
            <a:off x="1828800" y="1094400"/>
            <a:ext cx="32917680" cy="21233880"/>
          </a:xfrm>
          <a:prstGeom prst="rect">
            <a:avLst/>
          </a:prstGeom>
          <a:noFill/>
          <a:ln>
            <a:noFill/>
          </a:ln>
        </p:spPr>
        <p:style>
          <a:lnRef idx="0"/>
          <a:fillRef idx="0"/>
          <a:effectRef idx="0"/>
          <a:fontRef idx="minor"/>
        </p:style>
      </p:sp>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6" name="CustomShape 1"/>
          <p:cNvSpPr/>
          <p:nvPr/>
        </p:nvSpPr>
        <p:spPr>
          <a:xfrm>
            <a:off x="1828800" y="1094400"/>
            <a:ext cx="32917680" cy="4580280"/>
          </a:xfrm>
          <a:prstGeom prst="rect">
            <a:avLst/>
          </a:prstGeom>
          <a:noFill/>
          <a:ln>
            <a:noFill/>
          </a:ln>
        </p:spPr>
        <p:style>
          <a:lnRef idx="0"/>
          <a:fillRef idx="0"/>
          <a:effectRef idx="0"/>
          <a:fontRef idx="minor"/>
        </p:style>
      </p:sp>
      <p:sp>
        <p:nvSpPr>
          <p:cNvPr id="397" name="CustomShape 2"/>
          <p:cNvSpPr/>
          <p:nvPr/>
        </p:nvSpPr>
        <p:spPr>
          <a:xfrm>
            <a:off x="1828800" y="6418800"/>
            <a:ext cx="16063560" cy="7588440"/>
          </a:xfrm>
          <a:prstGeom prst="rect">
            <a:avLst/>
          </a:prstGeom>
          <a:noFill/>
          <a:ln>
            <a:noFill/>
          </a:ln>
        </p:spPr>
        <p:style>
          <a:lnRef idx="0"/>
          <a:fillRef idx="0"/>
          <a:effectRef idx="0"/>
          <a:fontRef idx="minor"/>
        </p:style>
      </p:sp>
      <p:sp>
        <p:nvSpPr>
          <p:cNvPr id="398" name="CustomShape 3"/>
          <p:cNvSpPr/>
          <p:nvPr/>
        </p:nvSpPr>
        <p:spPr>
          <a:xfrm>
            <a:off x="1828800" y="14729040"/>
            <a:ext cx="16063560" cy="7588440"/>
          </a:xfrm>
          <a:prstGeom prst="rect">
            <a:avLst/>
          </a:prstGeom>
          <a:noFill/>
          <a:ln>
            <a:noFill/>
          </a:ln>
        </p:spPr>
        <p:style>
          <a:lnRef idx="0"/>
          <a:fillRef idx="0"/>
          <a:effectRef idx="0"/>
          <a:fontRef idx="minor"/>
        </p:style>
      </p:sp>
      <p:sp>
        <p:nvSpPr>
          <p:cNvPr id="399" name="CustomShape 4"/>
          <p:cNvSpPr/>
          <p:nvPr/>
        </p:nvSpPr>
        <p:spPr>
          <a:xfrm>
            <a:off x="18696240" y="6418800"/>
            <a:ext cx="16063560" cy="15909840"/>
          </a:xfrm>
          <a:prstGeom prst="rect">
            <a:avLst/>
          </a:prstGeom>
          <a:noFill/>
          <a:ln>
            <a:noFill/>
          </a:ln>
        </p:spPr>
        <p:style>
          <a:lnRef idx="0"/>
          <a:fillRef idx="0"/>
          <a:effectRef idx="0"/>
          <a:fontRef idx="minor"/>
        </p:style>
      </p:sp>
    </p:spTree>
  </p:cSld>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00" name="CustomShape 1"/>
          <p:cNvSpPr/>
          <p:nvPr/>
        </p:nvSpPr>
        <p:spPr>
          <a:xfrm>
            <a:off x="1828800" y="1094400"/>
            <a:ext cx="32917680" cy="4580280"/>
          </a:xfrm>
          <a:prstGeom prst="rect">
            <a:avLst/>
          </a:prstGeom>
          <a:noFill/>
          <a:ln>
            <a:noFill/>
          </a:ln>
        </p:spPr>
        <p:style>
          <a:lnRef idx="0"/>
          <a:fillRef idx="0"/>
          <a:effectRef idx="0"/>
          <a:fontRef idx="minor"/>
        </p:style>
      </p:sp>
      <p:sp>
        <p:nvSpPr>
          <p:cNvPr id="401" name="CustomShape 2"/>
          <p:cNvSpPr/>
          <p:nvPr/>
        </p:nvSpPr>
        <p:spPr>
          <a:xfrm>
            <a:off x="1828800" y="6418800"/>
            <a:ext cx="16063560" cy="15909840"/>
          </a:xfrm>
          <a:prstGeom prst="rect">
            <a:avLst/>
          </a:prstGeom>
          <a:noFill/>
          <a:ln>
            <a:noFill/>
          </a:ln>
        </p:spPr>
        <p:style>
          <a:lnRef idx="0"/>
          <a:fillRef idx="0"/>
          <a:effectRef idx="0"/>
          <a:fontRef idx="minor"/>
        </p:style>
      </p:sp>
      <p:sp>
        <p:nvSpPr>
          <p:cNvPr id="402" name="CustomShape 3"/>
          <p:cNvSpPr/>
          <p:nvPr/>
        </p:nvSpPr>
        <p:spPr>
          <a:xfrm>
            <a:off x="18696240" y="6418800"/>
            <a:ext cx="16063560" cy="7588440"/>
          </a:xfrm>
          <a:prstGeom prst="rect">
            <a:avLst/>
          </a:prstGeom>
          <a:noFill/>
          <a:ln>
            <a:noFill/>
          </a:ln>
        </p:spPr>
        <p:style>
          <a:lnRef idx="0"/>
          <a:fillRef idx="0"/>
          <a:effectRef idx="0"/>
          <a:fontRef idx="minor"/>
        </p:style>
      </p:sp>
      <p:sp>
        <p:nvSpPr>
          <p:cNvPr id="403" name="CustomShape 4"/>
          <p:cNvSpPr/>
          <p:nvPr/>
        </p:nvSpPr>
        <p:spPr>
          <a:xfrm>
            <a:off x="18696240" y="14729040"/>
            <a:ext cx="16063560" cy="7588440"/>
          </a:xfrm>
          <a:prstGeom prst="rect">
            <a:avLst/>
          </a:prstGeom>
          <a:noFill/>
          <a:ln>
            <a:noFill/>
          </a:ln>
        </p:spPr>
        <p:style>
          <a:lnRef idx="0"/>
          <a:fillRef idx="0"/>
          <a:effectRef idx="0"/>
          <a:fontRef idx="minor"/>
        </p:style>
      </p:sp>
    </p:spTree>
  </p:cSld>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04" name="CustomShape 1"/>
          <p:cNvSpPr/>
          <p:nvPr/>
        </p:nvSpPr>
        <p:spPr>
          <a:xfrm>
            <a:off x="1828800" y="1094400"/>
            <a:ext cx="32917680" cy="4580280"/>
          </a:xfrm>
          <a:prstGeom prst="rect">
            <a:avLst/>
          </a:prstGeom>
          <a:noFill/>
          <a:ln>
            <a:noFill/>
          </a:ln>
        </p:spPr>
        <p:style>
          <a:lnRef idx="0"/>
          <a:fillRef idx="0"/>
          <a:effectRef idx="0"/>
          <a:fontRef idx="minor"/>
        </p:style>
      </p:sp>
      <p:sp>
        <p:nvSpPr>
          <p:cNvPr id="405" name="CustomShape 2"/>
          <p:cNvSpPr/>
          <p:nvPr/>
        </p:nvSpPr>
        <p:spPr>
          <a:xfrm>
            <a:off x="1828800" y="6418800"/>
            <a:ext cx="16063560" cy="7588440"/>
          </a:xfrm>
          <a:prstGeom prst="rect">
            <a:avLst/>
          </a:prstGeom>
          <a:noFill/>
          <a:ln>
            <a:noFill/>
          </a:ln>
        </p:spPr>
        <p:style>
          <a:lnRef idx="0"/>
          <a:fillRef idx="0"/>
          <a:effectRef idx="0"/>
          <a:fontRef idx="minor"/>
        </p:style>
      </p:sp>
      <p:sp>
        <p:nvSpPr>
          <p:cNvPr id="406" name="CustomShape 3"/>
          <p:cNvSpPr/>
          <p:nvPr/>
        </p:nvSpPr>
        <p:spPr>
          <a:xfrm>
            <a:off x="18696240" y="6418800"/>
            <a:ext cx="16063560" cy="7588440"/>
          </a:xfrm>
          <a:prstGeom prst="rect">
            <a:avLst/>
          </a:prstGeom>
          <a:noFill/>
          <a:ln>
            <a:noFill/>
          </a:ln>
        </p:spPr>
        <p:style>
          <a:lnRef idx="0"/>
          <a:fillRef idx="0"/>
          <a:effectRef idx="0"/>
          <a:fontRef idx="minor"/>
        </p:style>
      </p:sp>
      <p:sp>
        <p:nvSpPr>
          <p:cNvPr id="407" name="CustomShape 4"/>
          <p:cNvSpPr/>
          <p:nvPr/>
        </p:nvSpPr>
        <p:spPr>
          <a:xfrm>
            <a:off x="1828800" y="14729040"/>
            <a:ext cx="32917680" cy="7588440"/>
          </a:xfrm>
          <a:prstGeom prst="rect">
            <a:avLst/>
          </a:prstGeom>
          <a:noFill/>
          <a:ln>
            <a:noFill/>
          </a:ln>
        </p:spPr>
        <p:style>
          <a:lnRef idx="0"/>
          <a:fillRef idx="0"/>
          <a:effectRef idx="0"/>
          <a:fontRef idx="minor"/>
        </p:style>
      </p:sp>
    </p:spTree>
  </p:cSld>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08" name="CustomShape 1"/>
          <p:cNvSpPr/>
          <p:nvPr/>
        </p:nvSpPr>
        <p:spPr>
          <a:xfrm>
            <a:off x="1828800" y="1094400"/>
            <a:ext cx="32917680" cy="4580280"/>
          </a:xfrm>
          <a:prstGeom prst="rect">
            <a:avLst/>
          </a:prstGeom>
          <a:noFill/>
          <a:ln>
            <a:noFill/>
          </a:ln>
        </p:spPr>
        <p:style>
          <a:lnRef idx="0"/>
          <a:fillRef idx="0"/>
          <a:effectRef idx="0"/>
          <a:fontRef idx="minor"/>
        </p:style>
      </p:sp>
      <p:sp>
        <p:nvSpPr>
          <p:cNvPr id="409" name="CustomShape 2"/>
          <p:cNvSpPr/>
          <p:nvPr/>
        </p:nvSpPr>
        <p:spPr>
          <a:xfrm>
            <a:off x="1828800" y="6418800"/>
            <a:ext cx="32917680" cy="7588440"/>
          </a:xfrm>
          <a:prstGeom prst="rect">
            <a:avLst/>
          </a:prstGeom>
          <a:noFill/>
          <a:ln>
            <a:noFill/>
          </a:ln>
        </p:spPr>
        <p:style>
          <a:lnRef idx="0"/>
          <a:fillRef idx="0"/>
          <a:effectRef idx="0"/>
          <a:fontRef idx="minor"/>
        </p:style>
      </p:sp>
      <p:sp>
        <p:nvSpPr>
          <p:cNvPr id="410" name="CustomShape 3"/>
          <p:cNvSpPr/>
          <p:nvPr/>
        </p:nvSpPr>
        <p:spPr>
          <a:xfrm>
            <a:off x="1828800" y="14729040"/>
            <a:ext cx="32917680" cy="7588440"/>
          </a:xfrm>
          <a:prstGeom prst="rect">
            <a:avLst/>
          </a:prstGeom>
          <a:noFill/>
          <a:ln>
            <a:noFill/>
          </a:ln>
        </p:spPr>
        <p:style>
          <a:lnRef idx="0"/>
          <a:fillRef idx="0"/>
          <a:effectRef idx="0"/>
          <a:fontRef idx="minor"/>
        </p:style>
      </p:sp>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11" name="CustomShape 1"/>
          <p:cNvSpPr/>
          <p:nvPr/>
        </p:nvSpPr>
        <p:spPr>
          <a:xfrm>
            <a:off x="1828800" y="1094400"/>
            <a:ext cx="32917680" cy="4580280"/>
          </a:xfrm>
          <a:prstGeom prst="rect">
            <a:avLst/>
          </a:prstGeom>
          <a:noFill/>
          <a:ln>
            <a:noFill/>
          </a:ln>
        </p:spPr>
        <p:style>
          <a:lnRef idx="0"/>
          <a:fillRef idx="0"/>
          <a:effectRef idx="0"/>
          <a:fontRef idx="minor"/>
        </p:style>
      </p:sp>
      <p:sp>
        <p:nvSpPr>
          <p:cNvPr id="412" name="CustomShape 2"/>
          <p:cNvSpPr/>
          <p:nvPr/>
        </p:nvSpPr>
        <p:spPr>
          <a:xfrm>
            <a:off x="1828800" y="6418800"/>
            <a:ext cx="16063560" cy="7588440"/>
          </a:xfrm>
          <a:prstGeom prst="rect">
            <a:avLst/>
          </a:prstGeom>
          <a:noFill/>
          <a:ln>
            <a:noFill/>
          </a:ln>
        </p:spPr>
        <p:style>
          <a:lnRef idx="0"/>
          <a:fillRef idx="0"/>
          <a:effectRef idx="0"/>
          <a:fontRef idx="minor"/>
        </p:style>
      </p:sp>
      <p:sp>
        <p:nvSpPr>
          <p:cNvPr id="413" name="CustomShape 3"/>
          <p:cNvSpPr/>
          <p:nvPr/>
        </p:nvSpPr>
        <p:spPr>
          <a:xfrm>
            <a:off x="18696240" y="6418800"/>
            <a:ext cx="16063560" cy="7588440"/>
          </a:xfrm>
          <a:prstGeom prst="rect">
            <a:avLst/>
          </a:prstGeom>
          <a:noFill/>
          <a:ln>
            <a:noFill/>
          </a:ln>
        </p:spPr>
        <p:style>
          <a:lnRef idx="0"/>
          <a:fillRef idx="0"/>
          <a:effectRef idx="0"/>
          <a:fontRef idx="minor"/>
        </p:style>
      </p:sp>
      <p:sp>
        <p:nvSpPr>
          <p:cNvPr id="414" name="CustomShape 4"/>
          <p:cNvSpPr/>
          <p:nvPr/>
        </p:nvSpPr>
        <p:spPr>
          <a:xfrm>
            <a:off x="18696240" y="14729040"/>
            <a:ext cx="16063560" cy="7588440"/>
          </a:xfrm>
          <a:prstGeom prst="rect">
            <a:avLst/>
          </a:prstGeom>
          <a:noFill/>
          <a:ln>
            <a:noFill/>
          </a:ln>
        </p:spPr>
        <p:style>
          <a:lnRef idx="0"/>
          <a:fillRef idx="0"/>
          <a:effectRef idx="0"/>
          <a:fontRef idx="minor"/>
        </p:style>
      </p:sp>
      <p:sp>
        <p:nvSpPr>
          <p:cNvPr id="415" name="CustomShape 5"/>
          <p:cNvSpPr/>
          <p:nvPr/>
        </p:nvSpPr>
        <p:spPr>
          <a:xfrm>
            <a:off x="1828800" y="14729040"/>
            <a:ext cx="16063560" cy="7588440"/>
          </a:xfrm>
          <a:prstGeom prst="rect">
            <a:avLst/>
          </a:prstGeom>
          <a:noFill/>
          <a:ln>
            <a:noFill/>
          </a:ln>
        </p:spPr>
        <p:style>
          <a:lnRef idx="0"/>
          <a:fillRef idx="0"/>
          <a:effectRef idx="0"/>
          <a:fontRef idx="minor"/>
        </p:style>
      </p:sp>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16" name="CustomShape 1"/>
          <p:cNvSpPr/>
          <p:nvPr/>
        </p:nvSpPr>
        <p:spPr>
          <a:xfrm>
            <a:off x="1828800" y="1094400"/>
            <a:ext cx="32917680" cy="4580280"/>
          </a:xfrm>
          <a:prstGeom prst="rect">
            <a:avLst/>
          </a:prstGeom>
          <a:noFill/>
          <a:ln>
            <a:noFill/>
          </a:ln>
        </p:spPr>
        <p:style>
          <a:lnRef idx="0"/>
          <a:fillRef idx="0"/>
          <a:effectRef idx="0"/>
          <a:fontRef idx="minor"/>
        </p:style>
      </p:sp>
      <p:sp>
        <p:nvSpPr>
          <p:cNvPr id="417" name="CustomShape 2"/>
          <p:cNvSpPr/>
          <p:nvPr/>
        </p:nvSpPr>
        <p:spPr>
          <a:xfrm>
            <a:off x="1828800" y="6418800"/>
            <a:ext cx="32917680" cy="15909840"/>
          </a:xfrm>
          <a:prstGeom prst="rect">
            <a:avLst/>
          </a:prstGeom>
          <a:noFill/>
          <a:ln>
            <a:noFill/>
          </a:ln>
        </p:spPr>
        <p:style>
          <a:lnRef idx="0"/>
          <a:fillRef idx="0"/>
          <a:effectRef idx="0"/>
          <a:fontRef idx="minor"/>
        </p:style>
      </p:sp>
      <p:sp>
        <p:nvSpPr>
          <p:cNvPr id="418" name="CustomShape 3"/>
          <p:cNvSpPr/>
          <p:nvPr/>
        </p:nvSpPr>
        <p:spPr>
          <a:xfrm>
            <a:off x="1828800" y="6418800"/>
            <a:ext cx="32917680" cy="15909840"/>
          </a:xfrm>
          <a:prstGeom prst="rect">
            <a:avLst/>
          </a:prstGeom>
          <a:noFill/>
          <a:ln>
            <a:noFill/>
          </a:ln>
        </p:spPr>
        <p:style>
          <a:lnRef idx="0"/>
          <a:fillRef idx="0"/>
          <a:effectRef idx="0"/>
          <a:fontRef idx="minor"/>
        </p:style>
      </p:sp>
      <p:pic>
        <p:nvPicPr>
          <p:cNvPr id="419" name="" descr=""/>
          <p:cNvPicPr/>
          <p:nvPr/>
        </p:nvPicPr>
        <p:blipFill>
          <a:blip r:embed="rId1"/>
          <a:stretch/>
        </p:blipFill>
        <p:spPr>
          <a:xfrm>
            <a:off x="8317080" y="6418440"/>
            <a:ext cx="19940400" cy="15909840"/>
          </a:xfrm>
          <a:prstGeom prst="rect">
            <a:avLst/>
          </a:prstGeom>
          <a:ln>
            <a:noFill/>
          </a:ln>
        </p:spPr>
      </p:pic>
      <p:pic>
        <p:nvPicPr>
          <p:cNvPr id="420" name="" descr=""/>
          <p:cNvPicPr/>
          <p:nvPr/>
        </p:nvPicPr>
        <p:blipFill>
          <a:blip r:embed="rId2"/>
          <a:stretch/>
        </p:blipFill>
        <p:spPr>
          <a:xfrm>
            <a:off x="8317080" y="6418440"/>
            <a:ext cx="19940400" cy="15909840"/>
          </a:xfrm>
          <a:prstGeom prst="rect">
            <a:avLst/>
          </a:prstGeom>
          <a:ln>
            <a:noFill/>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otalTime>83060</TotalTime>
  <Application>LibreOffice/4.4.0.3$Windows_x86 LibreOffice_project/de093506bcdc5fafd9023ee680b8c60e3e0645d7</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language>en-US</dc:language>
  <dcterms:modified xsi:type="dcterms:W3CDTF">2015-12-07T02:40:11Z</dcterms:modified>
  <cp:revision>64</cp:revision>
</cp:coreProperties>
</file>

<file path=docProps/custom.xml><?xml version="1.0" encoding="utf-8"?>
<Properties xmlns="http://schemas.openxmlformats.org/officeDocument/2006/custom-properties" xmlns:vt="http://schemas.openxmlformats.org/officeDocument/2006/docPropsVTypes"/>
</file>