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3.bmp" ContentType="image/bmp"/>
  <Override PartName="/ppt/media/image12.png" ContentType="image/png"/>
  <Override PartName="/ppt/media/image15.bmp" ContentType="image/bmp"/>
  <Override PartName="/ppt/media/image11.png" ContentType="image/png"/>
  <Override PartName="/ppt/media/image14.bmp" ContentType="image/bmp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6576000" cy="27432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28800" y="1094400"/>
            <a:ext cx="32918040" cy="2123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24991920"/>
            <a:ext cx="761796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496680" y="24991920"/>
            <a:ext cx="1158012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bmp"/><Relationship Id="rId12" Type="http://schemas.openxmlformats.org/officeDocument/2006/relationships/image" Target="../media/image14.bmp"/><Relationship Id="rId13" Type="http://schemas.openxmlformats.org/officeDocument/2006/relationships/image" Target="../media/image15.bmp"/><Relationship Id="rId1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193440" y="608040"/>
            <a:ext cx="242294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7920" rIns="367920" tIns="183960" bIns="183960" anchor="ctr"/>
          <a:p>
            <a:pPr algn="ctr">
              <a:lnSpc>
                <a:spcPct val="100000"/>
              </a:lnSpc>
            </a:pPr>
            <a:r>
              <a:rPr b="1" lang="en-US" sz="7200" strike="noStrike">
                <a:solidFill>
                  <a:srgbClr val="c00000"/>
                </a:solidFill>
                <a:latin typeface="Times New Roman"/>
                <a:ea typeface="MS PGothic"/>
              </a:rPr>
              <a:t>Part-based Human Detection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1607400" y="1637640"/>
            <a:ext cx="32916240" cy="10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7920" rIns="367920" tIns="183960" bIns="183960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Brandon Tolsch and Joseph Richardson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852160" y="21671280"/>
            <a:ext cx="2019240" cy="33343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8562400" y="19211040"/>
            <a:ext cx="1981080" cy="33055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25697160" y="22879440"/>
            <a:ext cx="240228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latin typeface="Times New Roman"/>
              </a:rPr>
              <a:t>p(xi) given</a:t>
            </a:r>
            <a:endParaRPr/>
          </a:p>
          <a:p>
            <a:r>
              <a:rPr lang="en-US" sz="3200" strike="noStrike">
                <a:latin typeface="Times New Roman"/>
              </a:rPr>
              <a:t>one keypoint,</a:t>
            </a:r>
            <a:endParaRPr/>
          </a:p>
          <a:p>
            <a:r>
              <a:rPr lang="en-US" sz="3200" strike="noStrike">
                <a:latin typeface="Times New Roman"/>
              </a:rPr>
              <a:t>a</a:t>
            </a:r>
            <a:endParaRPr/>
          </a:p>
          <a:p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28438200" y="23062320"/>
            <a:ext cx="237780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latin typeface="Times New Roman"/>
              </a:rPr>
              <a:t>p(xi) given</a:t>
            </a:r>
            <a:endParaRPr/>
          </a:p>
          <a:p>
            <a:r>
              <a:rPr lang="en-US" sz="3200" strike="noStrike">
                <a:latin typeface="Times New Roman"/>
              </a:rPr>
              <a:t>all keypoints,</a:t>
            </a:r>
            <a:endParaRPr/>
          </a:p>
          <a:p>
            <a:r>
              <a:rPr lang="en-US" sz="3200" strike="noStrike">
                <a:latin typeface="Times New Roman"/>
              </a:rPr>
              <a:t>a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31272840" y="18033120"/>
            <a:ext cx="1981800" cy="99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latin typeface="Times New Roman"/>
              </a:rPr>
              <a:t>p(xi) given</a:t>
            </a:r>
            <a:endParaRPr/>
          </a:p>
          <a:p>
            <a:r>
              <a:rPr lang="en-US" sz="3200" strike="noStrike">
                <a:latin typeface="Times New Roman"/>
              </a:rPr>
              <a:t>x0, a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31272840" y="22897800"/>
            <a:ext cx="198180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latin typeface="Times New Roman"/>
              </a:rPr>
              <a:t>p(xi) given</a:t>
            </a:r>
            <a:endParaRPr/>
          </a:p>
          <a:p>
            <a:r>
              <a:rPr lang="en-US" sz="3200" strike="noStrike">
                <a:latin typeface="Times New Roman"/>
              </a:rPr>
              <a:t>x0, a, and</a:t>
            </a:r>
            <a:endParaRPr/>
          </a:p>
          <a:p>
            <a:r>
              <a:rPr lang="en-US" sz="3200" strike="noStrike">
                <a:latin typeface="Times New Roman"/>
              </a:rPr>
              <a:t>keypoints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25005240" y="12546720"/>
            <a:ext cx="8827560" cy="120697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5323840" y="18947520"/>
            <a:ext cx="1980720" cy="32857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25603560" y="19227600"/>
            <a:ext cx="1980720" cy="3285720"/>
          </a:xfrm>
          <a:prstGeom prst="rect">
            <a:avLst/>
          </a:prstGeom>
          <a:ln>
            <a:noFill/>
          </a:ln>
        </p:spPr>
      </p:pic>
      <p:sp>
        <p:nvSpPr>
          <p:cNvPr id="49" name="CustomShape 8"/>
          <p:cNvSpPr/>
          <p:nvPr/>
        </p:nvSpPr>
        <p:spPr>
          <a:xfrm>
            <a:off x="31821480" y="12546720"/>
            <a:ext cx="16459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latin typeface="Times New Roman"/>
              </a:rPr>
              <a:t>Vary xi</a:t>
            </a: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30998520" y="13186800"/>
            <a:ext cx="2834280" cy="114296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25786440" y="11704320"/>
            <a:ext cx="70408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lang="en-US" sz="3200" strike="noStrike">
                <a:latin typeface="Times New Roman"/>
              </a:rPr>
              <a:t>Vary articulation state a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5624640" y="4494240"/>
            <a:ext cx="4133880" cy="17236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6"/>
          <a:stretch/>
        </p:blipFill>
        <p:spPr>
          <a:xfrm>
            <a:off x="5592960" y="6515280"/>
            <a:ext cx="4191120" cy="17143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7"/>
          <a:stretch/>
        </p:blipFill>
        <p:spPr>
          <a:xfrm>
            <a:off x="5760720" y="9326880"/>
            <a:ext cx="4114800" cy="17334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8"/>
          <a:stretch/>
        </p:blipFill>
        <p:spPr>
          <a:xfrm>
            <a:off x="5833080" y="12344400"/>
            <a:ext cx="4133880" cy="17236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9"/>
          <a:stretch/>
        </p:blipFill>
        <p:spPr>
          <a:xfrm>
            <a:off x="1463040" y="5246280"/>
            <a:ext cx="3257640" cy="3257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10"/>
          <a:stretch/>
        </p:blipFill>
        <p:spPr>
          <a:xfrm>
            <a:off x="1680120" y="11829960"/>
            <a:ext cx="3257640" cy="3257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11"/>
          <a:stretch/>
        </p:blipFill>
        <p:spPr>
          <a:xfrm>
            <a:off x="10416960" y="6126480"/>
            <a:ext cx="647280" cy="7426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12"/>
          <a:stretch/>
        </p:blipFill>
        <p:spPr>
          <a:xfrm>
            <a:off x="10378800" y="9826200"/>
            <a:ext cx="685440" cy="780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13"/>
          <a:stretch/>
        </p:blipFill>
        <p:spPr>
          <a:xfrm>
            <a:off x="10559880" y="12984480"/>
            <a:ext cx="504360" cy="5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68005</TotalTime>
  <Application>LibreOffice/4.4.0.3$Windows_x86 LibreOffice_project/de093506bcdc5fafd9023ee680b8c60e3e0645d7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2015-12-06T17:50:35Z</dcterms:modified>
  <cp:revision>9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