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</p:sldIdLst>
  <p:sldSz cx="36576000" cy="27432000"/>
  <p:notesSz cx="32004000" cy="51101625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1828800" y="1094400"/>
            <a:ext cx="32918040" cy="4580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1828800" y="6418800"/>
            <a:ext cx="32918040" cy="7588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1828800" y="14729040"/>
            <a:ext cx="32918040" cy="7588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1828800" y="1094400"/>
            <a:ext cx="32918040" cy="4580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1828800" y="6418800"/>
            <a:ext cx="16063920" cy="7588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18696240" y="6418800"/>
            <a:ext cx="16063920" cy="7588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18696240" y="14729040"/>
            <a:ext cx="16063920" cy="7588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1828800" y="14729040"/>
            <a:ext cx="16063920" cy="7588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1828800" y="1094400"/>
            <a:ext cx="32918040" cy="4580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1828800" y="6418800"/>
            <a:ext cx="32918040" cy="15910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1828800" y="6418800"/>
            <a:ext cx="32918040" cy="15910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6" name="" descr=""/>
          <p:cNvPicPr/>
          <p:nvPr/>
        </p:nvPicPr>
        <p:blipFill>
          <a:blip r:embed="rId2"/>
          <a:stretch/>
        </p:blipFill>
        <p:spPr>
          <a:xfrm>
            <a:off x="8317080" y="6418440"/>
            <a:ext cx="19940760" cy="15910200"/>
          </a:xfrm>
          <a:prstGeom prst="rect">
            <a:avLst/>
          </a:prstGeom>
          <a:ln>
            <a:noFill/>
          </a:ln>
        </p:spPr>
      </p:pic>
      <p:pic>
        <p:nvPicPr>
          <p:cNvPr id="37" name="" descr=""/>
          <p:cNvPicPr/>
          <p:nvPr/>
        </p:nvPicPr>
        <p:blipFill>
          <a:blip r:embed="rId3"/>
          <a:stretch/>
        </p:blipFill>
        <p:spPr>
          <a:xfrm>
            <a:off x="8317080" y="6418440"/>
            <a:ext cx="19940760" cy="159102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828800" y="1094400"/>
            <a:ext cx="32918040" cy="4580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1828800" y="6418800"/>
            <a:ext cx="32918040" cy="15910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828800" y="1094400"/>
            <a:ext cx="32918040" cy="4580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1828800" y="6418800"/>
            <a:ext cx="32918040" cy="15910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1828800" y="1094400"/>
            <a:ext cx="32918040" cy="4580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1828800" y="6418800"/>
            <a:ext cx="16063920" cy="15910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18696240" y="6418800"/>
            <a:ext cx="16063920" cy="15910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828800" y="1094400"/>
            <a:ext cx="32918040" cy="4580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1828800" y="1094400"/>
            <a:ext cx="32918040" cy="21234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828800" y="1094400"/>
            <a:ext cx="32918040" cy="4580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1828800" y="6418800"/>
            <a:ext cx="16063920" cy="7588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1828800" y="14729040"/>
            <a:ext cx="16063920" cy="7588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18696240" y="6418800"/>
            <a:ext cx="16063920" cy="15910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1828800" y="1094400"/>
            <a:ext cx="32918040" cy="4580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1828800" y="6418800"/>
            <a:ext cx="16063920" cy="15910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18696240" y="6418800"/>
            <a:ext cx="16063920" cy="7588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18696240" y="14729040"/>
            <a:ext cx="16063920" cy="7588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1828800" y="1094400"/>
            <a:ext cx="32918040" cy="4580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1828800" y="6418800"/>
            <a:ext cx="16063920" cy="7588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18696240" y="6418800"/>
            <a:ext cx="16063920" cy="7588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1828800" y="14729040"/>
            <a:ext cx="32918040" cy="7588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2743200" y="24991920"/>
            <a:ext cx="7618320" cy="1827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12496680" y="24991920"/>
            <a:ext cx="11580480" cy="1827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PlaceHolder 3"/>
          <p:cNvSpPr>
            <a:spLocks noGrp="1"/>
          </p:cNvSpPr>
          <p:nvPr>
            <p:ph type="title"/>
          </p:nvPr>
        </p:nvSpPr>
        <p:spPr>
          <a:xfrm>
            <a:off x="1828800" y="1094400"/>
            <a:ext cx="32918040" cy="4580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body"/>
          </p:nvPr>
        </p:nvSpPr>
        <p:spPr>
          <a:xfrm>
            <a:off x="1828800" y="6418800"/>
            <a:ext cx="32918040" cy="1591020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6193440" y="608040"/>
            <a:ext cx="24229800" cy="152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67920" rIns="367920" tIns="183960" bIns="183960" anchor="ctr"/>
          <a:p>
            <a:pPr algn="ctr">
              <a:lnSpc>
                <a:spcPct val="100000"/>
              </a:lnSpc>
            </a:pPr>
            <a:r>
              <a:rPr b="1" lang="en-US" sz="7200" strike="noStrike">
                <a:solidFill>
                  <a:srgbClr val="c00000"/>
                </a:solidFill>
                <a:latin typeface="Times New Roman"/>
                <a:ea typeface="MS PGothic"/>
              </a:rPr>
              <a:t>Part-based Human Detection</a:t>
            </a:r>
            <a:endParaRPr/>
          </a:p>
        </p:txBody>
      </p:sp>
      <p:sp>
        <p:nvSpPr>
          <p:cNvPr id="39" name="CustomShape 2"/>
          <p:cNvSpPr/>
          <p:nvPr/>
        </p:nvSpPr>
        <p:spPr>
          <a:xfrm>
            <a:off x="1607400" y="1637640"/>
            <a:ext cx="32916600" cy="101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67920" rIns="367920" tIns="183960" bIns="183960"/>
          <a:p>
            <a:pPr algn="ctr">
              <a:lnSpc>
                <a:spcPct val="100000"/>
              </a:lnSpc>
            </a:pPr>
            <a:r>
              <a:rPr b="1" lang="en-US" sz="4000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Brandon Tolsch and Joseph Richardson</a:t>
            </a:r>
            <a:endParaRPr/>
          </a:p>
        </p:txBody>
      </p:sp>
      <p:pic>
        <p:nvPicPr>
          <p:cNvPr id="40" name="" descr=""/>
          <p:cNvPicPr/>
          <p:nvPr/>
        </p:nvPicPr>
        <p:blipFill>
          <a:blip r:embed="rId1"/>
          <a:stretch/>
        </p:blipFill>
        <p:spPr>
          <a:xfrm>
            <a:off x="29527200" y="19568160"/>
            <a:ext cx="2019600" cy="3334680"/>
          </a:xfrm>
          <a:prstGeom prst="rect">
            <a:avLst/>
          </a:prstGeom>
          <a:ln>
            <a:noFill/>
          </a:ln>
        </p:spPr>
      </p:pic>
      <p:pic>
        <p:nvPicPr>
          <p:cNvPr id="41" name="" descr=""/>
          <p:cNvPicPr/>
          <p:nvPr/>
        </p:nvPicPr>
        <p:blipFill>
          <a:blip r:embed="rId2"/>
          <a:stretch/>
        </p:blipFill>
        <p:spPr>
          <a:xfrm>
            <a:off x="15577560" y="18734400"/>
            <a:ext cx="1981440" cy="3305880"/>
          </a:xfrm>
          <a:prstGeom prst="rect">
            <a:avLst/>
          </a:prstGeom>
          <a:ln>
            <a:noFill/>
          </a:ln>
        </p:spPr>
      </p:pic>
      <p:sp>
        <p:nvSpPr>
          <p:cNvPr id="42" name="TextShape 3"/>
          <p:cNvSpPr txBox="1"/>
          <p:nvPr/>
        </p:nvSpPr>
        <p:spPr>
          <a:xfrm>
            <a:off x="12712320" y="22402800"/>
            <a:ext cx="2402640" cy="1896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 sz="3200">
                <a:latin typeface="Times New Roman"/>
              </a:rPr>
              <a:t>p(xi) given</a:t>
            </a:r>
            <a:endParaRPr/>
          </a:p>
          <a:p>
            <a:r>
              <a:rPr lang="en-US" sz="3200">
                <a:latin typeface="Times New Roman"/>
              </a:rPr>
              <a:t>one keypoint,</a:t>
            </a:r>
            <a:endParaRPr/>
          </a:p>
          <a:p>
            <a:r>
              <a:rPr lang="en-US" sz="3200">
                <a:latin typeface="Times New Roman"/>
              </a:rPr>
              <a:t>a</a:t>
            </a:r>
            <a:endParaRPr/>
          </a:p>
          <a:p>
            <a:endParaRPr/>
          </a:p>
        </p:txBody>
      </p:sp>
      <p:sp>
        <p:nvSpPr>
          <p:cNvPr id="43" name="TextShape 4"/>
          <p:cNvSpPr txBox="1"/>
          <p:nvPr/>
        </p:nvSpPr>
        <p:spPr>
          <a:xfrm>
            <a:off x="15453360" y="22585680"/>
            <a:ext cx="2378160" cy="144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 sz="3200">
                <a:latin typeface="Times New Roman"/>
              </a:rPr>
              <a:t>p(xi) given</a:t>
            </a:r>
            <a:endParaRPr/>
          </a:p>
          <a:p>
            <a:r>
              <a:rPr lang="en-US" sz="3200">
                <a:latin typeface="Times New Roman"/>
              </a:rPr>
              <a:t>all keypoints,</a:t>
            </a:r>
            <a:endParaRPr/>
          </a:p>
          <a:p>
            <a:r>
              <a:rPr lang="en-US" sz="3200">
                <a:latin typeface="Times New Roman"/>
              </a:rPr>
              <a:t>a</a:t>
            </a:r>
            <a:endParaRPr/>
          </a:p>
        </p:txBody>
      </p:sp>
      <p:sp>
        <p:nvSpPr>
          <p:cNvPr id="44" name="TextShape 5"/>
          <p:cNvSpPr txBox="1"/>
          <p:nvPr/>
        </p:nvSpPr>
        <p:spPr>
          <a:xfrm>
            <a:off x="18288000" y="17556480"/>
            <a:ext cx="1982160" cy="993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 sz="3200">
                <a:latin typeface="Times New Roman"/>
              </a:rPr>
              <a:t>p(xi) given</a:t>
            </a:r>
            <a:endParaRPr/>
          </a:p>
          <a:p>
            <a:r>
              <a:rPr lang="en-US" sz="3200">
                <a:latin typeface="Times New Roman"/>
              </a:rPr>
              <a:t>x0, a</a:t>
            </a:r>
            <a:endParaRPr/>
          </a:p>
        </p:txBody>
      </p:sp>
      <p:sp>
        <p:nvSpPr>
          <p:cNvPr id="45" name="TextShape 6"/>
          <p:cNvSpPr txBox="1"/>
          <p:nvPr/>
        </p:nvSpPr>
        <p:spPr>
          <a:xfrm>
            <a:off x="18288000" y="22421160"/>
            <a:ext cx="1982160" cy="144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 sz="3200">
                <a:latin typeface="Times New Roman"/>
              </a:rPr>
              <a:t>p(xi) given</a:t>
            </a:r>
            <a:endParaRPr/>
          </a:p>
          <a:p>
            <a:r>
              <a:rPr lang="en-US" sz="3200">
                <a:latin typeface="Times New Roman"/>
              </a:rPr>
              <a:t>x0, a, and</a:t>
            </a:r>
            <a:endParaRPr/>
          </a:p>
          <a:p>
            <a:r>
              <a:rPr lang="en-US" sz="3200">
                <a:latin typeface="Times New Roman"/>
              </a:rPr>
              <a:t>keypoints</a:t>
            </a:r>
            <a:endParaRPr/>
          </a:p>
        </p:txBody>
      </p:sp>
      <p:sp>
        <p:nvSpPr>
          <p:cNvPr id="46" name="CustomShape 7"/>
          <p:cNvSpPr/>
          <p:nvPr/>
        </p:nvSpPr>
        <p:spPr>
          <a:xfrm>
            <a:off x="12020400" y="12070080"/>
            <a:ext cx="8827920" cy="12070080"/>
          </a:xfrm>
          <a:prstGeom prst="rect">
            <a:avLst/>
          </a:prstGeom>
          <a:noFill/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pic>
        <p:nvPicPr>
          <p:cNvPr id="47" name="" descr=""/>
          <p:cNvPicPr/>
          <p:nvPr/>
        </p:nvPicPr>
        <p:blipFill>
          <a:blip r:embed="rId3"/>
          <a:stretch/>
        </p:blipFill>
        <p:spPr>
          <a:xfrm>
            <a:off x="12339000" y="18470880"/>
            <a:ext cx="1981080" cy="3286080"/>
          </a:xfrm>
          <a:prstGeom prst="rect">
            <a:avLst/>
          </a:prstGeom>
          <a:ln>
            <a:noFill/>
          </a:ln>
        </p:spPr>
      </p:pic>
      <p:pic>
        <p:nvPicPr>
          <p:cNvPr id="48" name="" descr=""/>
          <p:cNvPicPr/>
          <p:nvPr/>
        </p:nvPicPr>
        <p:blipFill>
          <a:blip r:embed="rId4"/>
          <a:stretch/>
        </p:blipFill>
        <p:spPr>
          <a:xfrm>
            <a:off x="12618720" y="18750960"/>
            <a:ext cx="1981080" cy="3286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otalTime>66926</TotalTime>
  <Application>LibreOffice/4.4.0.3$Windows_x86 LibreOffice_project/de093506bcdc5fafd9023ee680b8c60e3e0645d7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language>en-US</dc:language>
  <dcterms:modified xsi:type="dcterms:W3CDTF">2015-12-06T12:30:37Z</dcterms:modified>
  <cp:revision>6</cp:revision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